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8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55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0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87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7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29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2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3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8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5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9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6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0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772B-B1F5-4297-B0F2-E59C48C6340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1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story.org/timeline/1947/" TargetMode="External"/><Relationship Id="rId2" Type="http://schemas.openxmlformats.org/officeDocument/2006/relationships/hyperlink" Target="https://www.computerhistory.org/timeline/194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istory.org/timeline/1952/" TargetMode="External"/><Relationship Id="rId5" Type="http://schemas.openxmlformats.org/officeDocument/2006/relationships/hyperlink" Target="https://www.computerhistory.org/timeline/1949/" TargetMode="External"/><Relationship Id="rId4" Type="http://schemas.openxmlformats.org/officeDocument/2006/relationships/hyperlink" Target="https://www.computerhistory.org/timeline/194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25B-C8AB-5125-51A4-DE72864EB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Industry Analyses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3D05-68B0-E296-F49C-CE69FE0D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Richard Pountney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77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B654-D41C-55D1-31F7-F53F29C9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B8AA-8223-7DD8-4673-67924AB7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8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2E3E-4F3E-E239-DD48-45E3829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8B22-8771-759B-B94B-3A832692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19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C906-82C1-883D-3A09-E2D11034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0913-67F0-0FE3-ADCE-1FC379F3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5319-6F77-8188-90B7-6B6A831A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EC8E-4E1D-B7FA-F1EC-44F5A388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88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22EE-1B09-F2BF-DBC3-C18F6E0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610-C0BC-7667-3776-45758703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71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4B7E-2122-D336-1588-95DD707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3CB5-6EAA-0FC5-F992-CEEE1DE1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97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0B6A-77B8-14C7-BFEC-B5B4666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4E49-9E40-40F0-8D9C-5335D339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16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53E5-BBF5-0885-0DFE-4F3F8C55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information.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8CB3-DDC1-226F-DE8D-AC512618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first gen of home consoles:</a:t>
            </a:r>
          </a:p>
          <a:p>
            <a:pPr lvl="1"/>
            <a:r>
              <a:rPr lang="en-AU" dirty="0">
                <a:hlinkClick r:id="rId2"/>
              </a:rPr>
              <a:t>https://www.computerhistory.org/timeline/1945/</a:t>
            </a:r>
            <a:r>
              <a:rPr lang="en-US" dirty="0"/>
              <a:t> </a:t>
            </a:r>
          </a:p>
          <a:p>
            <a:pPr lvl="1"/>
            <a:r>
              <a:rPr lang="en-AU" dirty="0">
                <a:hlinkClick r:id="rId3"/>
              </a:rPr>
              <a:t>https://www.computerhistory.org/timeline/1947/</a:t>
            </a:r>
            <a:endParaRPr lang="en-US" dirty="0"/>
          </a:p>
          <a:p>
            <a:pPr lvl="1"/>
            <a:r>
              <a:rPr lang="en-AU" dirty="0">
                <a:hlinkClick r:id="rId4"/>
              </a:rPr>
              <a:t>https://www.computerhistory.org/timeline/1948/</a:t>
            </a:r>
            <a:endParaRPr lang="en-AU" dirty="0"/>
          </a:p>
          <a:p>
            <a:pPr lvl="1"/>
            <a:r>
              <a:rPr lang="en-AU" dirty="0">
                <a:hlinkClick r:id="rId5"/>
              </a:rPr>
              <a:t>https://www.computerhistory.org/timeline/1949/</a:t>
            </a:r>
            <a:endParaRPr lang="en-AU" dirty="0"/>
          </a:p>
          <a:p>
            <a:pPr lvl="1"/>
            <a:r>
              <a:rPr lang="en-AU" dirty="0">
                <a:hlinkClick r:id="rId6"/>
              </a:rPr>
              <a:t>https://www.computerhistory.org/timeline/1952/</a:t>
            </a:r>
            <a:endParaRPr lang="en-AU" dirty="0"/>
          </a:p>
          <a:p>
            <a:pPr lvl="1"/>
            <a:r>
              <a:rPr lang="en-AU" dirty="0" err="1"/>
              <a:t>HistoryOfVideoGames</a:t>
            </a:r>
            <a:r>
              <a:rPr lang="en-AU" dirty="0"/>
              <a:t> PDF from the learning content on Blackboard.</a:t>
            </a:r>
          </a:p>
        </p:txBody>
      </p:sp>
    </p:spTree>
    <p:extLst>
      <p:ext uri="{BB962C8B-B14F-4D97-AF65-F5344CB8AC3E}">
        <p14:creationId xmlns:p14="http://schemas.microsoft.com/office/powerpoint/2010/main" val="580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363-F497-BDCF-6A96-AE29282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7AC0-F5D7-D4C2-B683-DEB871EE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2097088"/>
            <a:ext cx="10771093" cy="414239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There were old fashion PCs that are very primitive compared to modern-day ones.</a:t>
            </a:r>
          </a:p>
          <a:p>
            <a:r>
              <a:rPr lang="en-AU" sz="2000" dirty="0"/>
              <a:t>In 1945 John von Neumann wrote the </a:t>
            </a:r>
            <a:r>
              <a:rPr lang="en-AU" sz="2000" i="1" dirty="0"/>
              <a:t>First Draft of a Report on the EDVAC</a:t>
            </a:r>
          </a:p>
          <a:p>
            <a:pPr lvl="1"/>
            <a:r>
              <a:rPr lang="en-AU" sz="1800" dirty="0"/>
              <a:t>He outlines the architecture of a stored-program computer, this included electronic storage of programming data &amp; information. This would eliminate the need for the more clumsy methods of programming such as plugboards, punched cards &amp; paper.</a:t>
            </a:r>
          </a:p>
          <a:p>
            <a:r>
              <a:rPr lang="en-AU" sz="2000" dirty="0"/>
              <a:t>In 1947 The first bug was found</a:t>
            </a:r>
          </a:p>
          <a:p>
            <a:pPr lvl="1"/>
            <a:r>
              <a:rPr lang="en-AU" sz="1800" dirty="0"/>
              <a:t>Grace Hopper records what she jokingly called the first actual computer bug. This was a moth stuck between relay contacts of the Harvard Mark II.</a:t>
            </a:r>
          </a:p>
          <a:p>
            <a:pPr lvl="1"/>
            <a:r>
              <a:rPr lang="en-AU" sz="1800" dirty="0"/>
              <a:t>Grace Hopper served on the committee to develop COBOL, which is a standard &amp; widely adopted programming language that had transformed the way software was developed for business applications. COBOL is still used today</a:t>
            </a:r>
          </a:p>
        </p:txBody>
      </p:sp>
    </p:spTree>
    <p:extLst>
      <p:ext uri="{BB962C8B-B14F-4D97-AF65-F5344CB8AC3E}">
        <p14:creationId xmlns:p14="http://schemas.microsoft.com/office/powerpoint/2010/main" val="273623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FE7C-F124-6D50-3B3D-47BFC096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8207-981F-47ED-0677-0F6ACC76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2097088"/>
            <a:ext cx="10757647" cy="4290265"/>
          </a:xfrm>
        </p:spPr>
        <p:txBody>
          <a:bodyPr>
            <a:normAutofit/>
          </a:bodyPr>
          <a:lstStyle/>
          <a:p>
            <a:r>
              <a:rPr lang="en-US" sz="2000" dirty="0"/>
              <a:t>1948 was when the first program to run on a computer happened.</a:t>
            </a:r>
          </a:p>
          <a:p>
            <a:r>
              <a:rPr lang="en-AU" sz="2000" dirty="0"/>
              <a:t>1949 was a big accomplishment in technology, this is because:</a:t>
            </a:r>
          </a:p>
          <a:p>
            <a:pPr lvl="1"/>
            <a:r>
              <a:rPr lang="en-AU" sz="1800" dirty="0"/>
              <a:t>Magnetic core memory was developed. This was the first reliable high-speed random-access memory (RAM). This was used well into the 1970s.</a:t>
            </a:r>
          </a:p>
          <a:p>
            <a:pPr lvl="1"/>
            <a:r>
              <a:rPr lang="en-AU" sz="1800" dirty="0"/>
              <a:t>The Electronic Delay Storage Automation Calculator (EDSAC) was constructed &amp; Completed.</a:t>
            </a:r>
          </a:p>
          <a:p>
            <a:r>
              <a:rPr lang="en-AU" sz="2000" dirty="0"/>
              <a:t>In 1952 OXO was made.</a:t>
            </a:r>
          </a:p>
          <a:p>
            <a:pPr lvl="1"/>
            <a:r>
              <a:rPr lang="en-AU" sz="1800" dirty="0"/>
              <a:t>OXO is a version of tic-tac-toe that was written on the EDSAC.</a:t>
            </a:r>
          </a:p>
          <a:p>
            <a:pPr lvl="1"/>
            <a:r>
              <a:rPr lang="en-AU" sz="1800" dirty="0"/>
              <a:t>It used rotary telephone dials to enter the moves from the player.</a:t>
            </a:r>
          </a:p>
          <a:p>
            <a:pPr lvl="1"/>
            <a:r>
              <a:rPr lang="en-AU" sz="1800" dirty="0"/>
              <a:t>The game board display was a 35x15 dot cathode ray tube. </a:t>
            </a:r>
          </a:p>
          <a:p>
            <a:pPr lvl="1"/>
            <a:r>
              <a:rPr lang="en-AU" sz="1800" dirty="0"/>
              <a:t>The player was able to choose who would make the first move (the player or the machine)</a:t>
            </a:r>
          </a:p>
        </p:txBody>
      </p:sp>
    </p:spTree>
    <p:extLst>
      <p:ext uri="{BB962C8B-B14F-4D97-AF65-F5344CB8AC3E}">
        <p14:creationId xmlns:p14="http://schemas.microsoft.com/office/powerpoint/2010/main" val="3223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05E2-1C3D-96F5-48C2-098870C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3579-F04A-516F-442A-E7EA838A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88" y="2097088"/>
            <a:ext cx="10757647" cy="4142394"/>
          </a:xfrm>
        </p:spPr>
        <p:txBody>
          <a:bodyPr>
            <a:normAutofit/>
          </a:bodyPr>
          <a:lstStyle/>
          <a:p>
            <a:r>
              <a:rPr lang="en-US" sz="2000" dirty="0"/>
              <a:t>1954 was the first time seeing a controller consisting of a joystick &amp; knob was developed. This was developed by William Brown &amp; Ted Lewis. This was to demonstrate the MIDSAC computer with a program pool.</a:t>
            </a:r>
          </a:p>
          <a:p>
            <a:r>
              <a:rPr lang="en-US" sz="2000" dirty="0"/>
              <a:t>1956 was when research started for Direct keyboard input to computers.</a:t>
            </a:r>
          </a:p>
          <a:p>
            <a:r>
              <a:rPr lang="en-US" sz="2000" dirty="0"/>
              <a:t>In 1958 the game Tennis for Two was made. This was the first game to use multiple controllers.</a:t>
            </a:r>
          </a:p>
          <a:p>
            <a:r>
              <a:rPr lang="en-AU" sz="2000" dirty="0"/>
              <a:t>In 1962 the game Spacewar! Was developed. This was the first video game to be played on multiple computer installations.</a:t>
            </a:r>
          </a:p>
        </p:txBody>
      </p:sp>
    </p:spTree>
    <p:extLst>
      <p:ext uri="{BB962C8B-B14F-4D97-AF65-F5344CB8AC3E}">
        <p14:creationId xmlns:p14="http://schemas.microsoft.com/office/powerpoint/2010/main" val="18373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636-F36A-487D-AE5E-E593374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F152-CB89-4A3B-2464-0B49175F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/>
          </a:bodyPr>
          <a:lstStyle/>
          <a:p>
            <a:r>
              <a:rPr lang="en-US" sz="2000" dirty="0"/>
              <a:t>This would include video games &amp; game consoles released between 1972 &amp; 1983</a:t>
            </a:r>
          </a:p>
          <a:p>
            <a:r>
              <a:rPr lang="en-US" sz="2000" dirty="0"/>
              <a:t>This generation was pioneered by companies like Magnavox (Odyssey), Nintendo (Color TV-Game 6) &amp; Atari (Home Pong).</a:t>
            </a:r>
          </a:p>
          <a:p>
            <a:r>
              <a:rPr lang="en-US" sz="2000" dirty="0"/>
              <a:t>The first system/game in 1972 was Odyssey.</a:t>
            </a:r>
          </a:p>
          <a:p>
            <a:r>
              <a:rPr lang="en-US" sz="2000" dirty="0"/>
              <a:t>These used television as the display outputs</a:t>
            </a:r>
          </a:p>
          <a:p>
            <a:r>
              <a:rPr lang="en-US" sz="2000" dirty="0"/>
              <a:t>Some were capable of displaying coloured graphics.</a:t>
            </a:r>
          </a:p>
          <a:p>
            <a:r>
              <a:rPr lang="en-US" sz="2000" dirty="0"/>
              <a:t>The games were programmed directly onto the hardware</a:t>
            </a:r>
          </a:p>
          <a:p>
            <a:r>
              <a:rPr lang="en-US" sz="2000" dirty="0"/>
              <a:t>Some of these used plastic overlays on the screen to give additional graphics.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1494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34C7-077B-1AE5-2955-F84E4FA4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Age of Arcade Games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59D7-0E68-2DF6-6DA4-A4A60580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the late 1970s &amp; early 1980s there was a period of rapid growth of technological advancement &amp; cultural influence </a:t>
            </a:r>
            <a:r>
              <a:rPr lang="en-US"/>
              <a:t>of arcade games.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4AA3-B562-2ECE-8BD7-B1A81CA9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1E42-9942-7FDE-4411-2867D0B8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49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02B-D9C0-0EF0-6ED4-0AD60E58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Game Crash of 1983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816A-3C41-5496-FFBC-6FA71F5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0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2397-7AD3-8751-8909-C65B0B5A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</a:t>
            </a:r>
            <a:r>
              <a:rPr lang="en-US" dirty="0" err="1"/>
              <a:t>Genof</a:t>
            </a:r>
            <a:r>
              <a:rPr lang="en-US" dirty="0"/>
              <a:t>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F8B6-21C9-2BF5-A191-A08DADEA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36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234</TotalTime>
  <Words>609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Video Game Industry Analyses</vt:lpstr>
      <vt:lpstr>Before the first Gen of home consoles</vt:lpstr>
      <vt:lpstr>Before the first Gen of home consoles continued</vt:lpstr>
      <vt:lpstr>Before the first Gen of home consoles continued</vt:lpstr>
      <vt:lpstr>First Generation of Home Consoles</vt:lpstr>
      <vt:lpstr>The Golden Age of Arcade Games</vt:lpstr>
      <vt:lpstr>Second Gen of Home Consoles</vt:lpstr>
      <vt:lpstr>The Video Game Crash of 1983</vt:lpstr>
      <vt:lpstr>Third Genof Home Consoles</vt:lpstr>
      <vt:lpstr>Fourth Gen of Home Consoles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for information.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13</cp:revision>
  <dcterms:created xsi:type="dcterms:W3CDTF">2023-07-11T05:14:30Z</dcterms:created>
  <dcterms:modified xsi:type="dcterms:W3CDTF">2023-08-03T06:25:42Z</dcterms:modified>
</cp:coreProperties>
</file>