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3" r:id="rId6"/>
    <p:sldId id="257" r:id="rId7"/>
    <p:sldId id="259" r:id="rId8"/>
    <p:sldId id="260" r:id="rId9"/>
    <p:sldId id="295" r:id="rId10"/>
    <p:sldId id="296"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C4FCE-E644-423D-9BB1-7DC3D782B520}" v="2" dt="2023-01-25T04:14:37.184"/>
    <p1510:client id="{B747534F-6755-4426-B612-7E3D0CB10AA9}" v="555" dt="2023-01-24T07:31:22.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105" d="100"/>
          <a:sy n="105"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8EC01E-7A51-454D-9912-94AA15530CF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54D0D27-D6B1-4F2B-81F8-1B7D50AAE8C3}">
      <dgm:prSet/>
      <dgm:spPr/>
      <dgm:t>
        <a:bodyPr/>
        <a:lstStyle/>
        <a:p>
          <a:r>
            <a:rPr lang="en-AU"/>
            <a:t>Access sources of information on emerging technologies and practices in the IT industry</a:t>
          </a:r>
          <a:endParaRPr lang="en-US"/>
        </a:p>
      </dgm:t>
    </dgm:pt>
    <dgm:pt modelId="{B812FDA8-8D16-4E4A-8D1C-022C59844AD2}" type="parTrans" cxnId="{F011AE4A-41E3-4C1E-9B5E-34B361574409}">
      <dgm:prSet/>
      <dgm:spPr/>
      <dgm:t>
        <a:bodyPr/>
        <a:lstStyle/>
        <a:p>
          <a:endParaRPr lang="en-US"/>
        </a:p>
      </dgm:t>
    </dgm:pt>
    <dgm:pt modelId="{83DF5BAA-A69A-49D4-8E89-A23A64FD8073}" type="sibTrans" cxnId="{F011AE4A-41E3-4C1E-9B5E-34B361574409}">
      <dgm:prSet/>
      <dgm:spPr/>
      <dgm:t>
        <a:bodyPr/>
        <a:lstStyle/>
        <a:p>
          <a:endParaRPr lang="en-US"/>
        </a:p>
      </dgm:t>
    </dgm:pt>
    <dgm:pt modelId="{68B2CDEE-7DBD-4A88-94DC-2333E794D875}">
      <dgm:prSet/>
      <dgm:spPr/>
      <dgm:t>
        <a:bodyPr/>
        <a:lstStyle/>
        <a:p>
          <a:r>
            <a:rPr lang="en-AU"/>
            <a:t>Identify and document emerging technologies and practices relevant to organisational context</a:t>
          </a:r>
          <a:endParaRPr lang="en-US"/>
        </a:p>
      </dgm:t>
    </dgm:pt>
    <dgm:pt modelId="{C1C934DA-B367-4C47-996E-97FB3EB43F90}" type="parTrans" cxnId="{721F56DB-8E8A-494B-A78A-65C5D0EA6F73}">
      <dgm:prSet/>
      <dgm:spPr/>
      <dgm:t>
        <a:bodyPr/>
        <a:lstStyle/>
        <a:p>
          <a:endParaRPr lang="en-US"/>
        </a:p>
      </dgm:t>
    </dgm:pt>
    <dgm:pt modelId="{A6C21898-9256-426A-9ED7-D84FAB883327}" type="sibTrans" cxnId="{721F56DB-8E8A-494B-A78A-65C5D0EA6F73}">
      <dgm:prSet/>
      <dgm:spPr/>
      <dgm:t>
        <a:bodyPr/>
        <a:lstStyle/>
        <a:p>
          <a:endParaRPr lang="en-US"/>
        </a:p>
      </dgm:t>
    </dgm:pt>
    <dgm:pt modelId="{155BD6AA-5EB6-4666-AC50-512897AF34AD}" type="pres">
      <dgm:prSet presAssocID="{748EC01E-7A51-454D-9912-94AA15530CFC}" presName="hierChild1" presStyleCnt="0">
        <dgm:presLayoutVars>
          <dgm:chPref val="1"/>
          <dgm:dir/>
          <dgm:animOne val="branch"/>
          <dgm:animLvl val="lvl"/>
          <dgm:resizeHandles/>
        </dgm:presLayoutVars>
      </dgm:prSet>
      <dgm:spPr/>
    </dgm:pt>
    <dgm:pt modelId="{E1FFD5FB-C2DC-4163-A718-519D5982ACC1}" type="pres">
      <dgm:prSet presAssocID="{954D0D27-D6B1-4F2B-81F8-1B7D50AAE8C3}" presName="hierRoot1" presStyleCnt="0"/>
      <dgm:spPr/>
    </dgm:pt>
    <dgm:pt modelId="{B2BD8124-950E-4C82-B860-050DEB0732F1}" type="pres">
      <dgm:prSet presAssocID="{954D0D27-D6B1-4F2B-81F8-1B7D50AAE8C3}" presName="composite" presStyleCnt="0"/>
      <dgm:spPr/>
    </dgm:pt>
    <dgm:pt modelId="{142D3DFB-D112-4B16-83EF-204177811F75}" type="pres">
      <dgm:prSet presAssocID="{954D0D27-D6B1-4F2B-81F8-1B7D50AAE8C3}" presName="background" presStyleLbl="node0" presStyleIdx="0" presStyleCnt="2"/>
      <dgm:spPr/>
    </dgm:pt>
    <dgm:pt modelId="{E92B1558-2D8B-4577-8D56-5371877EFA86}" type="pres">
      <dgm:prSet presAssocID="{954D0D27-D6B1-4F2B-81F8-1B7D50AAE8C3}" presName="text" presStyleLbl="fgAcc0" presStyleIdx="0" presStyleCnt="2">
        <dgm:presLayoutVars>
          <dgm:chPref val="3"/>
        </dgm:presLayoutVars>
      </dgm:prSet>
      <dgm:spPr/>
    </dgm:pt>
    <dgm:pt modelId="{289F45A8-E8F1-4ADB-8D42-326F3732AFE5}" type="pres">
      <dgm:prSet presAssocID="{954D0D27-D6B1-4F2B-81F8-1B7D50AAE8C3}" presName="hierChild2" presStyleCnt="0"/>
      <dgm:spPr/>
    </dgm:pt>
    <dgm:pt modelId="{52A6E6A0-0C45-43F8-96B7-EAF0FFA68B77}" type="pres">
      <dgm:prSet presAssocID="{68B2CDEE-7DBD-4A88-94DC-2333E794D875}" presName="hierRoot1" presStyleCnt="0"/>
      <dgm:spPr/>
    </dgm:pt>
    <dgm:pt modelId="{30393EC7-AE11-4FEC-80A1-BCE6C450E6AC}" type="pres">
      <dgm:prSet presAssocID="{68B2CDEE-7DBD-4A88-94DC-2333E794D875}" presName="composite" presStyleCnt="0"/>
      <dgm:spPr/>
    </dgm:pt>
    <dgm:pt modelId="{887B4B5B-CA39-4A44-9577-2F8F362A904D}" type="pres">
      <dgm:prSet presAssocID="{68B2CDEE-7DBD-4A88-94DC-2333E794D875}" presName="background" presStyleLbl="node0" presStyleIdx="1" presStyleCnt="2"/>
      <dgm:spPr/>
    </dgm:pt>
    <dgm:pt modelId="{8CDAE831-BE13-4401-8FF4-215F68E5C1CB}" type="pres">
      <dgm:prSet presAssocID="{68B2CDEE-7DBD-4A88-94DC-2333E794D875}" presName="text" presStyleLbl="fgAcc0" presStyleIdx="1" presStyleCnt="2">
        <dgm:presLayoutVars>
          <dgm:chPref val="3"/>
        </dgm:presLayoutVars>
      </dgm:prSet>
      <dgm:spPr/>
    </dgm:pt>
    <dgm:pt modelId="{4A7E9C57-5C6B-4118-A978-C8DF5750A5C8}" type="pres">
      <dgm:prSet presAssocID="{68B2CDEE-7DBD-4A88-94DC-2333E794D875}" presName="hierChild2" presStyleCnt="0"/>
      <dgm:spPr/>
    </dgm:pt>
  </dgm:ptLst>
  <dgm:cxnLst>
    <dgm:cxn modelId="{F011AE4A-41E3-4C1E-9B5E-34B361574409}" srcId="{748EC01E-7A51-454D-9912-94AA15530CFC}" destId="{954D0D27-D6B1-4F2B-81F8-1B7D50AAE8C3}" srcOrd="0" destOrd="0" parTransId="{B812FDA8-8D16-4E4A-8D1C-022C59844AD2}" sibTransId="{83DF5BAA-A69A-49D4-8E89-A23A64FD8073}"/>
    <dgm:cxn modelId="{097ACD6D-EAF8-49A6-B863-923A302087C0}" type="presOf" srcId="{748EC01E-7A51-454D-9912-94AA15530CFC}" destId="{155BD6AA-5EB6-4666-AC50-512897AF34AD}" srcOrd="0" destOrd="0" presId="urn:microsoft.com/office/officeart/2005/8/layout/hierarchy1"/>
    <dgm:cxn modelId="{2B55F770-71CE-4686-90BF-8D31683C1B3B}" type="presOf" srcId="{954D0D27-D6B1-4F2B-81F8-1B7D50AAE8C3}" destId="{E92B1558-2D8B-4577-8D56-5371877EFA86}" srcOrd="0" destOrd="0" presId="urn:microsoft.com/office/officeart/2005/8/layout/hierarchy1"/>
    <dgm:cxn modelId="{721F56DB-8E8A-494B-A78A-65C5D0EA6F73}" srcId="{748EC01E-7A51-454D-9912-94AA15530CFC}" destId="{68B2CDEE-7DBD-4A88-94DC-2333E794D875}" srcOrd="1" destOrd="0" parTransId="{C1C934DA-B367-4C47-996E-97FB3EB43F90}" sibTransId="{A6C21898-9256-426A-9ED7-D84FAB883327}"/>
    <dgm:cxn modelId="{EA9B90F3-00B6-48C2-BBE0-1285E4D7D4AF}" type="presOf" srcId="{68B2CDEE-7DBD-4A88-94DC-2333E794D875}" destId="{8CDAE831-BE13-4401-8FF4-215F68E5C1CB}" srcOrd="0" destOrd="0" presId="urn:microsoft.com/office/officeart/2005/8/layout/hierarchy1"/>
    <dgm:cxn modelId="{9C9488CA-C386-4E1A-BB3C-1DAE206F2ABA}" type="presParOf" srcId="{155BD6AA-5EB6-4666-AC50-512897AF34AD}" destId="{E1FFD5FB-C2DC-4163-A718-519D5982ACC1}" srcOrd="0" destOrd="0" presId="urn:microsoft.com/office/officeart/2005/8/layout/hierarchy1"/>
    <dgm:cxn modelId="{6C88A54D-6D9F-4273-981D-147C1FCF6A47}" type="presParOf" srcId="{E1FFD5FB-C2DC-4163-A718-519D5982ACC1}" destId="{B2BD8124-950E-4C82-B860-050DEB0732F1}" srcOrd="0" destOrd="0" presId="urn:microsoft.com/office/officeart/2005/8/layout/hierarchy1"/>
    <dgm:cxn modelId="{60535423-F0B7-41FB-9208-5E78FC5AAD7B}" type="presParOf" srcId="{B2BD8124-950E-4C82-B860-050DEB0732F1}" destId="{142D3DFB-D112-4B16-83EF-204177811F75}" srcOrd="0" destOrd="0" presId="urn:microsoft.com/office/officeart/2005/8/layout/hierarchy1"/>
    <dgm:cxn modelId="{2AF89798-0F6D-476B-9779-D17FB1B2D61F}" type="presParOf" srcId="{B2BD8124-950E-4C82-B860-050DEB0732F1}" destId="{E92B1558-2D8B-4577-8D56-5371877EFA86}" srcOrd="1" destOrd="0" presId="urn:microsoft.com/office/officeart/2005/8/layout/hierarchy1"/>
    <dgm:cxn modelId="{D465F63B-8CCF-4580-819F-B83018E46729}" type="presParOf" srcId="{E1FFD5FB-C2DC-4163-A718-519D5982ACC1}" destId="{289F45A8-E8F1-4ADB-8D42-326F3732AFE5}" srcOrd="1" destOrd="0" presId="urn:microsoft.com/office/officeart/2005/8/layout/hierarchy1"/>
    <dgm:cxn modelId="{17078D00-7E4A-4781-B3D4-93530E9A8D93}" type="presParOf" srcId="{155BD6AA-5EB6-4666-AC50-512897AF34AD}" destId="{52A6E6A0-0C45-43F8-96B7-EAF0FFA68B77}" srcOrd="1" destOrd="0" presId="urn:microsoft.com/office/officeart/2005/8/layout/hierarchy1"/>
    <dgm:cxn modelId="{DD341DF0-74D7-4108-A12B-AC8E5CCE210F}" type="presParOf" srcId="{52A6E6A0-0C45-43F8-96B7-EAF0FFA68B77}" destId="{30393EC7-AE11-4FEC-80A1-BCE6C450E6AC}" srcOrd="0" destOrd="0" presId="urn:microsoft.com/office/officeart/2005/8/layout/hierarchy1"/>
    <dgm:cxn modelId="{676C71B7-67EE-43F1-A1E5-947B40F83A30}" type="presParOf" srcId="{30393EC7-AE11-4FEC-80A1-BCE6C450E6AC}" destId="{887B4B5B-CA39-4A44-9577-2F8F362A904D}" srcOrd="0" destOrd="0" presId="urn:microsoft.com/office/officeart/2005/8/layout/hierarchy1"/>
    <dgm:cxn modelId="{2FE8E3A0-CF75-45AB-B0DA-E981EF8E629A}" type="presParOf" srcId="{30393EC7-AE11-4FEC-80A1-BCE6C450E6AC}" destId="{8CDAE831-BE13-4401-8FF4-215F68E5C1CB}" srcOrd="1" destOrd="0" presId="urn:microsoft.com/office/officeart/2005/8/layout/hierarchy1"/>
    <dgm:cxn modelId="{5A251BBD-9917-464E-8916-8E904E79D746}" type="presParOf" srcId="{52A6E6A0-0C45-43F8-96B7-EAF0FFA68B77}" destId="{4A7E9C57-5C6B-4118-A978-C8DF5750A5C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8EC01E-7A51-454D-9912-94AA15530CFC}"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954D0D27-D6B1-4F2B-81F8-1B7D50AAE8C3}">
      <dgm:prSet/>
      <dgm:spPr/>
      <dgm:t>
        <a:bodyPr/>
        <a:lstStyle/>
        <a:p>
          <a:r>
            <a:rPr lang="en-US" dirty="0"/>
            <a:t>Is </a:t>
          </a:r>
          <a:r>
            <a:rPr lang="en-AU" b="0" i="0" dirty="0"/>
            <a:t>new and innovative technology that is currently being developed or is in the early stages of adoption.</a:t>
          </a:r>
          <a:endParaRPr lang="en-US" dirty="0"/>
        </a:p>
      </dgm:t>
    </dgm:pt>
    <dgm:pt modelId="{B812FDA8-8D16-4E4A-8D1C-022C59844AD2}" type="parTrans" cxnId="{F011AE4A-41E3-4C1E-9B5E-34B361574409}">
      <dgm:prSet/>
      <dgm:spPr/>
      <dgm:t>
        <a:bodyPr/>
        <a:lstStyle/>
        <a:p>
          <a:endParaRPr lang="en-US"/>
        </a:p>
      </dgm:t>
    </dgm:pt>
    <dgm:pt modelId="{83DF5BAA-A69A-49D4-8E89-A23A64FD8073}" type="sibTrans" cxnId="{F011AE4A-41E3-4C1E-9B5E-34B361574409}">
      <dgm:prSet/>
      <dgm:spPr/>
      <dgm:t>
        <a:bodyPr/>
        <a:lstStyle/>
        <a:p>
          <a:endParaRPr lang="en-US"/>
        </a:p>
      </dgm:t>
    </dgm:pt>
    <dgm:pt modelId="{68B2CDEE-7DBD-4A88-94DC-2333E794D875}">
      <dgm:prSet/>
      <dgm:spPr/>
      <dgm:t>
        <a:bodyPr/>
        <a:lstStyle/>
        <a:p>
          <a:r>
            <a:rPr lang="en-AU" b="0" i="0" dirty="0"/>
            <a:t>These technologies have the potential to change the way we live and work and are often considered to be disruptive in nature.</a:t>
          </a:r>
          <a:endParaRPr lang="en-US" dirty="0"/>
        </a:p>
      </dgm:t>
    </dgm:pt>
    <dgm:pt modelId="{C1C934DA-B367-4C47-996E-97FB3EB43F90}" type="parTrans" cxnId="{721F56DB-8E8A-494B-A78A-65C5D0EA6F73}">
      <dgm:prSet/>
      <dgm:spPr/>
      <dgm:t>
        <a:bodyPr/>
        <a:lstStyle/>
        <a:p>
          <a:endParaRPr lang="en-US"/>
        </a:p>
      </dgm:t>
    </dgm:pt>
    <dgm:pt modelId="{A6C21898-9256-426A-9ED7-D84FAB883327}" type="sibTrans" cxnId="{721F56DB-8E8A-494B-A78A-65C5D0EA6F73}">
      <dgm:prSet/>
      <dgm:spPr/>
      <dgm:t>
        <a:bodyPr/>
        <a:lstStyle/>
        <a:p>
          <a:endParaRPr lang="en-US"/>
        </a:p>
      </dgm:t>
    </dgm:pt>
    <dgm:pt modelId="{155BD6AA-5EB6-4666-AC50-512897AF34AD}" type="pres">
      <dgm:prSet presAssocID="{748EC01E-7A51-454D-9912-94AA15530CFC}" presName="hierChild1" presStyleCnt="0">
        <dgm:presLayoutVars>
          <dgm:chPref val="1"/>
          <dgm:dir/>
          <dgm:animOne val="branch"/>
          <dgm:animLvl val="lvl"/>
          <dgm:resizeHandles/>
        </dgm:presLayoutVars>
      </dgm:prSet>
      <dgm:spPr/>
    </dgm:pt>
    <dgm:pt modelId="{E1FFD5FB-C2DC-4163-A718-519D5982ACC1}" type="pres">
      <dgm:prSet presAssocID="{954D0D27-D6B1-4F2B-81F8-1B7D50AAE8C3}" presName="hierRoot1" presStyleCnt="0"/>
      <dgm:spPr/>
    </dgm:pt>
    <dgm:pt modelId="{B2BD8124-950E-4C82-B860-050DEB0732F1}" type="pres">
      <dgm:prSet presAssocID="{954D0D27-D6B1-4F2B-81F8-1B7D50AAE8C3}" presName="composite" presStyleCnt="0"/>
      <dgm:spPr/>
    </dgm:pt>
    <dgm:pt modelId="{142D3DFB-D112-4B16-83EF-204177811F75}" type="pres">
      <dgm:prSet presAssocID="{954D0D27-D6B1-4F2B-81F8-1B7D50AAE8C3}" presName="background" presStyleLbl="node0" presStyleIdx="0" presStyleCnt="2"/>
      <dgm:spPr/>
    </dgm:pt>
    <dgm:pt modelId="{E92B1558-2D8B-4577-8D56-5371877EFA86}" type="pres">
      <dgm:prSet presAssocID="{954D0D27-D6B1-4F2B-81F8-1B7D50AAE8C3}" presName="text" presStyleLbl="fgAcc0" presStyleIdx="0" presStyleCnt="2">
        <dgm:presLayoutVars>
          <dgm:chPref val="3"/>
        </dgm:presLayoutVars>
      </dgm:prSet>
      <dgm:spPr/>
    </dgm:pt>
    <dgm:pt modelId="{289F45A8-E8F1-4ADB-8D42-326F3732AFE5}" type="pres">
      <dgm:prSet presAssocID="{954D0D27-D6B1-4F2B-81F8-1B7D50AAE8C3}" presName="hierChild2" presStyleCnt="0"/>
      <dgm:spPr/>
    </dgm:pt>
    <dgm:pt modelId="{52A6E6A0-0C45-43F8-96B7-EAF0FFA68B77}" type="pres">
      <dgm:prSet presAssocID="{68B2CDEE-7DBD-4A88-94DC-2333E794D875}" presName="hierRoot1" presStyleCnt="0"/>
      <dgm:spPr/>
    </dgm:pt>
    <dgm:pt modelId="{30393EC7-AE11-4FEC-80A1-BCE6C450E6AC}" type="pres">
      <dgm:prSet presAssocID="{68B2CDEE-7DBD-4A88-94DC-2333E794D875}" presName="composite" presStyleCnt="0"/>
      <dgm:spPr/>
    </dgm:pt>
    <dgm:pt modelId="{887B4B5B-CA39-4A44-9577-2F8F362A904D}" type="pres">
      <dgm:prSet presAssocID="{68B2CDEE-7DBD-4A88-94DC-2333E794D875}" presName="background" presStyleLbl="node0" presStyleIdx="1" presStyleCnt="2"/>
      <dgm:spPr/>
    </dgm:pt>
    <dgm:pt modelId="{8CDAE831-BE13-4401-8FF4-215F68E5C1CB}" type="pres">
      <dgm:prSet presAssocID="{68B2CDEE-7DBD-4A88-94DC-2333E794D875}" presName="text" presStyleLbl="fgAcc0" presStyleIdx="1" presStyleCnt="2">
        <dgm:presLayoutVars>
          <dgm:chPref val="3"/>
        </dgm:presLayoutVars>
      </dgm:prSet>
      <dgm:spPr/>
    </dgm:pt>
    <dgm:pt modelId="{4A7E9C57-5C6B-4118-A978-C8DF5750A5C8}" type="pres">
      <dgm:prSet presAssocID="{68B2CDEE-7DBD-4A88-94DC-2333E794D875}" presName="hierChild2" presStyleCnt="0"/>
      <dgm:spPr/>
    </dgm:pt>
  </dgm:ptLst>
  <dgm:cxnLst>
    <dgm:cxn modelId="{F011AE4A-41E3-4C1E-9B5E-34B361574409}" srcId="{748EC01E-7A51-454D-9912-94AA15530CFC}" destId="{954D0D27-D6B1-4F2B-81F8-1B7D50AAE8C3}" srcOrd="0" destOrd="0" parTransId="{B812FDA8-8D16-4E4A-8D1C-022C59844AD2}" sibTransId="{83DF5BAA-A69A-49D4-8E89-A23A64FD8073}"/>
    <dgm:cxn modelId="{097ACD6D-EAF8-49A6-B863-923A302087C0}" type="presOf" srcId="{748EC01E-7A51-454D-9912-94AA15530CFC}" destId="{155BD6AA-5EB6-4666-AC50-512897AF34AD}" srcOrd="0" destOrd="0" presId="urn:microsoft.com/office/officeart/2005/8/layout/hierarchy1"/>
    <dgm:cxn modelId="{2B55F770-71CE-4686-90BF-8D31683C1B3B}" type="presOf" srcId="{954D0D27-D6B1-4F2B-81F8-1B7D50AAE8C3}" destId="{E92B1558-2D8B-4577-8D56-5371877EFA86}" srcOrd="0" destOrd="0" presId="urn:microsoft.com/office/officeart/2005/8/layout/hierarchy1"/>
    <dgm:cxn modelId="{721F56DB-8E8A-494B-A78A-65C5D0EA6F73}" srcId="{748EC01E-7A51-454D-9912-94AA15530CFC}" destId="{68B2CDEE-7DBD-4A88-94DC-2333E794D875}" srcOrd="1" destOrd="0" parTransId="{C1C934DA-B367-4C47-996E-97FB3EB43F90}" sibTransId="{A6C21898-9256-426A-9ED7-D84FAB883327}"/>
    <dgm:cxn modelId="{EA9B90F3-00B6-48C2-BBE0-1285E4D7D4AF}" type="presOf" srcId="{68B2CDEE-7DBD-4A88-94DC-2333E794D875}" destId="{8CDAE831-BE13-4401-8FF4-215F68E5C1CB}" srcOrd="0" destOrd="0" presId="urn:microsoft.com/office/officeart/2005/8/layout/hierarchy1"/>
    <dgm:cxn modelId="{9C9488CA-C386-4E1A-BB3C-1DAE206F2ABA}" type="presParOf" srcId="{155BD6AA-5EB6-4666-AC50-512897AF34AD}" destId="{E1FFD5FB-C2DC-4163-A718-519D5982ACC1}" srcOrd="0" destOrd="0" presId="urn:microsoft.com/office/officeart/2005/8/layout/hierarchy1"/>
    <dgm:cxn modelId="{6C88A54D-6D9F-4273-981D-147C1FCF6A47}" type="presParOf" srcId="{E1FFD5FB-C2DC-4163-A718-519D5982ACC1}" destId="{B2BD8124-950E-4C82-B860-050DEB0732F1}" srcOrd="0" destOrd="0" presId="urn:microsoft.com/office/officeart/2005/8/layout/hierarchy1"/>
    <dgm:cxn modelId="{60535423-F0B7-41FB-9208-5E78FC5AAD7B}" type="presParOf" srcId="{B2BD8124-950E-4C82-B860-050DEB0732F1}" destId="{142D3DFB-D112-4B16-83EF-204177811F75}" srcOrd="0" destOrd="0" presId="urn:microsoft.com/office/officeart/2005/8/layout/hierarchy1"/>
    <dgm:cxn modelId="{2AF89798-0F6D-476B-9779-D17FB1B2D61F}" type="presParOf" srcId="{B2BD8124-950E-4C82-B860-050DEB0732F1}" destId="{E92B1558-2D8B-4577-8D56-5371877EFA86}" srcOrd="1" destOrd="0" presId="urn:microsoft.com/office/officeart/2005/8/layout/hierarchy1"/>
    <dgm:cxn modelId="{D465F63B-8CCF-4580-819F-B83018E46729}" type="presParOf" srcId="{E1FFD5FB-C2DC-4163-A718-519D5982ACC1}" destId="{289F45A8-E8F1-4ADB-8D42-326F3732AFE5}" srcOrd="1" destOrd="0" presId="urn:microsoft.com/office/officeart/2005/8/layout/hierarchy1"/>
    <dgm:cxn modelId="{17078D00-7E4A-4781-B3D4-93530E9A8D93}" type="presParOf" srcId="{155BD6AA-5EB6-4666-AC50-512897AF34AD}" destId="{52A6E6A0-0C45-43F8-96B7-EAF0FFA68B77}" srcOrd="1" destOrd="0" presId="urn:microsoft.com/office/officeart/2005/8/layout/hierarchy1"/>
    <dgm:cxn modelId="{DD341DF0-74D7-4108-A12B-AC8E5CCE210F}" type="presParOf" srcId="{52A6E6A0-0C45-43F8-96B7-EAF0FFA68B77}" destId="{30393EC7-AE11-4FEC-80A1-BCE6C450E6AC}" srcOrd="0" destOrd="0" presId="urn:microsoft.com/office/officeart/2005/8/layout/hierarchy1"/>
    <dgm:cxn modelId="{676C71B7-67EE-43F1-A1E5-947B40F83A30}" type="presParOf" srcId="{30393EC7-AE11-4FEC-80A1-BCE6C450E6AC}" destId="{887B4B5B-CA39-4A44-9577-2F8F362A904D}" srcOrd="0" destOrd="0" presId="urn:microsoft.com/office/officeart/2005/8/layout/hierarchy1"/>
    <dgm:cxn modelId="{2FE8E3A0-CF75-45AB-B0DA-E981EF8E629A}" type="presParOf" srcId="{30393EC7-AE11-4FEC-80A1-BCE6C450E6AC}" destId="{8CDAE831-BE13-4401-8FF4-215F68E5C1CB}" srcOrd="1" destOrd="0" presId="urn:microsoft.com/office/officeart/2005/8/layout/hierarchy1"/>
    <dgm:cxn modelId="{5A251BBD-9917-464E-8916-8E904E79D746}" type="presParOf" srcId="{52A6E6A0-0C45-43F8-96B7-EAF0FFA68B77}" destId="{4A7E9C57-5C6B-4118-A978-C8DF5750A5C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88ED1D-17AB-41D2-A643-8AAB2CEFD8C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9A10118-1CF6-4F60-9219-DB55171CA209}">
      <dgm:prSet/>
      <dgm:spPr/>
      <dgm:t>
        <a:bodyPr/>
        <a:lstStyle/>
        <a:p>
          <a:r>
            <a:rPr lang="en-AU" dirty="0"/>
            <a:t>Internet of things (IOT)</a:t>
          </a:r>
          <a:endParaRPr lang="en-US" dirty="0"/>
        </a:p>
      </dgm:t>
    </dgm:pt>
    <dgm:pt modelId="{BAE6C31F-2B4E-445E-AD44-C616B24FB701}" type="parTrans" cxnId="{8126BE1E-16FE-4B2A-9510-2E287857CFCB}">
      <dgm:prSet/>
      <dgm:spPr/>
      <dgm:t>
        <a:bodyPr/>
        <a:lstStyle/>
        <a:p>
          <a:endParaRPr lang="en-US"/>
        </a:p>
      </dgm:t>
    </dgm:pt>
    <dgm:pt modelId="{788E9345-7A6A-42C7-975D-E61D35C223CA}" type="sibTrans" cxnId="{8126BE1E-16FE-4B2A-9510-2E287857CFCB}">
      <dgm:prSet/>
      <dgm:spPr/>
      <dgm:t>
        <a:bodyPr/>
        <a:lstStyle/>
        <a:p>
          <a:endParaRPr lang="en-US"/>
        </a:p>
      </dgm:t>
    </dgm:pt>
    <dgm:pt modelId="{4BE8F86A-220F-4E82-8BF1-D696A610A089}">
      <dgm:prSet/>
      <dgm:spPr/>
      <dgm:t>
        <a:bodyPr/>
        <a:lstStyle/>
        <a:p>
          <a:r>
            <a:rPr lang="en-AU" dirty="0"/>
            <a:t>Artificial intelligence (AI)</a:t>
          </a:r>
          <a:endParaRPr lang="en-US" dirty="0"/>
        </a:p>
      </dgm:t>
    </dgm:pt>
    <dgm:pt modelId="{9AD484D3-95AD-4567-9FBD-F6021E524940}" type="parTrans" cxnId="{E582AAF3-C07A-4C53-AD57-E2DDFA3140C7}">
      <dgm:prSet/>
      <dgm:spPr/>
      <dgm:t>
        <a:bodyPr/>
        <a:lstStyle/>
        <a:p>
          <a:endParaRPr lang="en-US"/>
        </a:p>
      </dgm:t>
    </dgm:pt>
    <dgm:pt modelId="{6FE8ECDC-0597-4845-BDA2-2CCE87B1B86A}" type="sibTrans" cxnId="{E582AAF3-C07A-4C53-AD57-E2DDFA3140C7}">
      <dgm:prSet/>
      <dgm:spPr/>
      <dgm:t>
        <a:bodyPr/>
        <a:lstStyle/>
        <a:p>
          <a:endParaRPr lang="en-US"/>
        </a:p>
      </dgm:t>
    </dgm:pt>
    <dgm:pt modelId="{68A6684B-C542-4EDD-B485-AC747410093B}">
      <dgm:prSet/>
      <dgm:spPr/>
      <dgm:t>
        <a:bodyPr/>
        <a:lstStyle/>
        <a:p>
          <a:r>
            <a:rPr lang="en-AU" dirty="0"/>
            <a:t>Augmented reality/ virtual reality(VR)</a:t>
          </a:r>
          <a:endParaRPr lang="en-US" dirty="0"/>
        </a:p>
      </dgm:t>
    </dgm:pt>
    <dgm:pt modelId="{E9D4B92B-640A-4388-A851-95E4221CC2A7}" type="parTrans" cxnId="{4E28581D-1FE3-4E20-B890-E253B3731265}">
      <dgm:prSet/>
      <dgm:spPr/>
      <dgm:t>
        <a:bodyPr/>
        <a:lstStyle/>
        <a:p>
          <a:endParaRPr lang="en-US"/>
        </a:p>
      </dgm:t>
    </dgm:pt>
    <dgm:pt modelId="{543BE72D-F425-4DDE-988B-AF5A5F12C508}" type="sibTrans" cxnId="{4E28581D-1FE3-4E20-B890-E253B3731265}">
      <dgm:prSet/>
      <dgm:spPr/>
      <dgm:t>
        <a:bodyPr/>
        <a:lstStyle/>
        <a:p>
          <a:endParaRPr lang="en-US"/>
        </a:p>
      </dgm:t>
    </dgm:pt>
    <dgm:pt modelId="{1FBA6943-785A-482D-ACFB-76C5A42BA328}">
      <dgm:prSet/>
      <dgm:spPr/>
      <dgm:t>
        <a:bodyPr/>
        <a:lstStyle/>
        <a:p>
          <a:r>
            <a:rPr lang="en-AU" dirty="0"/>
            <a:t>Blockchain</a:t>
          </a:r>
          <a:endParaRPr lang="en-US" dirty="0"/>
        </a:p>
      </dgm:t>
    </dgm:pt>
    <dgm:pt modelId="{EC1F5E14-2D7C-43FC-B0E4-8BCA9940F9F9}" type="parTrans" cxnId="{923619FB-E878-4FBC-B012-1F0C2A1A90B8}">
      <dgm:prSet/>
      <dgm:spPr/>
      <dgm:t>
        <a:bodyPr/>
        <a:lstStyle/>
        <a:p>
          <a:endParaRPr lang="en-US"/>
        </a:p>
      </dgm:t>
    </dgm:pt>
    <dgm:pt modelId="{C4CCA3F8-DB15-4249-B6E7-DEAD27168773}" type="sibTrans" cxnId="{923619FB-E878-4FBC-B012-1F0C2A1A90B8}">
      <dgm:prSet/>
      <dgm:spPr/>
      <dgm:t>
        <a:bodyPr/>
        <a:lstStyle/>
        <a:p>
          <a:endParaRPr lang="en-US"/>
        </a:p>
      </dgm:t>
    </dgm:pt>
    <dgm:pt modelId="{11356DA3-1293-40A3-859D-4D9560606713}">
      <dgm:prSet/>
      <dgm:spPr/>
      <dgm:t>
        <a:bodyPr/>
        <a:lstStyle/>
        <a:p>
          <a:r>
            <a:rPr lang="en-US" dirty="0"/>
            <a:t>Cloud Services</a:t>
          </a:r>
        </a:p>
      </dgm:t>
    </dgm:pt>
    <dgm:pt modelId="{E0B8232D-3838-40C2-ACE8-865AB7ABC834}" type="parTrans" cxnId="{BC25D365-701B-44ED-930B-DE5956B10C43}">
      <dgm:prSet/>
      <dgm:spPr/>
      <dgm:t>
        <a:bodyPr/>
        <a:lstStyle/>
        <a:p>
          <a:endParaRPr lang="en-AU"/>
        </a:p>
      </dgm:t>
    </dgm:pt>
    <dgm:pt modelId="{A4C18D3F-77A3-42C6-BB89-246C8E2BAACD}" type="sibTrans" cxnId="{BC25D365-701B-44ED-930B-DE5956B10C43}">
      <dgm:prSet/>
      <dgm:spPr/>
      <dgm:t>
        <a:bodyPr/>
        <a:lstStyle/>
        <a:p>
          <a:endParaRPr lang="en-AU"/>
        </a:p>
      </dgm:t>
    </dgm:pt>
    <dgm:pt modelId="{89F25BBE-1868-4FA9-9B0B-8060226467BE}" type="pres">
      <dgm:prSet presAssocID="{3C88ED1D-17AB-41D2-A643-8AAB2CEFD8CF}" presName="linear" presStyleCnt="0">
        <dgm:presLayoutVars>
          <dgm:animLvl val="lvl"/>
          <dgm:resizeHandles val="exact"/>
        </dgm:presLayoutVars>
      </dgm:prSet>
      <dgm:spPr/>
    </dgm:pt>
    <dgm:pt modelId="{4D337AB2-B538-451D-A363-75B125C34AC3}" type="pres">
      <dgm:prSet presAssocID="{11356DA3-1293-40A3-859D-4D9560606713}" presName="parentText" presStyleLbl="node1" presStyleIdx="0" presStyleCnt="5">
        <dgm:presLayoutVars>
          <dgm:chMax val="0"/>
          <dgm:bulletEnabled val="1"/>
        </dgm:presLayoutVars>
      </dgm:prSet>
      <dgm:spPr/>
    </dgm:pt>
    <dgm:pt modelId="{2B58AA76-6655-4FCE-9B55-5C84244B5ED7}" type="pres">
      <dgm:prSet presAssocID="{A4C18D3F-77A3-42C6-BB89-246C8E2BAACD}" presName="spacer" presStyleCnt="0"/>
      <dgm:spPr/>
    </dgm:pt>
    <dgm:pt modelId="{F98B2F09-E257-4479-B86A-7D834B1E7CFD}" type="pres">
      <dgm:prSet presAssocID="{29A10118-1CF6-4F60-9219-DB55171CA209}" presName="parentText" presStyleLbl="node1" presStyleIdx="1" presStyleCnt="5">
        <dgm:presLayoutVars>
          <dgm:chMax val="0"/>
          <dgm:bulletEnabled val="1"/>
        </dgm:presLayoutVars>
      </dgm:prSet>
      <dgm:spPr/>
    </dgm:pt>
    <dgm:pt modelId="{84CFB587-DB5A-432A-8419-1CCED027E9F5}" type="pres">
      <dgm:prSet presAssocID="{788E9345-7A6A-42C7-975D-E61D35C223CA}" presName="spacer" presStyleCnt="0"/>
      <dgm:spPr/>
    </dgm:pt>
    <dgm:pt modelId="{951A67B2-F7FE-4215-A376-BCFF66F1CD2B}" type="pres">
      <dgm:prSet presAssocID="{4BE8F86A-220F-4E82-8BF1-D696A610A089}" presName="parentText" presStyleLbl="node1" presStyleIdx="2" presStyleCnt="5">
        <dgm:presLayoutVars>
          <dgm:chMax val="0"/>
          <dgm:bulletEnabled val="1"/>
        </dgm:presLayoutVars>
      </dgm:prSet>
      <dgm:spPr/>
    </dgm:pt>
    <dgm:pt modelId="{7EA23A1D-92D0-4B64-9A61-9211C5E88CA6}" type="pres">
      <dgm:prSet presAssocID="{6FE8ECDC-0597-4845-BDA2-2CCE87B1B86A}" presName="spacer" presStyleCnt="0"/>
      <dgm:spPr/>
    </dgm:pt>
    <dgm:pt modelId="{D163A903-788A-4C83-A176-97DC8CCBD55E}" type="pres">
      <dgm:prSet presAssocID="{68A6684B-C542-4EDD-B485-AC747410093B}" presName="parentText" presStyleLbl="node1" presStyleIdx="3" presStyleCnt="5">
        <dgm:presLayoutVars>
          <dgm:chMax val="0"/>
          <dgm:bulletEnabled val="1"/>
        </dgm:presLayoutVars>
      </dgm:prSet>
      <dgm:spPr/>
    </dgm:pt>
    <dgm:pt modelId="{FD5B6968-2CFC-43A7-81E8-2AE68A7D7661}" type="pres">
      <dgm:prSet presAssocID="{543BE72D-F425-4DDE-988B-AF5A5F12C508}" presName="spacer" presStyleCnt="0"/>
      <dgm:spPr/>
    </dgm:pt>
    <dgm:pt modelId="{4377904A-2ABE-4BE2-9416-0600F8FFDC45}" type="pres">
      <dgm:prSet presAssocID="{1FBA6943-785A-482D-ACFB-76C5A42BA328}" presName="parentText" presStyleLbl="node1" presStyleIdx="4" presStyleCnt="5">
        <dgm:presLayoutVars>
          <dgm:chMax val="0"/>
          <dgm:bulletEnabled val="1"/>
        </dgm:presLayoutVars>
      </dgm:prSet>
      <dgm:spPr/>
    </dgm:pt>
  </dgm:ptLst>
  <dgm:cxnLst>
    <dgm:cxn modelId="{4E28581D-1FE3-4E20-B890-E253B3731265}" srcId="{3C88ED1D-17AB-41D2-A643-8AAB2CEFD8CF}" destId="{68A6684B-C542-4EDD-B485-AC747410093B}" srcOrd="3" destOrd="0" parTransId="{E9D4B92B-640A-4388-A851-95E4221CC2A7}" sibTransId="{543BE72D-F425-4DDE-988B-AF5A5F12C508}"/>
    <dgm:cxn modelId="{8126BE1E-16FE-4B2A-9510-2E287857CFCB}" srcId="{3C88ED1D-17AB-41D2-A643-8AAB2CEFD8CF}" destId="{29A10118-1CF6-4F60-9219-DB55171CA209}" srcOrd="1" destOrd="0" parTransId="{BAE6C31F-2B4E-445E-AD44-C616B24FB701}" sibTransId="{788E9345-7A6A-42C7-975D-E61D35C223CA}"/>
    <dgm:cxn modelId="{7B1D0925-03C6-4BAC-BFBE-F9C19164D538}" type="presOf" srcId="{68A6684B-C542-4EDD-B485-AC747410093B}" destId="{D163A903-788A-4C83-A176-97DC8CCBD55E}" srcOrd="0" destOrd="0" presId="urn:microsoft.com/office/officeart/2005/8/layout/vList2"/>
    <dgm:cxn modelId="{9B60523D-963D-4EFF-8A9A-B584503BA6C9}" type="presOf" srcId="{4BE8F86A-220F-4E82-8BF1-D696A610A089}" destId="{951A67B2-F7FE-4215-A376-BCFF66F1CD2B}" srcOrd="0" destOrd="0" presId="urn:microsoft.com/office/officeart/2005/8/layout/vList2"/>
    <dgm:cxn modelId="{BC25D365-701B-44ED-930B-DE5956B10C43}" srcId="{3C88ED1D-17AB-41D2-A643-8AAB2CEFD8CF}" destId="{11356DA3-1293-40A3-859D-4D9560606713}" srcOrd="0" destOrd="0" parTransId="{E0B8232D-3838-40C2-ACE8-865AB7ABC834}" sibTransId="{A4C18D3F-77A3-42C6-BB89-246C8E2BAACD}"/>
    <dgm:cxn modelId="{8C37826A-3164-498F-A600-DF35A0610AB8}" type="presOf" srcId="{29A10118-1CF6-4F60-9219-DB55171CA209}" destId="{F98B2F09-E257-4479-B86A-7D834B1E7CFD}" srcOrd="0" destOrd="0" presId="urn:microsoft.com/office/officeart/2005/8/layout/vList2"/>
    <dgm:cxn modelId="{FEC6E34E-BF1E-4BCD-8BD2-CF25F9DDB7F4}" type="presOf" srcId="{11356DA3-1293-40A3-859D-4D9560606713}" destId="{4D337AB2-B538-451D-A363-75B125C34AC3}" srcOrd="0" destOrd="0" presId="urn:microsoft.com/office/officeart/2005/8/layout/vList2"/>
    <dgm:cxn modelId="{B313917F-8C67-4A54-B7AF-205C5C9CB2C0}" type="presOf" srcId="{3C88ED1D-17AB-41D2-A643-8AAB2CEFD8CF}" destId="{89F25BBE-1868-4FA9-9B0B-8060226467BE}" srcOrd="0" destOrd="0" presId="urn:microsoft.com/office/officeart/2005/8/layout/vList2"/>
    <dgm:cxn modelId="{93DF0B95-98A0-4093-865F-C3DDDA1EA1A3}" type="presOf" srcId="{1FBA6943-785A-482D-ACFB-76C5A42BA328}" destId="{4377904A-2ABE-4BE2-9416-0600F8FFDC45}" srcOrd="0" destOrd="0" presId="urn:microsoft.com/office/officeart/2005/8/layout/vList2"/>
    <dgm:cxn modelId="{E582AAF3-C07A-4C53-AD57-E2DDFA3140C7}" srcId="{3C88ED1D-17AB-41D2-A643-8AAB2CEFD8CF}" destId="{4BE8F86A-220F-4E82-8BF1-D696A610A089}" srcOrd="2" destOrd="0" parTransId="{9AD484D3-95AD-4567-9FBD-F6021E524940}" sibTransId="{6FE8ECDC-0597-4845-BDA2-2CCE87B1B86A}"/>
    <dgm:cxn modelId="{923619FB-E878-4FBC-B012-1F0C2A1A90B8}" srcId="{3C88ED1D-17AB-41D2-A643-8AAB2CEFD8CF}" destId="{1FBA6943-785A-482D-ACFB-76C5A42BA328}" srcOrd="4" destOrd="0" parTransId="{EC1F5E14-2D7C-43FC-B0E4-8BCA9940F9F9}" sibTransId="{C4CCA3F8-DB15-4249-B6E7-DEAD27168773}"/>
    <dgm:cxn modelId="{FB62A46B-642C-4097-98F3-2F5C477CF7D8}" type="presParOf" srcId="{89F25BBE-1868-4FA9-9B0B-8060226467BE}" destId="{4D337AB2-B538-451D-A363-75B125C34AC3}" srcOrd="0" destOrd="0" presId="urn:microsoft.com/office/officeart/2005/8/layout/vList2"/>
    <dgm:cxn modelId="{E70B564F-02A0-4350-99B4-DA4A9B373302}" type="presParOf" srcId="{89F25BBE-1868-4FA9-9B0B-8060226467BE}" destId="{2B58AA76-6655-4FCE-9B55-5C84244B5ED7}" srcOrd="1" destOrd="0" presId="urn:microsoft.com/office/officeart/2005/8/layout/vList2"/>
    <dgm:cxn modelId="{6F670DEC-44F4-4BEA-8732-141C09C17C4E}" type="presParOf" srcId="{89F25BBE-1868-4FA9-9B0B-8060226467BE}" destId="{F98B2F09-E257-4479-B86A-7D834B1E7CFD}" srcOrd="2" destOrd="0" presId="urn:microsoft.com/office/officeart/2005/8/layout/vList2"/>
    <dgm:cxn modelId="{8FE4FE78-99DE-4A5A-809A-2B166ACD5146}" type="presParOf" srcId="{89F25BBE-1868-4FA9-9B0B-8060226467BE}" destId="{84CFB587-DB5A-432A-8419-1CCED027E9F5}" srcOrd="3" destOrd="0" presId="urn:microsoft.com/office/officeart/2005/8/layout/vList2"/>
    <dgm:cxn modelId="{37EA3A14-3247-4BBD-94A2-A8BA49C87396}" type="presParOf" srcId="{89F25BBE-1868-4FA9-9B0B-8060226467BE}" destId="{951A67B2-F7FE-4215-A376-BCFF66F1CD2B}" srcOrd="4" destOrd="0" presId="urn:microsoft.com/office/officeart/2005/8/layout/vList2"/>
    <dgm:cxn modelId="{9319742C-2534-4E9E-BDD7-E73D7B78AB46}" type="presParOf" srcId="{89F25BBE-1868-4FA9-9B0B-8060226467BE}" destId="{7EA23A1D-92D0-4B64-9A61-9211C5E88CA6}" srcOrd="5" destOrd="0" presId="urn:microsoft.com/office/officeart/2005/8/layout/vList2"/>
    <dgm:cxn modelId="{1D614746-E48A-44BE-B442-585FAD302020}" type="presParOf" srcId="{89F25BBE-1868-4FA9-9B0B-8060226467BE}" destId="{D163A903-788A-4C83-A176-97DC8CCBD55E}" srcOrd="6" destOrd="0" presId="urn:microsoft.com/office/officeart/2005/8/layout/vList2"/>
    <dgm:cxn modelId="{671623B9-AE74-46CF-AB36-A0032AB2B4F4}" type="presParOf" srcId="{89F25BBE-1868-4FA9-9B0B-8060226467BE}" destId="{FD5B6968-2CFC-43A7-81E8-2AE68A7D7661}" srcOrd="7" destOrd="0" presId="urn:microsoft.com/office/officeart/2005/8/layout/vList2"/>
    <dgm:cxn modelId="{46910F7F-C3AD-4F07-8544-BA89AD0217AA}" type="presParOf" srcId="{89F25BBE-1868-4FA9-9B0B-8060226467BE}" destId="{4377904A-2ABE-4BE2-9416-0600F8FFDC4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669A95-786A-4D45-9123-40091709ECF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15619D5-2A2C-4827-B96F-427E73D49BE7}">
      <dgm:prSet/>
      <dgm:spPr/>
      <dgm:t>
        <a:bodyPr/>
        <a:lstStyle/>
        <a:p>
          <a:r>
            <a:rPr lang="en-AU"/>
            <a:t>Pros:</a:t>
          </a:r>
          <a:endParaRPr lang="en-US"/>
        </a:p>
      </dgm:t>
    </dgm:pt>
    <dgm:pt modelId="{EC42A4CD-DC63-45BF-AADB-6A2C05F74586}" type="parTrans" cxnId="{A6718041-B41A-47CD-9D1E-34ED50E0A441}">
      <dgm:prSet/>
      <dgm:spPr/>
      <dgm:t>
        <a:bodyPr/>
        <a:lstStyle/>
        <a:p>
          <a:endParaRPr lang="en-US"/>
        </a:p>
      </dgm:t>
    </dgm:pt>
    <dgm:pt modelId="{90600C91-CF83-48B6-90CC-D34D6DE89E13}" type="sibTrans" cxnId="{A6718041-B41A-47CD-9D1E-34ED50E0A441}">
      <dgm:prSet/>
      <dgm:spPr/>
      <dgm:t>
        <a:bodyPr/>
        <a:lstStyle/>
        <a:p>
          <a:endParaRPr lang="en-US"/>
        </a:p>
      </dgm:t>
    </dgm:pt>
    <dgm:pt modelId="{0B7ABAEE-F45A-4E81-A55F-A0EAD9672649}">
      <dgm:prSet/>
      <dgm:spPr/>
      <dgm:t>
        <a:bodyPr/>
        <a:lstStyle/>
        <a:p>
          <a:r>
            <a:rPr lang="en-AU" dirty="0"/>
            <a:t>Scalable and Flexible</a:t>
          </a:r>
          <a:endParaRPr lang="en-US" dirty="0"/>
        </a:p>
      </dgm:t>
    </dgm:pt>
    <dgm:pt modelId="{21EC366C-95B6-4DD6-AE39-82C7A119AFEC}" type="parTrans" cxnId="{284BE17E-B987-4558-BBBB-C04B6E1120CB}">
      <dgm:prSet/>
      <dgm:spPr/>
      <dgm:t>
        <a:bodyPr/>
        <a:lstStyle/>
        <a:p>
          <a:endParaRPr lang="en-US"/>
        </a:p>
      </dgm:t>
    </dgm:pt>
    <dgm:pt modelId="{AB1AA23E-9103-4A17-9D41-9BCBB292918C}" type="sibTrans" cxnId="{284BE17E-B987-4558-BBBB-C04B6E1120CB}">
      <dgm:prSet/>
      <dgm:spPr/>
      <dgm:t>
        <a:bodyPr/>
        <a:lstStyle/>
        <a:p>
          <a:endParaRPr lang="en-US"/>
        </a:p>
      </dgm:t>
    </dgm:pt>
    <dgm:pt modelId="{A2DB00C8-82D5-4DCE-BC4A-EA03F342CD34}">
      <dgm:prSet/>
      <dgm:spPr/>
      <dgm:t>
        <a:bodyPr/>
        <a:lstStyle/>
        <a:p>
          <a:r>
            <a:rPr lang="en-US" dirty="0"/>
            <a:t>Access Anywhere</a:t>
          </a:r>
        </a:p>
      </dgm:t>
    </dgm:pt>
    <dgm:pt modelId="{3A9C6AB4-9C8A-413E-A25B-C3D00A4E6304}" type="parTrans" cxnId="{AD81E312-F6A7-4541-9183-48771092413E}">
      <dgm:prSet/>
      <dgm:spPr/>
      <dgm:t>
        <a:bodyPr/>
        <a:lstStyle/>
        <a:p>
          <a:endParaRPr lang="en-US"/>
        </a:p>
      </dgm:t>
    </dgm:pt>
    <dgm:pt modelId="{425B36C6-4FB0-4FF8-8D1E-1D2C33392035}" type="sibTrans" cxnId="{AD81E312-F6A7-4541-9183-48771092413E}">
      <dgm:prSet/>
      <dgm:spPr/>
      <dgm:t>
        <a:bodyPr/>
        <a:lstStyle/>
        <a:p>
          <a:endParaRPr lang="en-US"/>
        </a:p>
      </dgm:t>
    </dgm:pt>
    <dgm:pt modelId="{FAA97E35-953A-4D53-B7FB-871203939D4D}">
      <dgm:prSet/>
      <dgm:spPr/>
      <dgm:t>
        <a:bodyPr/>
        <a:lstStyle/>
        <a:p>
          <a:r>
            <a:rPr lang="en-AU" dirty="0"/>
            <a:t>Low Capital Investment</a:t>
          </a:r>
          <a:endParaRPr lang="en-US" dirty="0"/>
        </a:p>
      </dgm:t>
    </dgm:pt>
    <dgm:pt modelId="{ABFEA8A0-3888-4574-8FFC-8E7E7DEA2400}" type="parTrans" cxnId="{F04EEBFA-6AF7-465C-8773-D03FB941860A}">
      <dgm:prSet/>
      <dgm:spPr/>
      <dgm:t>
        <a:bodyPr/>
        <a:lstStyle/>
        <a:p>
          <a:endParaRPr lang="en-US"/>
        </a:p>
      </dgm:t>
    </dgm:pt>
    <dgm:pt modelId="{F1136CD9-8E93-4956-9432-DD0C034AF5C9}" type="sibTrans" cxnId="{F04EEBFA-6AF7-465C-8773-D03FB941860A}">
      <dgm:prSet/>
      <dgm:spPr/>
      <dgm:t>
        <a:bodyPr/>
        <a:lstStyle/>
        <a:p>
          <a:endParaRPr lang="en-US"/>
        </a:p>
      </dgm:t>
    </dgm:pt>
    <dgm:pt modelId="{BDC04401-9559-4110-B569-17F3FE260A30}">
      <dgm:prSet/>
      <dgm:spPr/>
      <dgm:t>
        <a:bodyPr/>
        <a:lstStyle/>
        <a:p>
          <a:r>
            <a:rPr lang="en-AU" dirty="0"/>
            <a:t>Access to new technologies</a:t>
          </a:r>
          <a:endParaRPr lang="en-US" dirty="0"/>
        </a:p>
      </dgm:t>
    </dgm:pt>
    <dgm:pt modelId="{5C4041B2-9C77-4BA6-B11A-E9A64CB98BE0}" type="parTrans" cxnId="{04A2538E-945F-447D-9822-7A319E33D465}">
      <dgm:prSet/>
      <dgm:spPr/>
      <dgm:t>
        <a:bodyPr/>
        <a:lstStyle/>
        <a:p>
          <a:endParaRPr lang="en-US"/>
        </a:p>
      </dgm:t>
    </dgm:pt>
    <dgm:pt modelId="{E4514038-8D16-4D0D-89A1-967B0C6250A2}" type="sibTrans" cxnId="{04A2538E-945F-447D-9822-7A319E33D465}">
      <dgm:prSet/>
      <dgm:spPr/>
      <dgm:t>
        <a:bodyPr/>
        <a:lstStyle/>
        <a:p>
          <a:endParaRPr lang="en-US"/>
        </a:p>
      </dgm:t>
    </dgm:pt>
    <dgm:pt modelId="{A2A4A851-1265-4877-9870-D62796B76F4F}">
      <dgm:prSet/>
      <dgm:spPr/>
      <dgm:t>
        <a:bodyPr/>
        <a:lstStyle/>
        <a:p>
          <a:r>
            <a:rPr lang="en-AU"/>
            <a:t>Cons:</a:t>
          </a:r>
          <a:endParaRPr lang="en-US"/>
        </a:p>
      </dgm:t>
    </dgm:pt>
    <dgm:pt modelId="{84B3D0A5-F293-4844-90A5-3514EEB54B5E}" type="parTrans" cxnId="{D0B2BC0E-6656-4459-B86C-B8FC41CA4067}">
      <dgm:prSet/>
      <dgm:spPr/>
      <dgm:t>
        <a:bodyPr/>
        <a:lstStyle/>
        <a:p>
          <a:endParaRPr lang="en-US"/>
        </a:p>
      </dgm:t>
    </dgm:pt>
    <dgm:pt modelId="{62B84E35-5822-4E43-AD76-20BC3551D271}" type="sibTrans" cxnId="{D0B2BC0E-6656-4459-B86C-B8FC41CA4067}">
      <dgm:prSet/>
      <dgm:spPr/>
      <dgm:t>
        <a:bodyPr/>
        <a:lstStyle/>
        <a:p>
          <a:endParaRPr lang="en-US"/>
        </a:p>
      </dgm:t>
    </dgm:pt>
    <dgm:pt modelId="{AFF84064-7139-4402-BC26-B8F403CDB164}">
      <dgm:prSet/>
      <dgm:spPr/>
      <dgm:t>
        <a:bodyPr/>
        <a:lstStyle/>
        <a:p>
          <a:r>
            <a:rPr lang="en-AU" dirty="0"/>
            <a:t>Requires a constant internet connection</a:t>
          </a:r>
          <a:endParaRPr lang="en-US" dirty="0"/>
        </a:p>
      </dgm:t>
    </dgm:pt>
    <dgm:pt modelId="{D9EE13A4-0A0D-4FBB-9855-0502AA7349BF}" type="parTrans" cxnId="{EEA2B3AD-25D2-48D4-96D5-2D5E20CCFB46}">
      <dgm:prSet/>
      <dgm:spPr/>
      <dgm:t>
        <a:bodyPr/>
        <a:lstStyle/>
        <a:p>
          <a:endParaRPr lang="en-US"/>
        </a:p>
      </dgm:t>
    </dgm:pt>
    <dgm:pt modelId="{E4C7A43B-1915-49B7-8084-329F28EC6931}" type="sibTrans" cxnId="{EEA2B3AD-25D2-48D4-96D5-2D5E20CCFB46}">
      <dgm:prSet/>
      <dgm:spPr/>
      <dgm:t>
        <a:bodyPr/>
        <a:lstStyle/>
        <a:p>
          <a:endParaRPr lang="en-US"/>
        </a:p>
      </dgm:t>
    </dgm:pt>
    <dgm:pt modelId="{20BB298A-F79C-46FA-8121-014D740D86E6}">
      <dgm:prSet/>
      <dgm:spPr/>
      <dgm:t>
        <a:bodyPr/>
        <a:lstStyle/>
        <a:p>
          <a:r>
            <a:rPr lang="en-AU" dirty="0"/>
            <a:t>Lack of total ownership</a:t>
          </a:r>
          <a:endParaRPr lang="en-US" dirty="0"/>
        </a:p>
      </dgm:t>
    </dgm:pt>
    <dgm:pt modelId="{E00322A8-3E7F-4742-A1C1-E588199F87CC}" type="parTrans" cxnId="{96753AFD-35B7-4A7C-BC42-C464C89E702D}">
      <dgm:prSet/>
      <dgm:spPr/>
      <dgm:t>
        <a:bodyPr/>
        <a:lstStyle/>
        <a:p>
          <a:endParaRPr lang="en-US"/>
        </a:p>
      </dgm:t>
    </dgm:pt>
    <dgm:pt modelId="{D91B71A0-A1A4-4DD5-87BB-F6A9044DCFDA}" type="sibTrans" cxnId="{96753AFD-35B7-4A7C-BC42-C464C89E702D}">
      <dgm:prSet/>
      <dgm:spPr/>
      <dgm:t>
        <a:bodyPr/>
        <a:lstStyle/>
        <a:p>
          <a:endParaRPr lang="en-US"/>
        </a:p>
      </dgm:t>
    </dgm:pt>
    <dgm:pt modelId="{7DD6BCCC-D06E-45FE-A6C4-93470C01A29D}">
      <dgm:prSet/>
      <dgm:spPr/>
      <dgm:t>
        <a:bodyPr/>
        <a:lstStyle/>
        <a:p>
          <a:r>
            <a:rPr lang="en-AU" dirty="0"/>
            <a:t>May require upskilling or training</a:t>
          </a:r>
          <a:endParaRPr lang="en-US" dirty="0"/>
        </a:p>
      </dgm:t>
    </dgm:pt>
    <dgm:pt modelId="{D4629EF7-43BA-405B-A986-E343D817F860}" type="parTrans" cxnId="{FB48A905-651E-4CFF-A8E0-C43EF11C9D82}">
      <dgm:prSet/>
      <dgm:spPr/>
      <dgm:t>
        <a:bodyPr/>
        <a:lstStyle/>
        <a:p>
          <a:endParaRPr lang="en-US"/>
        </a:p>
      </dgm:t>
    </dgm:pt>
    <dgm:pt modelId="{7CF2249D-A912-45C1-8088-99B51222E851}" type="sibTrans" cxnId="{FB48A905-651E-4CFF-A8E0-C43EF11C9D82}">
      <dgm:prSet/>
      <dgm:spPr/>
      <dgm:t>
        <a:bodyPr/>
        <a:lstStyle/>
        <a:p>
          <a:endParaRPr lang="en-US"/>
        </a:p>
      </dgm:t>
    </dgm:pt>
    <dgm:pt modelId="{FC6A124E-9AA1-46A5-96AD-78BF94B0B6F3}">
      <dgm:prSet/>
      <dgm:spPr/>
      <dgm:t>
        <a:bodyPr/>
        <a:lstStyle/>
        <a:p>
          <a:r>
            <a:rPr lang="en-AU" dirty="0"/>
            <a:t>There may be compliance issues</a:t>
          </a:r>
          <a:endParaRPr lang="en-US" dirty="0"/>
        </a:p>
      </dgm:t>
    </dgm:pt>
    <dgm:pt modelId="{22CDB7FC-87AB-457F-97BE-02B44B62BDDB}" type="parTrans" cxnId="{9EBD9898-F0EC-4830-A81A-AED455DDBB94}">
      <dgm:prSet/>
      <dgm:spPr/>
      <dgm:t>
        <a:bodyPr/>
        <a:lstStyle/>
        <a:p>
          <a:endParaRPr lang="en-US"/>
        </a:p>
      </dgm:t>
    </dgm:pt>
    <dgm:pt modelId="{E74499A2-496B-45DB-9CB8-16A9BF1411CD}" type="sibTrans" cxnId="{9EBD9898-F0EC-4830-A81A-AED455DDBB94}">
      <dgm:prSet/>
      <dgm:spPr/>
      <dgm:t>
        <a:bodyPr/>
        <a:lstStyle/>
        <a:p>
          <a:endParaRPr lang="en-US"/>
        </a:p>
      </dgm:t>
    </dgm:pt>
    <dgm:pt modelId="{B77DA297-BD87-42FB-A8C9-19F5E17991C8}" type="pres">
      <dgm:prSet presAssocID="{5B669A95-786A-4D45-9123-40091709ECF1}" presName="vert0" presStyleCnt="0">
        <dgm:presLayoutVars>
          <dgm:dir/>
          <dgm:animOne val="branch"/>
          <dgm:animLvl val="lvl"/>
        </dgm:presLayoutVars>
      </dgm:prSet>
      <dgm:spPr/>
    </dgm:pt>
    <dgm:pt modelId="{B68CB95E-00F5-453E-A106-011D27048A53}" type="pres">
      <dgm:prSet presAssocID="{215619D5-2A2C-4827-B96F-427E73D49BE7}" presName="thickLine" presStyleLbl="alignNode1" presStyleIdx="0" presStyleCnt="2"/>
      <dgm:spPr/>
    </dgm:pt>
    <dgm:pt modelId="{A2788254-488B-477F-8774-5C2181D6402F}" type="pres">
      <dgm:prSet presAssocID="{215619D5-2A2C-4827-B96F-427E73D49BE7}" presName="horz1" presStyleCnt="0"/>
      <dgm:spPr/>
    </dgm:pt>
    <dgm:pt modelId="{38F36C12-31AF-461F-B7F6-B726E753123D}" type="pres">
      <dgm:prSet presAssocID="{215619D5-2A2C-4827-B96F-427E73D49BE7}" presName="tx1" presStyleLbl="revTx" presStyleIdx="0" presStyleCnt="10"/>
      <dgm:spPr/>
    </dgm:pt>
    <dgm:pt modelId="{6EE52A66-F6B1-40A7-BE90-FDAD2C760ED7}" type="pres">
      <dgm:prSet presAssocID="{215619D5-2A2C-4827-B96F-427E73D49BE7}" presName="vert1" presStyleCnt="0"/>
      <dgm:spPr/>
    </dgm:pt>
    <dgm:pt modelId="{D17055CB-289E-45CF-BCC7-078FF579F668}" type="pres">
      <dgm:prSet presAssocID="{0B7ABAEE-F45A-4E81-A55F-A0EAD9672649}" presName="vertSpace2a" presStyleCnt="0"/>
      <dgm:spPr/>
    </dgm:pt>
    <dgm:pt modelId="{025BFCF4-A30B-459D-AA12-FC667A1269DE}" type="pres">
      <dgm:prSet presAssocID="{0B7ABAEE-F45A-4E81-A55F-A0EAD9672649}" presName="horz2" presStyleCnt="0"/>
      <dgm:spPr/>
    </dgm:pt>
    <dgm:pt modelId="{52053431-5925-4ED6-9C7F-7354E7FF4AEA}" type="pres">
      <dgm:prSet presAssocID="{0B7ABAEE-F45A-4E81-A55F-A0EAD9672649}" presName="horzSpace2" presStyleCnt="0"/>
      <dgm:spPr/>
    </dgm:pt>
    <dgm:pt modelId="{563C3C43-4046-4933-A300-9880477B8942}" type="pres">
      <dgm:prSet presAssocID="{0B7ABAEE-F45A-4E81-A55F-A0EAD9672649}" presName="tx2" presStyleLbl="revTx" presStyleIdx="1" presStyleCnt="10"/>
      <dgm:spPr/>
    </dgm:pt>
    <dgm:pt modelId="{E9185CBC-46E6-41FE-942C-7051EC8213D3}" type="pres">
      <dgm:prSet presAssocID="{0B7ABAEE-F45A-4E81-A55F-A0EAD9672649}" presName="vert2" presStyleCnt="0"/>
      <dgm:spPr/>
    </dgm:pt>
    <dgm:pt modelId="{75E02303-BC76-4219-B324-4939DDD86CEB}" type="pres">
      <dgm:prSet presAssocID="{0B7ABAEE-F45A-4E81-A55F-A0EAD9672649}" presName="thinLine2b" presStyleLbl="callout" presStyleIdx="0" presStyleCnt="8"/>
      <dgm:spPr/>
    </dgm:pt>
    <dgm:pt modelId="{63BC0687-41DF-4F52-8FA9-F4353FC8B8A7}" type="pres">
      <dgm:prSet presAssocID="{0B7ABAEE-F45A-4E81-A55F-A0EAD9672649}" presName="vertSpace2b" presStyleCnt="0"/>
      <dgm:spPr/>
    </dgm:pt>
    <dgm:pt modelId="{30DFB9DE-7F65-444A-92BF-60CE1806760D}" type="pres">
      <dgm:prSet presAssocID="{A2DB00C8-82D5-4DCE-BC4A-EA03F342CD34}" presName="horz2" presStyleCnt="0"/>
      <dgm:spPr/>
    </dgm:pt>
    <dgm:pt modelId="{14BC4DA4-B38D-4706-ABB8-CF772C34D9D1}" type="pres">
      <dgm:prSet presAssocID="{A2DB00C8-82D5-4DCE-BC4A-EA03F342CD34}" presName="horzSpace2" presStyleCnt="0"/>
      <dgm:spPr/>
    </dgm:pt>
    <dgm:pt modelId="{6096F406-E361-473B-A62C-2DB4CF9C78E1}" type="pres">
      <dgm:prSet presAssocID="{A2DB00C8-82D5-4DCE-BC4A-EA03F342CD34}" presName="tx2" presStyleLbl="revTx" presStyleIdx="2" presStyleCnt="10"/>
      <dgm:spPr/>
    </dgm:pt>
    <dgm:pt modelId="{E83034D2-A28F-41B1-81E8-9D6DABAD1F13}" type="pres">
      <dgm:prSet presAssocID="{A2DB00C8-82D5-4DCE-BC4A-EA03F342CD34}" presName="vert2" presStyleCnt="0"/>
      <dgm:spPr/>
    </dgm:pt>
    <dgm:pt modelId="{CBB95162-0A2D-4E35-A327-7E75ADA81CD4}" type="pres">
      <dgm:prSet presAssocID="{A2DB00C8-82D5-4DCE-BC4A-EA03F342CD34}" presName="thinLine2b" presStyleLbl="callout" presStyleIdx="1" presStyleCnt="8"/>
      <dgm:spPr/>
    </dgm:pt>
    <dgm:pt modelId="{319C9775-98FF-4733-A022-F2E68C60B25B}" type="pres">
      <dgm:prSet presAssocID="{A2DB00C8-82D5-4DCE-BC4A-EA03F342CD34}" presName="vertSpace2b" presStyleCnt="0"/>
      <dgm:spPr/>
    </dgm:pt>
    <dgm:pt modelId="{F21BD1DF-2DF7-46BE-B389-114CFC1470CF}" type="pres">
      <dgm:prSet presAssocID="{FAA97E35-953A-4D53-B7FB-871203939D4D}" presName="horz2" presStyleCnt="0"/>
      <dgm:spPr/>
    </dgm:pt>
    <dgm:pt modelId="{1D001A78-1DED-4DD3-9EA1-E7097E20E24C}" type="pres">
      <dgm:prSet presAssocID="{FAA97E35-953A-4D53-B7FB-871203939D4D}" presName="horzSpace2" presStyleCnt="0"/>
      <dgm:spPr/>
    </dgm:pt>
    <dgm:pt modelId="{C725FF05-FF50-4A5B-B1F3-CBBF2A1B8AF4}" type="pres">
      <dgm:prSet presAssocID="{FAA97E35-953A-4D53-B7FB-871203939D4D}" presName="tx2" presStyleLbl="revTx" presStyleIdx="3" presStyleCnt="10"/>
      <dgm:spPr/>
    </dgm:pt>
    <dgm:pt modelId="{F53FDCB0-590F-44B9-BFD7-D977F4507944}" type="pres">
      <dgm:prSet presAssocID="{FAA97E35-953A-4D53-B7FB-871203939D4D}" presName="vert2" presStyleCnt="0"/>
      <dgm:spPr/>
    </dgm:pt>
    <dgm:pt modelId="{7200DFA4-FCD8-45B7-9B5C-089E14FBF7BF}" type="pres">
      <dgm:prSet presAssocID="{FAA97E35-953A-4D53-B7FB-871203939D4D}" presName="thinLine2b" presStyleLbl="callout" presStyleIdx="2" presStyleCnt="8"/>
      <dgm:spPr/>
    </dgm:pt>
    <dgm:pt modelId="{EB6943A3-268C-4E03-8FF9-1CA6C7FFD174}" type="pres">
      <dgm:prSet presAssocID="{FAA97E35-953A-4D53-B7FB-871203939D4D}" presName="vertSpace2b" presStyleCnt="0"/>
      <dgm:spPr/>
    </dgm:pt>
    <dgm:pt modelId="{7813B9D9-8BC7-4808-B96B-74840B4EA14C}" type="pres">
      <dgm:prSet presAssocID="{BDC04401-9559-4110-B569-17F3FE260A30}" presName="horz2" presStyleCnt="0"/>
      <dgm:spPr/>
    </dgm:pt>
    <dgm:pt modelId="{87E5707E-DD24-47B5-820C-7FB0FA83014E}" type="pres">
      <dgm:prSet presAssocID="{BDC04401-9559-4110-B569-17F3FE260A30}" presName="horzSpace2" presStyleCnt="0"/>
      <dgm:spPr/>
    </dgm:pt>
    <dgm:pt modelId="{BA127DB0-22AB-4C4F-9E3A-2BD9D75CC5EE}" type="pres">
      <dgm:prSet presAssocID="{BDC04401-9559-4110-B569-17F3FE260A30}" presName="tx2" presStyleLbl="revTx" presStyleIdx="4" presStyleCnt="10"/>
      <dgm:spPr/>
    </dgm:pt>
    <dgm:pt modelId="{68260EA4-22FA-4A37-AE91-3A6791A7F7E3}" type="pres">
      <dgm:prSet presAssocID="{BDC04401-9559-4110-B569-17F3FE260A30}" presName="vert2" presStyleCnt="0"/>
      <dgm:spPr/>
    </dgm:pt>
    <dgm:pt modelId="{54553CBA-4A58-4EA5-BDE8-718D0BDB8847}" type="pres">
      <dgm:prSet presAssocID="{BDC04401-9559-4110-B569-17F3FE260A30}" presName="thinLine2b" presStyleLbl="callout" presStyleIdx="3" presStyleCnt="8"/>
      <dgm:spPr/>
    </dgm:pt>
    <dgm:pt modelId="{4F5FFAF8-2693-4A41-91E4-D81F3C3C54D6}" type="pres">
      <dgm:prSet presAssocID="{BDC04401-9559-4110-B569-17F3FE260A30}" presName="vertSpace2b" presStyleCnt="0"/>
      <dgm:spPr/>
    </dgm:pt>
    <dgm:pt modelId="{49AC0D98-F6F2-4574-8633-6C8773060622}" type="pres">
      <dgm:prSet presAssocID="{A2A4A851-1265-4877-9870-D62796B76F4F}" presName="thickLine" presStyleLbl="alignNode1" presStyleIdx="1" presStyleCnt="2"/>
      <dgm:spPr/>
    </dgm:pt>
    <dgm:pt modelId="{ED005DC2-EF9C-4908-B50D-8D57AA6191AE}" type="pres">
      <dgm:prSet presAssocID="{A2A4A851-1265-4877-9870-D62796B76F4F}" presName="horz1" presStyleCnt="0"/>
      <dgm:spPr/>
    </dgm:pt>
    <dgm:pt modelId="{86F89E31-414D-4177-962C-7211F1B4DE50}" type="pres">
      <dgm:prSet presAssocID="{A2A4A851-1265-4877-9870-D62796B76F4F}" presName="tx1" presStyleLbl="revTx" presStyleIdx="5" presStyleCnt="10"/>
      <dgm:spPr/>
    </dgm:pt>
    <dgm:pt modelId="{02BA199A-BDEB-44E4-B507-24C27F51810D}" type="pres">
      <dgm:prSet presAssocID="{A2A4A851-1265-4877-9870-D62796B76F4F}" presName="vert1" presStyleCnt="0"/>
      <dgm:spPr/>
    </dgm:pt>
    <dgm:pt modelId="{BCF8F41B-3E4E-496D-B312-4DFF05928EE1}" type="pres">
      <dgm:prSet presAssocID="{AFF84064-7139-4402-BC26-B8F403CDB164}" presName="vertSpace2a" presStyleCnt="0"/>
      <dgm:spPr/>
    </dgm:pt>
    <dgm:pt modelId="{9038239A-123F-436E-BF39-96CEEE84FA18}" type="pres">
      <dgm:prSet presAssocID="{AFF84064-7139-4402-BC26-B8F403CDB164}" presName="horz2" presStyleCnt="0"/>
      <dgm:spPr/>
    </dgm:pt>
    <dgm:pt modelId="{378D590C-0E4B-4EEA-881C-E0D9F74B870D}" type="pres">
      <dgm:prSet presAssocID="{AFF84064-7139-4402-BC26-B8F403CDB164}" presName="horzSpace2" presStyleCnt="0"/>
      <dgm:spPr/>
    </dgm:pt>
    <dgm:pt modelId="{6235EBF6-766F-4BC1-9CF8-63FB74BF7B68}" type="pres">
      <dgm:prSet presAssocID="{AFF84064-7139-4402-BC26-B8F403CDB164}" presName="tx2" presStyleLbl="revTx" presStyleIdx="6" presStyleCnt="10"/>
      <dgm:spPr/>
    </dgm:pt>
    <dgm:pt modelId="{80E0F3D7-F97A-40A3-8BDB-41EC5D178035}" type="pres">
      <dgm:prSet presAssocID="{AFF84064-7139-4402-BC26-B8F403CDB164}" presName="vert2" presStyleCnt="0"/>
      <dgm:spPr/>
    </dgm:pt>
    <dgm:pt modelId="{B35B0B3E-6821-42EC-A88A-082F98D809A5}" type="pres">
      <dgm:prSet presAssocID="{AFF84064-7139-4402-BC26-B8F403CDB164}" presName="thinLine2b" presStyleLbl="callout" presStyleIdx="4" presStyleCnt="8"/>
      <dgm:spPr/>
    </dgm:pt>
    <dgm:pt modelId="{09E458A6-DC4F-4B38-9A24-BF96D713AB2A}" type="pres">
      <dgm:prSet presAssocID="{AFF84064-7139-4402-BC26-B8F403CDB164}" presName="vertSpace2b" presStyleCnt="0"/>
      <dgm:spPr/>
    </dgm:pt>
    <dgm:pt modelId="{FF2E7217-C020-4F27-928B-8D6723307FF4}" type="pres">
      <dgm:prSet presAssocID="{20BB298A-F79C-46FA-8121-014D740D86E6}" presName="horz2" presStyleCnt="0"/>
      <dgm:spPr/>
    </dgm:pt>
    <dgm:pt modelId="{D7D6036B-1738-4EE5-B033-21B81E99F724}" type="pres">
      <dgm:prSet presAssocID="{20BB298A-F79C-46FA-8121-014D740D86E6}" presName="horzSpace2" presStyleCnt="0"/>
      <dgm:spPr/>
    </dgm:pt>
    <dgm:pt modelId="{DBD2EE61-43E5-43DB-A2C7-3EA9F9CDC095}" type="pres">
      <dgm:prSet presAssocID="{20BB298A-F79C-46FA-8121-014D740D86E6}" presName="tx2" presStyleLbl="revTx" presStyleIdx="7" presStyleCnt="10"/>
      <dgm:spPr/>
    </dgm:pt>
    <dgm:pt modelId="{D709CB54-10A2-4F38-9A39-1FB890CB2075}" type="pres">
      <dgm:prSet presAssocID="{20BB298A-F79C-46FA-8121-014D740D86E6}" presName="vert2" presStyleCnt="0"/>
      <dgm:spPr/>
    </dgm:pt>
    <dgm:pt modelId="{A5F85BC5-ED20-47B5-B47F-ED7681F43222}" type="pres">
      <dgm:prSet presAssocID="{20BB298A-F79C-46FA-8121-014D740D86E6}" presName="thinLine2b" presStyleLbl="callout" presStyleIdx="5" presStyleCnt="8"/>
      <dgm:spPr/>
    </dgm:pt>
    <dgm:pt modelId="{4CF353CD-0BB0-4EA1-AF50-A85360155520}" type="pres">
      <dgm:prSet presAssocID="{20BB298A-F79C-46FA-8121-014D740D86E6}" presName="vertSpace2b" presStyleCnt="0"/>
      <dgm:spPr/>
    </dgm:pt>
    <dgm:pt modelId="{9007C87F-65E2-4DFF-9449-DDDA56B34289}" type="pres">
      <dgm:prSet presAssocID="{7DD6BCCC-D06E-45FE-A6C4-93470C01A29D}" presName="horz2" presStyleCnt="0"/>
      <dgm:spPr/>
    </dgm:pt>
    <dgm:pt modelId="{0D66B07A-EA52-4381-ABE0-0165B7DD077C}" type="pres">
      <dgm:prSet presAssocID="{7DD6BCCC-D06E-45FE-A6C4-93470C01A29D}" presName="horzSpace2" presStyleCnt="0"/>
      <dgm:spPr/>
    </dgm:pt>
    <dgm:pt modelId="{5855A522-FEE7-4DA0-9A4A-5B444CC6CE89}" type="pres">
      <dgm:prSet presAssocID="{7DD6BCCC-D06E-45FE-A6C4-93470C01A29D}" presName="tx2" presStyleLbl="revTx" presStyleIdx="8" presStyleCnt="10"/>
      <dgm:spPr/>
    </dgm:pt>
    <dgm:pt modelId="{93A75EC7-4089-4071-AFF1-7E2295C4A305}" type="pres">
      <dgm:prSet presAssocID="{7DD6BCCC-D06E-45FE-A6C4-93470C01A29D}" presName="vert2" presStyleCnt="0"/>
      <dgm:spPr/>
    </dgm:pt>
    <dgm:pt modelId="{6C1A7013-1089-49A3-A227-5F07369D639B}" type="pres">
      <dgm:prSet presAssocID="{7DD6BCCC-D06E-45FE-A6C4-93470C01A29D}" presName="thinLine2b" presStyleLbl="callout" presStyleIdx="6" presStyleCnt="8"/>
      <dgm:spPr/>
    </dgm:pt>
    <dgm:pt modelId="{E75A049C-1B2C-46FC-8E6A-6DE364DB882E}" type="pres">
      <dgm:prSet presAssocID="{7DD6BCCC-D06E-45FE-A6C4-93470C01A29D}" presName="vertSpace2b" presStyleCnt="0"/>
      <dgm:spPr/>
    </dgm:pt>
    <dgm:pt modelId="{358CF39B-CA70-45D8-9A48-321B94FF153A}" type="pres">
      <dgm:prSet presAssocID="{FC6A124E-9AA1-46A5-96AD-78BF94B0B6F3}" presName="horz2" presStyleCnt="0"/>
      <dgm:spPr/>
    </dgm:pt>
    <dgm:pt modelId="{07F9C23B-1F89-428F-B484-EFF6AE519D33}" type="pres">
      <dgm:prSet presAssocID="{FC6A124E-9AA1-46A5-96AD-78BF94B0B6F3}" presName="horzSpace2" presStyleCnt="0"/>
      <dgm:spPr/>
    </dgm:pt>
    <dgm:pt modelId="{B88E8A8B-D285-4332-8256-DB813AD3C19D}" type="pres">
      <dgm:prSet presAssocID="{FC6A124E-9AA1-46A5-96AD-78BF94B0B6F3}" presName="tx2" presStyleLbl="revTx" presStyleIdx="9" presStyleCnt="10"/>
      <dgm:spPr/>
    </dgm:pt>
    <dgm:pt modelId="{8896C012-AAAD-491D-BC0A-81AD3E307A24}" type="pres">
      <dgm:prSet presAssocID="{FC6A124E-9AA1-46A5-96AD-78BF94B0B6F3}" presName="vert2" presStyleCnt="0"/>
      <dgm:spPr/>
    </dgm:pt>
    <dgm:pt modelId="{AD965F48-9AB6-4C02-84C7-67594B1D43FC}" type="pres">
      <dgm:prSet presAssocID="{FC6A124E-9AA1-46A5-96AD-78BF94B0B6F3}" presName="thinLine2b" presStyleLbl="callout" presStyleIdx="7" presStyleCnt="8"/>
      <dgm:spPr/>
    </dgm:pt>
    <dgm:pt modelId="{DCBF9927-D10D-4B14-BEF5-05D7FB142B9F}" type="pres">
      <dgm:prSet presAssocID="{FC6A124E-9AA1-46A5-96AD-78BF94B0B6F3}" presName="vertSpace2b" presStyleCnt="0"/>
      <dgm:spPr/>
    </dgm:pt>
  </dgm:ptLst>
  <dgm:cxnLst>
    <dgm:cxn modelId="{FB48A905-651E-4CFF-A8E0-C43EF11C9D82}" srcId="{A2A4A851-1265-4877-9870-D62796B76F4F}" destId="{7DD6BCCC-D06E-45FE-A6C4-93470C01A29D}" srcOrd="2" destOrd="0" parTransId="{D4629EF7-43BA-405B-A986-E343D817F860}" sibTransId="{7CF2249D-A912-45C1-8088-99B51222E851}"/>
    <dgm:cxn modelId="{D0B2BC0E-6656-4459-B86C-B8FC41CA4067}" srcId="{5B669A95-786A-4D45-9123-40091709ECF1}" destId="{A2A4A851-1265-4877-9870-D62796B76F4F}" srcOrd="1" destOrd="0" parTransId="{84B3D0A5-F293-4844-90A5-3514EEB54B5E}" sibTransId="{62B84E35-5822-4E43-AD76-20BC3551D271}"/>
    <dgm:cxn modelId="{AD81E312-F6A7-4541-9183-48771092413E}" srcId="{215619D5-2A2C-4827-B96F-427E73D49BE7}" destId="{A2DB00C8-82D5-4DCE-BC4A-EA03F342CD34}" srcOrd="1" destOrd="0" parTransId="{3A9C6AB4-9C8A-413E-A25B-C3D00A4E6304}" sibTransId="{425B36C6-4FB0-4FF8-8D1E-1D2C33392035}"/>
    <dgm:cxn modelId="{18FE091B-0725-403B-A8C2-C484B6C26ADE}" type="presOf" srcId="{0B7ABAEE-F45A-4E81-A55F-A0EAD9672649}" destId="{563C3C43-4046-4933-A300-9880477B8942}" srcOrd="0" destOrd="0" presId="urn:microsoft.com/office/officeart/2008/layout/LinedList"/>
    <dgm:cxn modelId="{A6718041-B41A-47CD-9D1E-34ED50E0A441}" srcId="{5B669A95-786A-4D45-9123-40091709ECF1}" destId="{215619D5-2A2C-4827-B96F-427E73D49BE7}" srcOrd="0" destOrd="0" parTransId="{EC42A4CD-DC63-45BF-AADB-6A2C05F74586}" sibTransId="{90600C91-CF83-48B6-90CC-D34D6DE89E13}"/>
    <dgm:cxn modelId="{B5EF1362-C97F-486B-A36F-9BA00F353791}" type="presOf" srcId="{FAA97E35-953A-4D53-B7FB-871203939D4D}" destId="{C725FF05-FF50-4A5B-B1F3-CBBF2A1B8AF4}" srcOrd="0" destOrd="0" presId="urn:microsoft.com/office/officeart/2008/layout/LinedList"/>
    <dgm:cxn modelId="{BB804279-8D2D-4D01-B727-975A161CF299}" type="presOf" srcId="{7DD6BCCC-D06E-45FE-A6C4-93470C01A29D}" destId="{5855A522-FEE7-4DA0-9A4A-5B444CC6CE89}" srcOrd="0" destOrd="0" presId="urn:microsoft.com/office/officeart/2008/layout/LinedList"/>
    <dgm:cxn modelId="{1EEF237E-1ED5-46B4-B301-C059D3FF5754}" type="presOf" srcId="{A2DB00C8-82D5-4DCE-BC4A-EA03F342CD34}" destId="{6096F406-E361-473B-A62C-2DB4CF9C78E1}" srcOrd="0" destOrd="0" presId="urn:microsoft.com/office/officeart/2008/layout/LinedList"/>
    <dgm:cxn modelId="{284BE17E-B987-4558-BBBB-C04B6E1120CB}" srcId="{215619D5-2A2C-4827-B96F-427E73D49BE7}" destId="{0B7ABAEE-F45A-4E81-A55F-A0EAD9672649}" srcOrd="0" destOrd="0" parTransId="{21EC366C-95B6-4DD6-AE39-82C7A119AFEC}" sibTransId="{AB1AA23E-9103-4A17-9D41-9BCBB292918C}"/>
    <dgm:cxn modelId="{50401D89-25AE-4486-B8CA-BA83416FD85E}" type="presOf" srcId="{20BB298A-F79C-46FA-8121-014D740D86E6}" destId="{DBD2EE61-43E5-43DB-A2C7-3EA9F9CDC095}" srcOrd="0" destOrd="0" presId="urn:microsoft.com/office/officeart/2008/layout/LinedList"/>
    <dgm:cxn modelId="{04A2538E-945F-447D-9822-7A319E33D465}" srcId="{215619D5-2A2C-4827-B96F-427E73D49BE7}" destId="{BDC04401-9559-4110-B569-17F3FE260A30}" srcOrd="3" destOrd="0" parTransId="{5C4041B2-9C77-4BA6-B11A-E9A64CB98BE0}" sibTransId="{E4514038-8D16-4D0D-89A1-967B0C6250A2}"/>
    <dgm:cxn modelId="{9EBD9898-F0EC-4830-A81A-AED455DDBB94}" srcId="{A2A4A851-1265-4877-9870-D62796B76F4F}" destId="{FC6A124E-9AA1-46A5-96AD-78BF94B0B6F3}" srcOrd="3" destOrd="0" parTransId="{22CDB7FC-87AB-457F-97BE-02B44B62BDDB}" sibTransId="{E74499A2-496B-45DB-9CB8-16A9BF1411CD}"/>
    <dgm:cxn modelId="{37F7029A-37D9-49DF-84D8-B90212CB33EE}" type="presOf" srcId="{A2A4A851-1265-4877-9870-D62796B76F4F}" destId="{86F89E31-414D-4177-962C-7211F1B4DE50}" srcOrd="0" destOrd="0" presId="urn:microsoft.com/office/officeart/2008/layout/LinedList"/>
    <dgm:cxn modelId="{4257BDA8-49F7-4CD0-94AD-06D4C1286ADE}" type="presOf" srcId="{215619D5-2A2C-4827-B96F-427E73D49BE7}" destId="{38F36C12-31AF-461F-B7F6-B726E753123D}" srcOrd="0" destOrd="0" presId="urn:microsoft.com/office/officeart/2008/layout/LinedList"/>
    <dgm:cxn modelId="{7A9602A9-4AE6-422F-A43D-43180BCDB4A4}" type="presOf" srcId="{FC6A124E-9AA1-46A5-96AD-78BF94B0B6F3}" destId="{B88E8A8B-D285-4332-8256-DB813AD3C19D}" srcOrd="0" destOrd="0" presId="urn:microsoft.com/office/officeart/2008/layout/LinedList"/>
    <dgm:cxn modelId="{EEA2B3AD-25D2-48D4-96D5-2D5E20CCFB46}" srcId="{A2A4A851-1265-4877-9870-D62796B76F4F}" destId="{AFF84064-7139-4402-BC26-B8F403CDB164}" srcOrd="0" destOrd="0" parTransId="{D9EE13A4-0A0D-4FBB-9855-0502AA7349BF}" sibTransId="{E4C7A43B-1915-49B7-8084-329F28EC6931}"/>
    <dgm:cxn modelId="{8A89B1C8-A6AA-44C6-8C4B-02BE18DFF30A}" type="presOf" srcId="{5B669A95-786A-4D45-9123-40091709ECF1}" destId="{B77DA297-BD87-42FB-A8C9-19F5E17991C8}" srcOrd="0" destOrd="0" presId="urn:microsoft.com/office/officeart/2008/layout/LinedList"/>
    <dgm:cxn modelId="{EEC258DD-3E8F-423B-B1BF-C4F5623B721E}" type="presOf" srcId="{AFF84064-7139-4402-BC26-B8F403CDB164}" destId="{6235EBF6-766F-4BC1-9CF8-63FB74BF7B68}" srcOrd="0" destOrd="0" presId="urn:microsoft.com/office/officeart/2008/layout/LinedList"/>
    <dgm:cxn modelId="{BD420AF7-FDBA-46A2-97DD-1A4079F31CF2}" type="presOf" srcId="{BDC04401-9559-4110-B569-17F3FE260A30}" destId="{BA127DB0-22AB-4C4F-9E3A-2BD9D75CC5EE}" srcOrd="0" destOrd="0" presId="urn:microsoft.com/office/officeart/2008/layout/LinedList"/>
    <dgm:cxn modelId="{F04EEBFA-6AF7-465C-8773-D03FB941860A}" srcId="{215619D5-2A2C-4827-B96F-427E73D49BE7}" destId="{FAA97E35-953A-4D53-B7FB-871203939D4D}" srcOrd="2" destOrd="0" parTransId="{ABFEA8A0-3888-4574-8FFC-8E7E7DEA2400}" sibTransId="{F1136CD9-8E93-4956-9432-DD0C034AF5C9}"/>
    <dgm:cxn modelId="{96753AFD-35B7-4A7C-BC42-C464C89E702D}" srcId="{A2A4A851-1265-4877-9870-D62796B76F4F}" destId="{20BB298A-F79C-46FA-8121-014D740D86E6}" srcOrd="1" destOrd="0" parTransId="{E00322A8-3E7F-4742-A1C1-E588199F87CC}" sibTransId="{D91B71A0-A1A4-4DD5-87BB-F6A9044DCFDA}"/>
    <dgm:cxn modelId="{75B9D00E-815D-4E3D-9368-FBF59CE25B70}" type="presParOf" srcId="{B77DA297-BD87-42FB-A8C9-19F5E17991C8}" destId="{B68CB95E-00F5-453E-A106-011D27048A53}" srcOrd="0" destOrd="0" presId="urn:microsoft.com/office/officeart/2008/layout/LinedList"/>
    <dgm:cxn modelId="{D4F18DF0-977D-4329-88EB-1F82297FC627}" type="presParOf" srcId="{B77DA297-BD87-42FB-A8C9-19F5E17991C8}" destId="{A2788254-488B-477F-8774-5C2181D6402F}" srcOrd="1" destOrd="0" presId="urn:microsoft.com/office/officeart/2008/layout/LinedList"/>
    <dgm:cxn modelId="{A50DEE13-8BE7-4370-8FC8-56D6ACCA03E9}" type="presParOf" srcId="{A2788254-488B-477F-8774-5C2181D6402F}" destId="{38F36C12-31AF-461F-B7F6-B726E753123D}" srcOrd="0" destOrd="0" presId="urn:microsoft.com/office/officeart/2008/layout/LinedList"/>
    <dgm:cxn modelId="{AFB599E6-AD25-47BA-91B4-0F47CDA9C92C}" type="presParOf" srcId="{A2788254-488B-477F-8774-5C2181D6402F}" destId="{6EE52A66-F6B1-40A7-BE90-FDAD2C760ED7}" srcOrd="1" destOrd="0" presId="urn:microsoft.com/office/officeart/2008/layout/LinedList"/>
    <dgm:cxn modelId="{4F91A57C-7976-4D3F-9A74-39C7D403407A}" type="presParOf" srcId="{6EE52A66-F6B1-40A7-BE90-FDAD2C760ED7}" destId="{D17055CB-289E-45CF-BCC7-078FF579F668}" srcOrd="0" destOrd="0" presId="urn:microsoft.com/office/officeart/2008/layout/LinedList"/>
    <dgm:cxn modelId="{FE216032-93F4-47C4-B282-AD61C32E4344}" type="presParOf" srcId="{6EE52A66-F6B1-40A7-BE90-FDAD2C760ED7}" destId="{025BFCF4-A30B-459D-AA12-FC667A1269DE}" srcOrd="1" destOrd="0" presId="urn:microsoft.com/office/officeart/2008/layout/LinedList"/>
    <dgm:cxn modelId="{4F5C21A5-4542-430E-AD68-7F6E1D7CF690}" type="presParOf" srcId="{025BFCF4-A30B-459D-AA12-FC667A1269DE}" destId="{52053431-5925-4ED6-9C7F-7354E7FF4AEA}" srcOrd="0" destOrd="0" presId="urn:microsoft.com/office/officeart/2008/layout/LinedList"/>
    <dgm:cxn modelId="{2D2ACAA4-2160-47E8-BF1A-6519EF88639C}" type="presParOf" srcId="{025BFCF4-A30B-459D-AA12-FC667A1269DE}" destId="{563C3C43-4046-4933-A300-9880477B8942}" srcOrd="1" destOrd="0" presId="urn:microsoft.com/office/officeart/2008/layout/LinedList"/>
    <dgm:cxn modelId="{B7D8A611-B59E-4D7B-BD03-B17550D4C4BA}" type="presParOf" srcId="{025BFCF4-A30B-459D-AA12-FC667A1269DE}" destId="{E9185CBC-46E6-41FE-942C-7051EC8213D3}" srcOrd="2" destOrd="0" presId="urn:microsoft.com/office/officeart/2008/layout/LinedList"/>
    <dgm:cxn modelId="{8386DA51-ADF4-4B4C-A118-F8C361973FB3}" type="presParOf" srcId="{6EE52A66-F6B1-40A7-BE90-FDAD2C760ED7}" destId="{75E02303-BC76-4219-B324-4939DDD86CEB}" srcOrd="2" destOrd="0" presId="urn:microsoft.com/office/officeart/2008/layout/LinedList"/>
    <dgm:cxn modelId="{8F7FAB81-B0A5-496B-819C-5CDD9E8ACF5B}" type="presParOf" srcId="{6EE52A66-F6B1-40A7-BE90-FDAD2C760ED7}" destId="{63BC0687-41DF-4F52-8FA9-F4353FC8B8A7}" srcOrd="3" destOrd="0" presId="urn:microsoft.com/office/officeart/2008/layout/LinedList"/>
    <dgm:cxn modelId="{3B539BBA-FC37-46AF-A6CA-EB10524FB0C1}" type="presParOf" srcId="{6EE52A66-F6B1-40A7-BE90-FDAD2C760ED7}" destId="{30DFB9DE-7F65-444A-92BF-60CE1806760D}" srcOrd="4" destOrd="0" presId="urn:microsoft.com/office/officeart/2008/layout/LinedList"/>
    <dgm:cxn modelId="{14896AA9-8C18-4205-93D6-FF45182BB7F6}" type="presParOf" srcId="{30DFB9DE-7F65-444A-92BF-60CE1806760D}" destId="{14BC4DA4-B38D-4706-ABB8-CF772C34D9D1}" srcOrd="0" destOrd="0" presId="urn:microsoft.com/office/officeart/2008/layout/LinedList"/>
    <dgm:cxn modelId="{7D21B4B8-F5C8-44A6-9DBD-C56A306E59FE}" type="presParOf" srcId="{30DFB9DE-7F65-444A-92BF-60CE1806760D}" destId="{6096F406-E361-473B-A62C-2DB4CF9C78E1}" srcOrd="1" destOrd="0" presId="urn:microsoft.com/office/officeart/2008/layout/LinedList"/>
    <dgm:cxn modelId="{76EFF4F3-5CA3-4C35-B924-17F727354BF5}" type="presParOf" srcId="{30DFB9DE-7F65-444A-92BF-60CE1806760D}" destId="{E83034D2-A28F-41B1-81E8-9D6DABAD1F13}" srcOrd="2" destOrd="0" presId="urn:microsoft.com/office/officeart/2008/layout/LinedList"/>
    <dgm:cxn modelId="{1158AF3F-234C-4244-95F5-D903013F0085}" type="presParOf" srcId="{6EE52A66-F6B1-40A7-BE90-FDAD2C760ED7}" destId="{CBB95162-0A2D-4E35-A327-7E75ADA81CD4}" srcOrd="5" destOrd="0" presId="urn:microsoft.com/office/officeart/2008/layout/LinedList"/>
    <dgm:cxn modelId="{4FB7E004-BA7F-42C1-A183-05C485325A14}" type="presParOf" srcId="{6EE52A66-F6B1-40A7-BE90-FDAD2C760ED7}" destId="{319C9775-98FF-4733-A022-F2E68C60B25B}" srcOrd="6" destOrd="0" presId="urn:microsoft.com/office/officeart/2008/layout/LinedList"/>
    <dgm:cxn modelId="{F2B087CA-0A7A-4163-82FF-E19D1D2601A4}" type="presParOf" srcId="{6EE52A66-F6B1-40A7-BE90-FDAD2C760ED7}" destId="{F21BD1DF-2DF7-46BE-B389-114CFC1470CF}" srcOrd="7" destOrd="0" presId="urn:microsoft.com/office/officeart/2008/layout/LinedList"/>
    <dgm:cxn modelId="{1F19A01D-8F70-4146-B9C1-201764109E15}" type="presParOf" srcId="{F21BD1DF-2DF7-46BE-B389-114CFC1470CF}" destId="{1D001A78-1DED-4DD3-9EA1-E7097E20E24C}" srcOrd="0" destOrd="0" presId="urn:microsoft.com/office/officeart/2008/layout/LinedList"/>
    <dgm:cxn modelId="{FC2CF956-C70E-484B-BEC5-EB218C82DF8A}" type="presParOf" srcId="{F21BD1DF-2DF7-46BE-B389-114CFC1470CF}" destId="{C725FF05-FF50-4A5B-B1F3-CBBF2A1B8AF4}" srcOrd="1" destOrd="0" presId="urn:microsoft.com/office/officeart/2008/layout/LinedList"/>
    <dgm:cxn modelId="{1C3E0515-B71D-4790-B318-4C98BAC8D2B6}" type="presParOf" srcId="{F21BD1DF-2DF7-46BE-B389-114CFC1470CF}" destId="{F53FDCB0-590F-44B9-BFD7-D977F4507944}" srcOrd="2" destOrd="0" presId="urn:microsoft.com/office/officeart/2008/layout/LinedList"/>
    <dgm:cxn modelId="{2AFF4E62-2231-4D3C-AFC9-3A3C61C7E940}" type="presParOf" srcId="{6EE52A66-F6B1-40A7-BE90-FDAD2C760ED7}" destId="{7200DFA4-FCD8-45B7-9B5C-089E14FBF7BF}" srcOrd="8" destOrd="0" presId="urn:microsoft.com/office/officeart/2008/layout/LinedList"/>
    <dgm:cxn modelId="{15103C3D-D6B1-4788-A9CC-312F3E486A1B}" type="presParOf" srcId="{6EE52A66-F6B1-40A7-BE90-FDAD2C760ED7}" destId="{EB6943A3-268C-4E03-8FF9-1CA6C7FFD174}" srcOrd="9" destOrd="0" presId="urn:microsoft.com/office/officeart/2008/layout/LinedList"/>
    <dgm:cxn modelId="{BABF7007-C5C8-4B88-910D-B438DEAC742F}" type="presParOf" srcId="{6EE52A66-F6B1-40A7-BE90-FDAD2C760ED7}" destId="{7813B9D9-8BC7-4808-B96B-74840B4EA14C}" srcOrd="10" destOrd="0" presId="urn:microsoft.com/office/officeart/2008/layout/LinedList"/>
    <dgm:cxn modelId="{B2DDF31E-C03E-4D3A-B604-A7396E0ABCFC}" type="presParOf" srcId="{7813B9D9-8BC7-4808-B96B-74840B4EA14C}" destId="{87E5707E-DD24-47B5-820C-7FB0FA83014E}" srcOrd="0" destOrd="0" presId="urn:microsoft.com/office/officeart/2008/layout/LinedList"/>
    <dgm:cxn modelId="{29F05A5F-D254-4FB3-986E-65560D9D31E9}" type="presParOf" srcId="{7813B9D9-8BC7-4808-B96B-74840B4EA14C}" destId="{BA127DB0-22AB-4C4F-9E3A-2BD9D75CC5EE}" srcOrd="1" destOrd="0" presId="urn:microsoft.com/office/officeart/2008/layout/LinedList"/>
    <dgm:cxn modelId="{2D473D1B-D555-416A-AC6B-9125484BAF6F}" type="presParOf" srcId="{7813B9D9-8BC7-4808-B96B-74840B4EA14C}" destId="{68260EA4-22FA-4A37-AE91-3A6791A7F7E3}" srcOrd="2" destOrd="0" presId="urn:microsoft.com/office/officeart/2008/layout/LinedList"/>
    <dgm:cxn modelId="{FDC1C30E-F568-4CC1-8BF5-0AEB78E6B075}" type="presParOf" srcId="{6EE52A66-F6B1-40A7-BE90-FDAD2C760ED7}" destId="{54553CBA-4A58-4EA5-BDE8-718D0BDB8847}" srcOrd="11" destOrd="0" presId="urn:microsoft.com/office/officeart/2008/layout/LinedList"/>
    <dgm:cxn modelId="{D0E3A820-2214-41D5-A880-798E5D9A9F04}" type="presParOf" srcId="{6EE52A66-F6B1-40A7-BE90-FDAD2C760ED7}" destId="{4F5FFAF8-2693-4A41-91E4-D81F3C3C54D6}" srcOrd="12" destOrd="0" presId="urn:microsoft.com/office/officeart/2008/layout/LinedList"/>
    <dgm:cxn modelId="{3A51E77C-C842-44B2-A6E6-AE3F12B6FB24}" type="presParOf" srcId="{B77DA297-BD87-42FB-A8C9-19F5E17991C8}" destId="{49AC0D98-F6F2-4574-8633-6C8773060622}" srcOrd="2" destOrd="0" presId="urn:microsoft.com/office/officeart/2008/layout/LinedList"/>
    <dgm:cxn modelId="{E02FCD6B-E4E6-4C08-BC8B-0B635A45F600}" type="presParOf" srcId="{B77DA297-BD87-42FB-A8C9-19F5E17991C8}" destId="{ED005DC2-EF9C-4908-B50D-8D57AA6191AE}" srcOrd="3" destOrd="0" presId="urn:microsoft.com/office/officeart/2008/layout/LinedList"/>
    <dgm:cxn modelId="{DBDAA740-D367-4670-ACA8-6857BDD00259}" type="presParOf" srcId="{ED005DC2-EF9C-4908-B50D-8D57AA6191AE}" destId="{86F89E31-414D-4177-962C-7211F1B4DE50}" srcOrd="0" destOrd="0" presId="urn:microsoft.com/office/officeart/2008/layout/LinedList"/>
    <dgm:cxn modelId="{173E0A78-529D-48F7-BA77-6E1DF1B3A2EC}" type="presParOf" srcId="{ED005DC2-EF9C-4908-B50D-8D57AA6191AE}" destId="{02BA199A-BDEB-44E4-B507-24C27F51810D}" srcOrd="1" destOrd="0" presId="urn:microsoft.com/office/officeart/2008/layout/LinedList"/>
    <dgm:cxn modelId="{CA04CCC9-6C4D-4164-98E5-5044204B9F8E}" type="presParOf" srcId="{02BA199A-BDEB-44E4-B507-24C27F51810D}" destId="{BCF8F41B-3E4E-496D-B312-4DFF05928EE1}" srcOrd="0" destOrd="0" presId="urn:microsoft.com/office/officeart/2008/layout/LinedList"/>
    <dgm:cxn modelId="{B0338BB2-50C5-49DC-986F-FB982DC3E35D}" type="presParOf" srcId="{02BA199A-BDEB-44E4-B507-24C27F51810D}" destId="{9038239A-123F-436E-BF39-96CEEE84FA18}" srcOrd="1" destOrd="0" presId="urn:microsoft.com/office/officeart/2008/layout/LinedList"/>
    <dgm:cxn modelId="{F2DD864D-87AE-4BED-96FF-9F04777B63CC}" type="presParOf" srcId="{9038239A-123F-436E-BF39-96CEEE84FA18}" destId="{378D590C-0E4B-4EEA-881C-E0D9F74B870D}" srcOrd="0" destOrd="0" presId="urn:microsoft.com/office/officeart/2008/layout/LinedList"/>
    <dgm:cxn modelId="{8FFA42A3-661C-42D2-94B6-EC5B1D4DBE09}" type="presParOf" srcId="{9038239A-123F-436E-BF39-96CEEE84FA18}" destId="{6235EBF6-766F-4BC1-9CF8-63FB74BF7B68}" srcOrd="1" destOrd="0" presId="urn:microsoft.com/office/officeart/2008/layout/LinedList"/>
    <dgm:cxn modelId="{2683EA3E-F326-4177-B9CF-C28A8826F43F}" type="presParOf" srcId="{9038239A-123F-436E-BF39-96CEEE84FA18}" destId="{80E0F3D7-F97A-40A3-8BDB-41EC5D178035}" srcOrd="2" destOrd="0" presId="urn:microsoft.com/office/officeart/2008/layout/LinedList"/>
    <dgm:cxn modelId="{5A3B01E3-E8D0-4894-B258-C11784B95D9B}" type="presParOf" srcId="{02BA199A-BDEB-44E4-B507-24C27F51810D}" destId="{B35B0B3E-6821-42EC-A88A-082F98D809A5}" srcOrd="2" destOrd="0" presId="urn:microsoft.com/office/officeart/2008/layout/LinedList"/>
    <dgm:cxn modelId="{0272FD75-6250-4945-B162-6019C20FF732}" type="presParOf" srcId="{02BA199A-BDEB-44E4-B507-24C27F51810D}" destId="{09E458A6-DC4F-4B38-9A24-BF96D713AB2A}" srcOrd="3" destOrd="0" presId="urn:microsoft.com/office/officeart/2008/layout/LinedList"/>
    <dgm:cxn modelId="{6544E1A6-2DC2-4B88-9405-4CADF4BFFE34}" type="presParOf" srcId="{02BA199A-BDEB-44E4-B507-24C27F51810D}" destId="{FF2E7217-C020-4F27-928B-8D6723307FF4}" srcOrd="4" destOrd="0" presId="urn:microsoft.com/office/officeart/2008/layout/LinedList"/>
    <dgm:cxn modelId="{75B16083-804F-4F08-B28D-E1EB81CA7E67}" type="presParOf" srcId="{FF2E7217-C020-4F27-928B-8D6723307FF4}" destId="{D7D6036B-1738-4EE5-B033-21B81E99F724}" srcOrd="0" destOrd="0" presId="urn:microsoft.com/office/officeart/2008/layout/LinedList"/>
    <dgm:cxn modelId="{2D6D81B8-8DA6-4D30-BAED-C5FCE268C387}" type="presParOf" srcId="{FF2E7217-C020-4F27-928B-8D6723307FF4}" destId="{DBD2EE61-43E5-43DB-A2C7-3EA9F9CDC095}" srcOrd="1" destOrd="0" presId="urn:microsoft.com/office/officeart/2008/layout/LinedList"/>
    <dgm:cxn modelId="{C244C08E-FAD7-427E-B20C-0F4D8BB85F6F}" type="presParOf" srcId="{FF2E7217-C020-4F27-928B-8D6723307FF4}" destId="{D709CB54-10A2-4F38-9A39-1FB890CB2075}" srcOrd="2" destOrd="0" presId="urn:microsoft.com/office/officeart/2008/layout/LinedList"/>
    <dgm:cxn modelId="{067A28A4-B24B-4B60-AEE7-72E595B13D14}" type="presParOf" srcId="{02BA199A-BDEB-44E4-B507-24C27F51810D}" destId="{A5F85BC5-ED20-47B5-B47F-ED7681F43222}" srcOrd="5" destOrd="0" presId="urn:microsoft.com/office/officeart/2008/layout/LinedList"/>
    <dgm:cxn modelId="{257F5D1E-A874-440F-91EE-CD57A1A8EF02}" type="presParOf" srcId="{02BA199A-BDEB-44E4-B507-24C27F51810D}" destId="{4CF353CD-0BB0-4EA1-AF50-A85360155520}" srcOrd="6" destOrd="0" presId="urn:microsoft.com/office/officeart/2008/layout/LinedList"/>
    <dgm:cxn modelId="{84FE3E36-1A56-44C2-B282-B3E066FC7A1A}" type="presParOf" srcId="{02BA199A-BDEB-44E4-B507-24C27F51810D}" destId="{9007C87F-65E2-4DFF-9449-DDDA56B34289}" srcOrd="7" destOrd="0" presId="urn:microsoft.com/office/officeart/2008/layout/LinedList"/>
    <dgm:cxn modelId="{315C53D3-3852-494C-B7BB-07D4C9889B48}" type="presParOf" srcId="{9007C87F-65E2-4DFF-9449-DDDA56B34289}" destId="{0D66B07A-EA52-4381-ABE0-0165B7DD077C}" srcOrd="0" destOrd="0" presId="urn:microsoft.com/office/officeart/2008/layout/LinedList"/>
    <dgm:cxn modelId="{617326DA-A5BD-4B21-9AD4-B3DEE5EA6FA3}" type="presParOf" srcId="{9007C87F-65E2-4DFF-9449-DDDA56B34289}" destId="{5855A522-FEE7-4DA0-9A4A-5B444CC6CE89}" srcOrd="1" destOrd="0" presId="urn:microsoft.com/office/officeart/2008/layout/LinedList"/>
    <dgm:cxn modelId="{730E0E0D-6814-48BE-B703-69340B80DEE1}" type="presParOf" srcId="{9007C87F-65E2-4DFF-9449-DDDA56B34289}" destId="{93A75EC7-4089-4071-AFF1-7E2295C4A305}" srcOrd="2" destOrd="0" presId="urn:microsoft.com/office/officeart/2008/layout/LinedList"/>
    <dgm:cxn modelId="{F6506AE3-E3B2-458D-9BF3-54D4F5E604F4}" type="presParOf" srcId="{02BA199A-BDEB-44E4-B507-24C27F51810D}" destId="{6C1A7013-1089-49A3-A227-5F07369D639B}" srcOrd="8" destOrd="0" presId="urn:microsoft.com/office/officeart/2008/layout/LinedList"/>
    <dgm:cxn modelId="{B3BC2D2D-F8EF-45EA-B7F4-225769A5221F}" type="presParOf" srcId="{02BA199A-BDEB-44E4-B507-24C27F51810D}" destId="{E75A049C-1B2C-46FC-8E6A-6DE364DB882E}" srcOrd="9" destOrd="0" presId="urn:microsoft.com/office/officeart/2008/layout/LinedList"/>
    <dgm:cxn modelId="{97A4D850-DAC5-4FF3-9BD6-133483F8CFC1}" type="presParOf" srcId="{02BA199A-BDEB-44E4-B507-24C27F51810D}" destId="{358CF39B-CA70-45D8-9A48-321B94FF153A}" srcOrd="10" destOrd="0" presId="urn:microsoft.com/office/officeart/2008/layout/LinedList"/>
    <dgm:cxn modelId="{1C3BBFF9-D698-4D1E-8A64-711A05E26FD7}" type="presParOf" srcId="{358CF39B-CA70-45D8-9A48-321B94FF153A}" destId="{07F9C23B-1F89-428F-B484-EFF6AE519D33}" srcOrd="0" destOrd="0" presId="urn:microsoft.com/office/officeart/2008/layout/LinedList"/>
    <dgm:cxn modelId="{60505B26-0F08-4300-9A65-C9D9D723AC11}" type="presParOf" srcId="{358CF39B-CA70-45D8-9A48-321B94FF153A}" destId="{B88E8A8B-D285-4332-8256-DB813AD3C19D}" srcOrd="1" destOrd="0" presId="urn:microsoft.com/office/officeart/2008/layout/LinedList"/>
    <dgm:cxn modelId="{C2A6FAAD-E58A-47DD-94BE-595A3214A2C5}" type="presParOf" srcId="{358CF39B-CA70-45D8-9A48-321B94FF153A}" destId="{8896C012-AAAD-491D-BC0A-81AD3E307A24}" srcOrd="2" destOrd="0" presId="urn:microsoft.com/office/officeart/2008/layout/LinedList"/>
    <dgm:cxn modelId="{5DC0DB09-C291-4EEA-96E7-8646BD6E9DD5}" type="presParOf" srcId="{02BA199A-BDEB-44E4-B507-24C27F51810D}" destId="{AD965F48-9AB6-4C02-84C7-67594B1D43FC}" srcOrd="11" destOrd="0" presId="urn:microsoft.com/office/officeart/2008/layout/LinedList"/>
    <dgm:cxn modelId="{446602DD-5B6C-40DD-8737-2B9D0B5234FF}" type="presParOf" srcId="{02BA199A-BDEB-44E4-B507-24C27F51810D}" destId="{DCBF9927-D10D-4B14-BEF5-05D7FB142B9F}"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88ED1D-17AB-41D2-A643-8AAB2CEFD8C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9A10118-1CF6-4F60-9219-DB55171CA209}">
      <dgm:prSet/>
      <dgm:spPr/>
      <dgm:t>
        <a:bodyPr/>
        <a:lstStyle/>
        <a:p>
          <a:r>
            <a:rPr lang="en-AU" dirty="0"/>
            <a:t>Microsoft - Azure</a:t>
          </a:r>
          <a:endParaRPr lang="en-US" dirty="0"/>
        </a:p>
      </dgm:t>
    </dgm:pt>
    <dgm:pt modelId="{BAE6C31F-2B4E-445E-AD44-C616B24FB701}" type="parTrans" cxnId="{8126BE1E-16FE-4B2A-9510-2E287857CFCB}">
      <dgm:prSet/>
      <dgm:spPr/>
      <dgm:t>
        <a:bodyPr/>
        <a:lstStyle/>
        <a:p>
          <a:endParaRPr lang="en-US"/>
        </a:p>
      </dgm:t>
    </dgm:pt>
    <dgm:pt modelId="{788E9345-7A6A-42C7-975D-E61D35C223CA}" type="sibTrans" cxnId="{8126BE1E-16FE-4B2A-9510-2E287857CFCB}">
      <dgm:prSet/>
      <dgm:spPr/>
      <dgm:t>
        <a:bodyPr/>
        <a:lstStyle/>
        <a:p>
          <a:endParaRPr lang="en-US"/>
        </a:p>
      </dgm:t>
    </dgm:pt>
    <dgm:pt modelId="{4BE8F86A-220F-4E82-8BF1-D696A610A089}">
      <dgm:prSet/>
      <dgm:spPr/>
      <dgm:t>
        <a:bodyPr/>
        <a:lstStyle/>
        <a:p>
          <a:r>
            <a:rPr lang="en-AU" dirty="0"/>
            <a:t>Google – Google Cloud Platform</a:t>
          </a:r>
          <a:endParaRPr lang="en-US" dirty="0"/>
        </a:p>
      </dgm:t>
    </dgm:pt>
    <dgm:pt modelId="{9AD484D3-95AD-4567-9FBD-F6021E524940}" type="parTrans" cxnId="{E582AAF3-C07A-4C53-AD57-E2DDFA3140C7}">
      <dgm:prSet/>
      <dgm:spPr/>
      <dgm:t>
        <a:bodyPr/>
        <a:lstStyle/>
        <a:p>
          <a:endParaRPr lang="en-US"/>
        </a:p>
      </dgm:t>
    </dgm:pt>
    <dgm:pt modelId="{6FE8ECDC-0597-4845-BDA2-2CCE87B1B86A}" type="sibTrans" cxnId="{E582AAF3-C07A-4C53-AD57-E2DDFA3140C7}">
      <dgm:prSet/>
      <dgm:spPr/>
      <dgm:t>
        <a:bodyPr/>
        <a:lstStyle/>
        <a:p>
          <a:endParaRPr lang="en-US"/>
        </a:p>
      </dgm:t>
    </dgm:pt>
    <dgm:pt modelId="{68A6684B-C542-4EDD-B485-AC747410093B}">
      <dgm:prSet/>
      <dgm:spPr/>
      <dgm:t>
        <a:bodyPr/>
        <a:lstStyle/>
        <a:p>
          <a:r>
            <a:rPr lang="en-AU" dirty="0"/>
            <a:t>IBM – Formerly SoftLayer</a:t>
          </a:r>
          <a:endParaRPr lang="en-US" dirty="0"/>
        </a:p>
      </dgm:t>
    </dgm:pt>
    <dgm:pt modelId="{E9D4B92B-640A-4388-A851-95E4221CC2A7}" type="parTrans" cxnId="{4E28581D-1FE3-4E20-B890-E253B3731265}">
      <dgm:prSet/>
      <dgm:spPr/>
      <dgm:t>
        <a:bodyPr/>
        <a:lstStyle/>
        <a:p>
          <a:endParaRPr lang="en-US"/>
        </a:p>
      </dgm:t>
    </dgm:pt>
    <dgm:pt modelId="{543BE72D-F425-4DDE-988B-AF5A5F12C508}" type="sibTrans" cxnId="{4E28581D-1FE3-4E20-B890-E253B3731265}">
      <dgm:prSet/>
      <dgm:spPr/>
      <dgm:t>
        <a:bodyPr/>
        <a:lstStyle/>
        <a:p>
          <a:endParaRPr lang="en-US"/>
        </a:p>
      </dgm:t>
    </dgm:pt>
    <dgm:pt modelId="{1FBA6943-785A-482D-ACFB-76C5A42BA328}">
      <dgm:prSet/>
      <dgm:spPr/>
      <dgm:t>
        <a:bodyPr/>
        <a:lstStyle/>
        <a:p>
          <a:r>
            <a:rPr lang="en-AU" dirty="0"/>
            <a:t>Oracle Cloud</a:t>
          </a:r>
          <a:endParaRPr lang="en-US" dirty="0"/>
        </a:p>
      </dgm:t>
    </dgm:pt>
    <dgm:pt modelId="{EC1F5E14-2D7C-43FC-B0E4-8BCA9940F9F9}" type="parTrans" cxnId="{923619FB-E878-4FBC-B012-1F0C2A1A90B8}">
      <dgm:prSet/>
      <dgm:spPr/>
      <dgm:t>
        <a:bodyPr/>
        <a:lstStyle/>
        <a:p>
          <a:endParaRPr lang="en-US"/>
        </a:p>
      </dgm:t>
    </dgm:pt>
    <dgm:pt modelId="{C4CCA3F8-DB15-4249-B6E7-DEAD27168773}" type="sibTrans" cxnId="{923619FB-E878-4FBC-B012-1F0C2A1A90B8}">
      <dgm:prSet/>
      <dgm:spPr/>
      <dgm:t>
        <a:bodyPr/>
        <a:lstStyle/>
        <a:p>
          <a:endParaRPr lang="en-US"/>
        </a:p>
      </dgm:t>
    </dgm:pt>
    <dgm:pt modelId="{11356DA3-1293-40A3-859D-4D9560606713}">
      <dgm:prSet/>
      <dgm:spPr/>
      <dgm:t>
        <a:bodyPr/>
        <a:lstStyle/>
        <a:p>
          <a:r>
            <a:rPr lang="en-US" dirty="0"/>
            <a:t>Amazon - AWS</a:t>
          </a:r>
        </a:p>
      </dgm:t>
    </dgm:pt>
    <dgm:pt modelId="{E0B8232D-3838-40C2-ACE8-865AB7ABC834}" type="parTrans" cxnId="{BC25D365-701B-44ED-930B-DE5956B10C43}">
      <dgm:prSet/>
      <dgm:spPr/>
      <dgm:t>
        <a:bodyPr/>
        <a:lstStyle/>
        <a:p>
          <a:endParaRPr lang="en-AU"/>
        </a:p>
      </dgm:t>
    </dgm:pt>
    <dgm:pt modelId="{A4C18D3F-77A3-42C6-BB89-246C8E2BAACD}" type="sibTrans" cxnId="{BC25D365-701B-44ED-930B-DE5956B10C43}">
      <dgm:prSet/>
      <dgm:spPr/>
      <dgm:t>
        <a:bodyPr/>
        <a:lstStyle/>
        <a:p>
          <a:endParaRPr lang="en-AU"/>
        </a:p>
      </dgm:t>
    </dgm:pt>
    <dgm:pt modelId="{89F25BBE-1868-4FA9-9B0B-8060226467BE}" type="pres">
      <dgm:prSet presAssocID="{3C88ED1D-17AB-41D2-A643-8AAB2CEFD8CF}" presName="linear" presStyleCnt="0">
        <dgm:presLayoutVars>
          <dgm:animLvl val="lvl"/>
          <dgm:resizeHandles val="exact"/>
        </dgm:presLayoutVars>
      </dgm:prSet>
      <dgm:spPr/>
    </dgm:pt>
    <dgm:pt modelId="{4D337AB2-B538-451D-A363-75B125C34AC3}" type="pres">
      <dgm:prSet presAssocID="{11356DA3-1293-40A3-859D-4D9560606713}" presName="parentText" presStyleLbl="node1" presStyleIdx="0" presStyleCnt="5">
        <dgm:presLayoutVars>
          <dgm:chMax val="0"/>
          <dgm:bulletEnabled val="1"/>
        </dgm:presLayoutVars>
      </dgm:prSet>
      <dgm:spPr/>
    </dgm:pt>
    <dgm:pt modelId="{2B58AA76-6655-4FCE-9B55-5C84244B5ED7}" type="pres">
      <dgm:prSet presAssocID="{A4C18D3F-77A3-42C6-BB89-246C8E2BAACD}" presName="spacer" presStyleCnt="0"/>
      <dgm:spPr/>
    </dgm:pt>
    <dgm:pt modelId="{F98B2F09-E257-4479-B86A-7D834B1E7CFD}" type="pres">
      <dgm:prSet presAssocID="{29A10118-1CF6-4F60-9219-DB55171CA209}" presName="parentText" presStyleLbl="node1" presStyleIdx="1" presStyleCnt="5">
        <dgm:presLayoutVars>
          <dgm:chMax val="0"/>
          <dgm:bulletEnabled val="1"/>
        </dgm:presLayoutVars>
      </dgm:prSet>
      <dgm:spPr/>
    </dgm:pt>
    <dgm:pt modelId="{84CFB587-DB5A-432A-8419-1CCED027E9F5}" type="pres">
      <dgm:prSet presAssocID="{788E9345-7A6A-42C7-975D-E61D35C223CA}" presName="spacer" presStyleCnt="0"/>
      <dgm:spPr/>
    </dgm:pt>
    <dgm:pt modelId="{951A67B2-F7FE-4215-A376-BCFF66F1CD2B}" type="pres">
      <dgm:prSet presAssocID="{4BE8F86A-220F-4E82-8BF1-D696A610A089}" presName="parentText" presStyleLbl="node1" presStyleIdx="2" presStyleCnt="5">
        <dgm:presLayoutVars>
          <dgm:chMax val="0"/>
          <dgm:bulletEnabled val="1"/>
        </dgm:presLayoutVars>
      </dgm:prSet>
      <dgm:spPr/>
    </dgm:pt>
    <dgm:pt modelId="{7EA23A1D-92D0-4B64-9A61-9211C5E88CA6}" type="pres">
      <dgm:prSet presAssocID="{6FE8ECDC-0597-4845-BDA2-2CCE87B1B86A}" presName="spacer" presStyleCnt="0"/>
      <dgm:spPr/>
    </dgm:pt>
    <dgm:pt modelId="{D163A903-788A-4C83-A176-97DC8CCBD55E}" type="pres">
      <dgm:prSet presAssocID="{68A6684B-C542-4EDD-B485-AC747410093B}" presName="parentText" presStyleLbl="node1" presStyleIdx="3" presStyleCnt="5">
        <dgm:presLayoutVars>
          <dgm:chMax val="0"/>
          <dgm:bulletEnabled val="1"/>
        </dgm:presLayoutVars>
      </dgm:prSet>
      <dgm:spPr/>
    </dgm:pt>
    <dgm:pt modelId="{FD5B6968-2CFC-43A7-81E8-2AE68A7D7661}" type="pres">
      <dgm:prSet presAssocID="{543BE72D-F425-4DDE-988B-AF5A5F12C508}" presName="spacer" presStyleCnt="0"/>
      <dgm:spPr/>
    </dgm:pt>
    <dgm:pt modelId="{4377904A-2ABE-4BE2-9416-0600F8FFDC45}" type="pres">
      <dgm:prSet presAssocID="{1FBA6943-785A-482D-ACFB-76C5A42BA328}" presName="parentText" presStyleLbl="node1" presStyleIdx="4" presStyleCnt="5">
        <dgm:presLayoutVars>
          <dgm:chMax val="0"/>
          <dgm:bulletEnabled val="1"/>
        </dgm:presLayoutVars>
      </dgm:prSet>
      <dgm:spPr/>
    </dgm:pt>
  </dgm:ptLst>
  <dgm:cxnLst>
    <dgm:cxn modelId="{4E28581D-1FE3-4E20-B890-E253B3731265}" srcId="{3C88ED1D-17AB-41D2-A643-8AAB2CEFD8CF}" destId="{68A6684B-C542-4EDD-B485-AC747410093B}" srcOrd="3" destOrd="0" parTransId="{E9D4B92B-640A-4388-A851-95E4221CC2A7}" sibTransId="{543BE72D-F425-4DDE-988B-AF5A5F12C508}"/>
    <dgm:cxn modelId="{8126BE1E-16FE-4B2A-9510-2E287857CFCB}" srcId="{3C88ED1D-17AB-41D2-A643-8AAB2CEFD8CF}" destId="{29A10118-1CF6-4F60-9219-DB55171CA209}" srcOrd="1" destOrd="0" parTransId="{BAE6C31F-2B4E-445E-AD44-C616B24FB701}" sibTransId="{788E9345-7A6A-42C7-975D-E61D35C223CA}"/>
    <dgm:cxn modelId="{7B1D0925-03C6-4BAC-BFBE-F9C19164D538}" type="presOf" srcId="{68A6684B-C542-4EDD-B485-AC747410093B}" destId="{D163A903-788A-4C83-A176-97DC8CCBD55E}" srcOrd="0" destOrd="0" presId="urn:microsoft.com/office/officeart/2005/8/layout/vList2"/>
    <dgm:cxn modelId="{9B60523D-963D-4EFF-8A9A-B584503BA6C9}" type="presOf" srcId="{4BE8F86A-220F-4E82-8BF1-D696A610A089}" destId="{951A67B2-F7FE-4215-A376-BCFF66F1CD2B}" srcOrd="0" destOrd="0" presId="urn:microsoft.com/office/officeart/2005/8/layout/vList2"/>
    <dgm:cxn modelId="{BC25D365-701B-44ED-930B-DE5956B10C43}" srcId="{3C88ED1D-17AB-41D2-A643-8AAB2CEFD8CF}" destId="{11356DA3-1293-40A3-859D-4D9560606713}" srcOrd="0" destOrd="0" parTransId="{E0B8232D-3838-40C2-ACE8-865AB7ABC834}" sibTransId="{A4C18D3F-77A3-42C6-BB89-246C8E2BAACD}"/>
    <dgm:cxn modelId="{8C37826A-3164-498F-A600-DF35A0610AB8}" type="presOf" srcId="{29A10118-1CF6-4F60-9219-DB55171CA209}" destId="{F98B2F09-E257-4479-B86A-7D834B1E7CFD}" srcOrd="0" destOrd="0" presId="urn:microsoft.com/office/officeart/2005/8/layout/vList2"/>
    <dgm:cxn modelId="{FEC6E34E-BF1E-4BCD-8BD2-CF25F9DDB7F4}" type="presOf" srcId="{11356DA3-1293-40A3-859D-4D9560606713}" destId="{4D337AB2-B538-451D-A363-75B125C34AC3}" srcOrd="0" destOrd="0" presId="urn:microsoft.com/office/officeart/2005/8/layout/vList2"/>
    <dgm:cxn modelId="{B313917F-8C67-4A54-B7AF-205C5C9CB2C0}" type="presOf" srcId="{3C88ED1D-17AB-41D2-A643-8AAB2CEFD8CF}" destId="{89F25BBE-1868-4FA9-9B0B-8060226467BE}" srcOrd="0" destOrd="0" presId="urn:microsoft.com/office/officeart/2005/8/layout/vList2"/>
    <dgm:cxn modelId="{93DF0B95-98A0-4093-865F-C3DDDA1EA1A3}" type="presOf" srcId="{1FBA6943-785A-482D-ACFB-76C5A42BA328}" destId="{4377904A-2ABE-4BE2-9416-0600F8FFDC45}" srcOrd="0" destOrd="0" presId="urn:microsoft.com/office/officeart/2005/8/layout/vList2"/>
    <dgm:cxn modelId="{E582AAF3-C07A-4C53-AD57-E2DDFA3140C7}" srcId="{3C88ED1D-17AB-41D2-A643-8AAB2CEFD8CF}" destId="{4BE8F86A-220F-4E82-8BF1-D696A610A089}" srcOrd="2" destOrd="0" parTransId="{9AD484D3-95AD-4567-9FBD-F6021E524940}" sibTransId="{6FE8ECDC-0597-4845-BDA2-2CCE87B1B86A}"/>
    <dgm:cxn modelId="{923619FB-E878-4FBC-B012-1F0C2A1A90B8}" srcId="{3C88ED1D-17AB-41D2-A643-8AAB2CEFD8CF}" destId="{1FBA6943-785A-482D-ACFB-76C5A42BA328}" srcOrd="4" destOrd="0" parTransId="{EC1F5E14-2D7C-43FC-B0E4-8BCA9940F9F9}" sibTransId="{C4CCA3F8-DB15-4249-B6E7-DEAD27168773}"/>
    <dgm:cxn modelId="{FB62A46B-642C-4097-98F3-2F5C477CF7D8}" type="presParOf" srcId="{89F25BBE-1868-4FA9-9B0B-8060226467BE}" destId="{4D337AB2-B538-451D-A363-75B125C34AC3}" srcOrd="0" destOrd="0" presId="urn:microsoft.com/office/officeart/2005/8/layout/vList2"/>
    <dgm:cxn modelId="{E70B564F-02A0-4350-99B4-DA4A9B373302}" type="presParOf" srcId="{89F25BBE-1868-4FA9-9B0B-8060226467BE}" destId="{2B58AA76-6655-4FCE-9B55-5C84244B5ED7}" srcOrd="1" destOrd="0" presId="urn:microsoft.com/office/officeart/2005/8/layout/vList2"/>
    <dgm:cxn modelId="{6F670DEC-44F4-4BEA-8732-141C09C17C4E}" type="presParOf" srcId="{89F25BBE-1868-4FA9-9B0B-8060226467BE}" destId="{F98B2F09-E257-4479-B86A-7D834B1E7CFD}" srcOrd="2" destOrd="0" presId="urn:microsoft.com/office/officeart/2005/8/layout/vList2"/>
    <dgm:cxn modelId="{8FE4FE78-99DE-4A5A-809A-2B166ACD5146}" type="presParOf" srcId="{89F25BBE-1868-4FA9-9B0B-8060226467BE}" destId="{84CFB587-DB5A-432A-8419-1CCED027E9F5}" srcOrd="3" destOrd="0" presId="urn:microsoft.com/office/officeart/2005/8/layout/vList2"/>
    <dgm:cxn modelId="{37EA3A14-3247-4BBD-94A2-A8BA49C87396}" type="presParOf" srcId="{89F25BBE-1868-4FA9-9B0B-8060226467BE}" destId="{951A67B2-F7FE-4215-A376-BCFF66F1CD2B}" srcOrd="4" destOrd="0" presId="urn:microsoft.com/office/officeart/2005/8/layout/vList2"/>
    <dgm:cxn modelId="{9319742C-2534-4E9E-BDD7-E73D7B78AB46}" type="presParOf" srcId="{89F25BBE-1868-4FA9-9B0B-8060226467BE}" destId="{7EA23A1D-92D0-4B64-9A61-9211C5E88CA6}" srcOrd="5" destOrd="0" presId="urn:microsoft.com/office/officeart/2005/8/layout/vList2"/>
    <dgm:cxn modelId="{1D614746-E48A-44BE-B442-585FAD302020}" type="presParOf" srcId="{89F25BBE-1868-4FA9-9B0B-8060226467BE}" destId="{D163A903-788A-4C83-A176-97DC8CCBD55E}" srcOrd="6" destOrd="0" presId="urn:microsoft.com/office/officeart/2005/8/layout/vList2"/>
    <dgm:cxn modelId="{671623B9-AE74-46CF-AB36-A0032AB2B4F4}" type="presParOf" srcId="{89F25BBE-1868-4FA9-9B0B-8060226467BE}" destId="{FD5B6968-2CFC-43A7-81E8-2AE68A7D7661}" srcOrd="7" destOrd="0" presId="urn:microsoft.com/office/officeart/2005/8/layout/vList2"/>
    <dgm:cxn modelId="{46910F7F-C3AD-4F07-8544-BA89AD0217AA}" type="presParOf" srcId="{89F25BBE-1868-4FA9-9B0B-8060226467BE}" destId="{4377904A-2ABE-4BE2-9416-0600F8FFDC4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D3DFB-D112-4B16-83EF-204177811F75}">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B1558-2D8B-4577-8D56-5371877EFA86}">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a:t>Access sources of information on emerging technologies and practices in the IT industry</a:t>
          </a:r>
          <a:endParaRPr lang="en-US" sz="3200" kern="1200"/>
        </a:p>
      </dsp:txBody>
      <dsp:txXfrm>
        <a:off x="678914" y="525899"/>
        <a:ext cx="4067491" cy="2525499"/>
      </dsp:txXfrm>
    </dsp:sp>
    <dsp:sp modelId="{887B4B5B-CA39-4A44-9577-2F8F362A904D}">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AE831-BE13-4401-8FF4-215F68E5C1CB}">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a:t>Identify and document emerging technologies and practices relevant to organisational context</a:t>
          </a:r>
          <a:endParaRPr lang="en-US" sz="3200" kern="1200"/>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D3DFB-D112-4B16-83EF-204177811F75}">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B1558-2D8B-4577-8D56-5371877EFA86}">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 </a:t>
          </a:r>
          <a:r>
            <a:rPr lang="en-AU" sz="2800" b="0" i="0" kern="1200" dirty="0"/>
            <a:t>new and innovative technology that is currently being developed or is in the early stages of adoption.</a:t>
          </a:r>
          <a:endParaRPr lang="en-US" sz="2800" kern="1200" dirty="0"/>
        </a:p>
      </dsp:txBody>
      <dsp:txXfrm>
        <a:off x="678914" y="525899"/>
        <a:ext cx="4067491" cy="2525499"/>
      </dsp:txXfrm>
    </dsp:sp>
    <dsp:sp modelId="{887B4B5B-CA39-4A44-9577-2F8F362A904D}">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AE831-BE13-4401-8FF4-215F68E5C1CB}">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AU" sz="2800" b="0" i="0" kern="1200" dirty="0"/>
            <a:t>These technologies have the potential to change the way we live and work and are often considered to be disruptive in nature.</a:t>
          </a:r>
          <a:endParaRPr lang="en-US" sz="2800" kern="1200" dirty="0"/>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37AB2-B538-451D-A363-75B125C34AC3}">
      <dsp:nvSpPr>
        <dsp:cNvPr id="0" name=""/>
        <dsp:cNvSpPr/>
      </dsp:nvSpPr>
      <dsp:spPr>
        <a:xfrm>
          <a:off x="0" y="839592"/>
          <a:ext cx="6513603"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Cloud Services</a:t>
          </a:r>
        </a:p>
      </dsp:txBody>
      <dsp:txXfrm>
        <a:off x="37467" y="877059"/>
        <a:ext cx="6438669" cy="692586"/>
      </dsp:txXfrm>
    </dsp:sp>
    <dsp:sp modelId="{F98B2F09-E257-4479-B86A-7D834B1E7CFD}">
      <dsp:nvSpPr>
        <dsp:cNvPr id="0" name=""/>
        <dsp:cNvSpPr/>
      </dsp:nvSpPr>
      <dsp:spPr>
        <a:xfrm>
          <a:off x="0" y="1699272"/>
          <a:ext cx="6513603" cy="7675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dirty="0"/>
            <a:t>Internet of things (IOT)</a:t>
          </a:r>
          <a:endParaRPr lang="en-US" sz="3200" kern="1200" dirty="0"/>
        </a:p>
      </dsp:txBody>
      <dsp:txXfrm>
        <a:off x="37467" y="1736739"/>
        <a:ext cx="6438669" cy="692586"/>
      </dsp:txXfrm>
    </dsp:sp>
    <dsp:sp modelId="{951A67B2-F7FE-4215-A376-BCFF66F1CD2B}">
      <dsp:nvSpPr>
        <dsp:cNvPr id="0" name=""/>
        <dsp:cNvSpPr/>
      </dsp:nvSpPr>
      <dsp:spPr>
        <a:xfrm>
          <a:off x="0" y="2558952"/>
          <a:ext cx="6513603" cy="7675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dirty="0"/>
            <a:t>Artificial intelligence (AI)</a:t>
          </a:r>
          <a:endParaRPr lang="en-US" sz="3200" kern="1200" dirty="0"/>
        </a:p>
      </dsp:txBody>
      <dsp:txXfrm>
        <a:off x="37467" y="2596419"/>
        <a:ext cx="6438669" cy="692586"/>
      </dsp:txXfrm>
    </dsp:sp>
    <dsp:sp modelId="{D163A903-788A-4C83-A176-97DC8CCBD55E}">
      <dsp:nvSpPr>
        <dsp:cNvPr id="0" name=""/>
        <dsp:cNvSpPr/>
      </dsp:nvSpPr>
      <dsp:spPr>
        <a:xfrm>
          <a:off x="0" y="3418633"/>
          <a:ext cx="6513603" cy="7675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dirty="0"/>
            <a:t>Augmented reality/ virtual reality(VR)</a:t>
          </a:r>
          <a:endParaRPr lang="en-US" sz="3200" kern="1200" dirty="0"/>
        </a:p>
      </dsp:txBody>
      <dsp:txXfrm>
        <a:off x="37467" y="3456100"/>
        <a:ext cx="6438669" cy="692586"/>
      </dsp:txXfrm>
    </dsp:sp>
    <dsp:sp modelId="{4377904A-2ABE-4BE2-9416-0600F8FFDC45}">
      <dsp:nvSpPr>
        <dsp:cNvPr id="0" name=""/>
        <dsp:cNvSpPr/>
      </dsp:nvSpPr>
      <dsp:spPr>
        <a:xfrm>
          <a:off x="0" y="4278313"/>
          <a:ext cx="6513603" cy="767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dirty="0"/>
            <a:t>Blockchain</a:t>
          </a:r>
          <a:endParaRPr lang="en-US" sz="3200" kern="1200" dirty="0"/>
        </a:p>
      </dsp:txBody>
      <dsp:txXfrm>
        <a:off x="37467" y="4315780"/>
        <a:ext cx="6438669"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CB95E-00F5-453E-A106-011D27048A53}">
      <dsp:nvSpPr>
        <dsp:cNvPr id="0" name=""/>
        <dsp:cNvSpPr/>
      </dsp:nvSpPr>
      <dsp:spPr>
        <a:xfrm>
          <a:off x="0" y="0"/>
          <a:ext cx="53054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36C12-31AF-461F-B7F6-B726E753123D}">
      <dsp:nvSpPr>
        <dsp:cNvPr id="0" name=""/>
        <dsp:cNvSpPr/>
      </dsp:nvSpPr>
      <dsp:spPr>
        <a:xfrm>
          <a:off x="0" y="0"/>
          <a:ext cx="1061085" cy="2615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Pros:</a:t>
          </a:r>
          <a:endParaRPr lang="en-US" sz="2900" kern="1200"/>
        </a:p>
      </dsp:txBody>
      <dsp:txXfrm>
        <a:off x="0" y="0"/>
        <a:ext cx="1061085" cy="2615406"/>
      </dsp:txXfrm>
    </dsp:sp>
    <dsp:sp modelId="{563C3C43-4046-4933-A300-9880477B8942}">
      <dsp:nvSpPr>
        <dsp:cNvPr id="0" name=""/>
        <dsp:cNvSpPr/>
      </dsp:nvSpPr>
      <dsp:spPr>
        <a:xfrm>
          <a:off x="1140666" y="30745"/>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Scalable and Flexible</a:t>
          </a:r>
          <a:endParaRPr lang="en-US" sz="1900" kern="1200" dirty="0"/>
        </a:p>
      </dsp:txBody>
      <dsp:txXfrm>
        <a:off x="1140666" y="30745"/>
        <a:ext cx="4164758" cy="614901"/>
      </dsp:txXfrm>
    </dsp:sp>
    <dsp:sp modelId="{75E02303-BC76-4219-B324-4939DDD86CEB}">
      <dsp:nvSpPr>
        <dsp:cNvPr id="0" name=""/>
        <dsp:cNvSpPr/>
      </dsp:nvSpPr>
      <dsp:spPr>
        <a:xfrm>
          <a:off x="1061085" y="645646"/>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96F406-E361-473B-A62C-2DB4CF9C78E1}">
      <dsp:nvSpPr>
        <dsp:cNvPr id="0" name=""/>
        <dsp:cNvSpPr/>
      </dsp:nvSpPr>
      <dsp:spPr>
        <a:xfrm>
          <a:off x="1140666" y="676391"/>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Access Anywhere</a:t>
          </a:r>
        </a:p>
      </dsp:txBody>
      <dsp:txXfrm>
        <a:off x="1140666" y="676391"/>
        <a:ext cx="4164758" cy="614901"/>
      </dsp:txXfrm>
    </dsp:sp>
    <dsp:sp modelId="{CBB95162-0A2D-4E35-A327-7E75ADA81CD4}">
      <dsp:nvSpPr>
        <dsp:cNvPr id="0" name=""/>
        <dsp:cNvSpPr/>
      </dsp:nvSpPr>
      <dsp:spPr>
        <a:xfrm>
          <a:off x="1061085" y="1291292"/>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25FF05-FF50-4A5B-B1F3-CBBF2A1B8AF4}">
      <dsp:nvSpPr>
        <dsp:cNvPr id="0" name=""/>
        <dsp:cNvSpPr/>
      </dsp:nvSpPr>
      <dsp:spPr>
        <a:xfrm>
          <a:off x="1140666" y="1322037"/>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Low Capital Investment</a:t>
          </a:r>
          <a:endParaRPr lang="en-US" sz="1900" kern="1200" dirty="0"/>
        </a:p>
      </dsp:txBody>
      <dsp:txXfrm>
        <a:off x="1140666" y="1322037"/>
        <a:ext cx="4164758" cy="614901"/>
      </dsp:txXfrm>
    </dsp:sp>
    <dsp:sp modelId="{7200DFA4-FCD8-45B7-9B5C-089E14FBF7BF}">
      <dsp:nvSpPr>
        <dsp:cNvPr id="0" name=""/>
        <dsp:cNvSpPr/>
      </dsp:nvSpPr>
      <dsp:spPr>
        <a:xfrm>
          <a:off x="1061085" y="1936939"/>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127DB0-22AB-4C4F-9E3A-2BD9D75CC5EE}">
      <dsp:nvSpPr>
        <dsp:cNvPr id="0" name=""/>
        <dsp:cNvSpPr/>
      </dsp:nvSpPr>
      <dsp:spPr>
        <a:xfrm>
          <a:off x="1140666" y="1967684"/>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Access to new technologies</a:t>
          </a:r>
          <a:endParaRPr lang="en-US" sz="1900" kern="1200" dirty="0"/>
        </a:p>
      </dsp:txBody>
      <dsp:txXfrm>
        <a:off x="1140666" y="1967684"/>
        <a:ext cx="4164758" cy="614901"/>
      </dsp:txXfrm>
    </dsp:sp>
    <dsp:sp modelId="{54553CBA-4A58-4EA5-BDE8-718D0BDB8847}">
      <dsp:nvSpPr>
        <dsp:cNvPr id="0" name=""/>
        <dsp:cNvSpPr/>
      </dsp:nvSpPr>
      <dsp:spPr>
        <a:xfrm>
          <a:off x="1061085" y="2582585"/>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AC0D98-F6F2-4574-8633-6C8773060622}">
      <dsp:nvSpPr>
        <dsp:cNvPr id="0" name=""/>
        <dsp:cNvSpPr/>
      </dsp:nvSpPr>
      <dsp:spPr>
        <a:xfrm>
          <a:off x="0" y="2615406"/>
          <a:ext cx="530542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89E31-414D-4177-962C-7211F1B4DE50}">
      <dsp:nvSpPr>
        <dsp:cNvPr id="0" name=""/>
        <dsp:cNvSpPr/>
      </dsp:nvSpPr>
      <dsp:spPr>
        <a:xfrm>
          <a:off x="0" y="2615406"/>
          <a:ext cx="1061085" cy="2615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Cons:</a:t>
          </a:r>
          <a:endParaRPr lang="en-US" sz="2900" kern="1200"/>
        </a:p>
      </dsp:txBody>
      <dsp:txXfrm>
        <a:off x="0" y="2615406"/>
        <a:ext cx="1061085" cy="2615406"/>
      </dsp:txXfrm>
    </dsp:sp>
    <dsp:sp modelId="{6235EBF6-766F-4BC1-9CF8-63FB74BF7B68}">
      <dsp:nvSpPr>
        <dsp:cNvPr id="0" name=""/>
        <dsp:cNvSpPr/>
      </dsp:nvSpPr>
      <dsp:spPr>
        <a:xfrm>
          <a:off x="1140666" y="2646151"/>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Requires a constant internet connection</a:t>
          </a:r>
          <a:endParaRPr lang="en-US" sz="1900" kern="1200" dirty="0"/>
        </a:p>
      </dsp:txBody>
      <dsp:txXfrm>
        <a:off x="1140666" y="2646151"/>
        <a:ext cx="4164758" cy="614901"/>
      </dsp:txXfrm>
    </dsp:sp>
    <dsp:sp modelId="{B35B0B3E-6821-42EC-A88A-082F98D809A5}">
      <dsp:nvSpPr>
        <dsp:cNvPr id="0" name=""/>
        <dsp:cNvSpPr/>
      </dsp:nvSpPr>
      <dsp:spPr>
        <a:xfrm>
          <a:off x="1061085" y="3261052"/>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2EE61-43E5-43DB-A2C7-3EA9F9CDC095}">
      <dsp:nvSpPr>
        <dsp:cNvPr id="0" name=""/>
        <dsp:cNvSpPr/>
      </dsp:nvSpPr>
      <dsp:spPr>
        <a:xfrm>
          <a:off x="1140666" y="3291797"/>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Lack of total ownership</a:t>
          </a:r>
          <a:endParaRPr lang="en-US" sz="1900" kern="1200" dirty="0"/>
        </a:p>
      </dsp:txBody>
      <dsp:txXfrm>
        <a:off x="1140666" y="3291797"/>
        <a:ext cx="4164758" cy="614901"/>
      </dsp:txXfrm>
    </dsp:sp>
    <dsp:sp modelId="{A5F85BC5-ED20-47B5-B47F-ED7681F43222}">
      <dsp:nvSpPr>
        <dsp:cNvPr id="0" name=""/>
        <dsp:cNvSpPr/>
      </dsp:nvSpPr>
      <dsp:spPr>
        <a:xfrm>
          <a:off x="1061085" y="3906698"/>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55A522-FEE7-4DA0-9A4A-5B444CC6CE89}">
      <dsp:nvSpPr>
        <dsp:cNvPr id="0" name=""/>
        <dsp:cNvSpPr/>
      </dsp:nvSpPr>
      <dsp:spPr>
        <a:xfrm>
          <a:off x="1140666" y="3937443"/>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May require upskilling or training</a:t>
          </a:r>
          <a:endParaRPr lang="en-US" sz="1900" kern="1200" dirty="0"/>
        </a:p>
      </dsp:txBody>
      <dsp:txXfrm>
        <a:off x="1140666" y="3937443"/>
        <a:ext cx="4164758" cy="614901"/>
      </dsp:txXfrm>
    </dsp:sp>
    <dsp:sp modelId="{6C1A7013-1089-49A3-A227-5F07369D639B}">
      <dsp:nvSpPr>
        <dsp:cNvPr id="0" name=""/>
        <dsp:cNvSpPr/>
      </dsp:nvSpPr>
      <dsp:spPr>
        <a:xfrm>
          <a:off x="1061085" y="4552345"/>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8E8A8B-D285-4332-8256-DB813AD3C19D}">
      <dsp:nvSpPr>
        <dsp:cNvPr id="0" name=""/>
        <dsp:cNvSpPr/>
      </dsp:nvSpPr>
      <dsp:spPr>
        <a:xfrm>
          <a:off x="1140666" y="4583090"/>
          <a:ext cx="4164758" cy="61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dirty="0"/>
            <a:t>There may be compliance issues</a:t>
          </a:r>
          <a:endParaRPr lang="en-US" sz="1900" kern="1200" dirty="0"/>
        </a:p>
      </dsp:txBody>
      <dsp:txXfrm>
        <a:off x="1140666" y="4583090"/>
        <a:ext cx="4164758" cy="614901"/>
      </dsp:txXfrm>
    </dsp:sp>
    <dsp:sp modelId="{AD965F48-9AB6-4C02-84C7-67594B1D43FC}">
      <dsp:nvSpPr>
        <dsp:cNvPr id="0" name=""/>
        <dsp:cNvSpPr/>
      </dsp:nvSpPr>
      <dsp:spPr>
        <a:xfrm>
          <a:off x="1061085" y="5197991"/>
          <a:ext cx="42443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37AB2-B538-451D-A363-75B125C34AC3}">
      <dsp:nvSpPr>
        <dsp:cNvPr id="0" name=""/>
        <dsp:cNvSpPr/>
      </dsp:nvSpPr>
      <dsp:spPr>
        <a:xfrm>
          <a:off x="0" y="643731"/>
          <a:ext cx="5305425"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Amazon - AWS</a:t>
          </a:r>
        </a:p>
      </dsp:txBody>
      <dsp:txXfrm>
        <a:off x="35125" y="678856"/>
        <a:ext cx="5235175" cy="649299"/>
      </dsp:txXfrm>
    </dsp:sp>
    <dsp:sp modelId="{F98B2F09-E257-4479-B86A-7D834B1E7CFD}">
      <dsp:nvSpPr>
        <dsp:cNvPr id="0" name=""/>
        <dsp:cNvSpPr/>
      </dsp:nvSpPr>
      <dsp:spPr>
        <a:xfrm>
          <a:off x="0" y="1449680"/>
          <a:ext cx="5305425" cy="71954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kern="1200" dirty="0"/>
            <a:t>Microsoft - Azure</a:t>
          </a:r>
          <a:endParaRPr lang="en-US" sz="3000" kern="1200" dirty="0"/>
        </a:p>
      </dsp:txBody>
      <dsp:txXfrm>
        <a:off x="35125" y="1484805"/>
        <a:ext cx="5235175" cy="649299"/>
      </dsp:txXfrm>
    </dsp:sp>
    <dsp:sp modelId="{951A67B2-F7FE-4215-A376-BCFF66F1CD2B}">
      <dsp:nvSpPr>
        <dsp:cNvPr id="0" name=""/>
        <dsp:cNvSpPr/>
      </dsp:nvSpPr>
      <dsp:spPr>
        <a:xfrm>
          <a:off x="0" y="2255630"/>
          <a:ext cx="5305425" cy="71954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kern="1200" dirty="0"/>
            <a:t>Google – Google Cloud Platform</a:t>
          </a:r>
          <a:endParaRPr lang="en-US" sz="3000" kern="1200" dirty="0"/>
        </a:p>
      </dsp:txBody>
      <dsp:txXfrm>
        <a:off x="35125" y="2290755"/>
        <a:ext cx="5235175" cy="649299"/>
      </dsp:txXfrm>
    </dsp:sp>
    <dsp:sp modelId="{D163A903-788A-4C83-A176-97DC8CCBD55E}">
      <dsp:nvSpPr>
        <dsp:cNvPr id="0" name=""/>
        <dsp:cNvSpPr/>
      </dsp:nvSpPr>
      <dsp:spPr>
        <a:xfrm>
          <a:off x="0" y="3061580"/>
          <a:ext cx="5305425" cy="71954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kern="1200" dirty="0"/>
            <a:t>IBM – Formerly SoftLayer</a:t>
          </a:r>
          <a:endParaRPr lang="en-US" sz="3000" kern="1200" dirty="0"/>
        </a:p>
      </dsp:txBody>
      <dsp:txXfrm>
        <a:off x="35125" y="3096705"/>
        <a:ext cx="5235175" cy="649299"/>
      </dsp:txXfrm>
    </dsp:sp>
    <dsp:sp modelId="{4377904A-2ABE-4BE2-9416-0600F8FFDC45}">
      <dsp:nvSpPr>
        <dsp:cNvPr id="0" name=""/>
        <dsp:cNvSpPr/>
      </dsp:nvSpPr>
      <dsp:spPr>
        <a:xfrm>
          <a:off x="0" y="3867531"/>
          <a:ext cx="5305425" cy="71954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kern="1200" dirty="0"/>
            <a:t>Oracle Cloud</a:t>
          </a:r>
          <a:endParaRPr lang="en-US" sz="3000" kern="1200" dirty="0"/>
        </a:p>
      </dsp:txBody>
      <dsp:txXfrm>
        <a:off x="35125" y="3902656"/>
        <a:ext cx="5235175"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25/01/2023</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25/01/2023</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
        <p:nvSpPr>
          <p:cNvPr id="8" name="TextBox 7">
            <a:extLst>
              <a:ext uri="{FF2B5EF4-FFF2-40B4-BE49-F238E27FC236}">
                <a16:creationId xmlns:a16="http://schemas.microsoft.com/office/drawing/2014/main" id="{FD1ACB18-362E-8838-8957-7326D31BA63A}"/>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ctr"/>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70DDE-94FA-4787-A860-DAB6D0BD08AD}"/>
              </a:ext>
            </a:extLst>
          </p:cNvPr>
          <p:cNvSpPr>
            <a:spLocks noGrp="1"/>
          </p:cNvSpPr>
          <p:nvPr>
            <p:ph type="ctrTitle"/>
          </p:nvPr>
        </p:nvSpPr>
        <p:spPr>
          <a:xfrm>
            <a:off x="6746628" y="1783959"/>
            <a:ext cx="4645250" cy="2889114"/>
          </a:xfrm>
        </p:spPr>
        <p:txBody>
          <a:bodyPr anchor="b">
            <a:normAutofit/>
          </a:bodyPr>
          <a:lstStyle/>
          <a:p>
            <a:pPr algn="l"/>
            <a:br>
              <a:rPr lang="en-AU" sz="2900">
                <a:solidFill>
                  <a:schemeClr val="bg1"/>
                </a:solidFill>
              </a:rPr>
            </a:br>
            <a:br>
              <a:rPr lang="en-AU" sz="2900">
                <a:solidFill>
                  <a:schemeClr val="bg1"/>
                </a:solidFill>
              </a:rPr>
            </a:br>
            <a:br>
              <a:rPr lang="en-AU" sz="2900">
                <a:solidFill>
                  <a:schemeClr val="bg1"/>
                </a:solidFill>
              </a:rPr>
            </a:br>
            <a:r>
              <a:rPr lang="en-AU" sz="2900" b="1">
                <a:solidFill>
                  <a:schemeClr val="bg1"/>
                </a:solidFill>
              </a:rPr>
              <a:t>ICTICT426 - Identify and evaluate emerging technologies and practices</a:t>
            </a:r>
            <a:br>
              <a:rPr lang="en-AU" sz="2900">
                <a:solidFill>
                  <a:schemeClr val="bg1"/>
                </a:solidFill>
              </a:rPr>
            </a:br>
            <a:endParaRPr lang="en-AU" sz="2900" dirty="0">
              <a:solidFill>
                <a:schemeClr val="bg1"/>
              </a:solidFill>
            </a:endParaRPr>
          </a:p>
        </p:txBody>
      </p:sp>
      <p:sp>
        <p:nvSpPr>
          <p:cNvPr id="3" name="Subtitle 2">
            <a:extLst>
              <a:ext uri="{FF2B5EF4-FFF2-40B4-BE49-F238E27FC236}">
                <a16:creationId xmlns:a16="http://schemas.microsoft.com/office/drawing/2014/main" id="{27634BAB-3F87-4C37-A094-256B25F600E5}"/>
              </a:ext>
            </a:extLst>
          </p:cNvPr>
          <p:cNvSpPr>
            <a:spLocks noGrp="1"/>
          </p:cNvSpPr>
          <p:nvPr>
            <p:ph type="subTitle" idx="1"/>
          </p:nvPr>
        </p:nvSpPr>
        <p:spPr>
          <a:xfrm>
            <a:off x="6746627" y="4750893"/>
            <a:ext cx="4645250" cy="1147863"/>
          </a:xfrm>
        </p:spPr>
        <p:txBody>
          <a:bodyPr anchor="t">
            <a:normAutofit/>
          </a:bodyPr>
          <a:lstStyle/>
          <a:p>
            <a:pPr algn="l"/>
            <a:r>
              <a:rPr lang="en-AU" sz="3600">
                <a:solidFill>
                  <a:schemeClr val="bg1"/>
                </a:solidFill>
              </a:rPr>
              <a:t>Presentation</a:t>
            </a:r>
            <a:endParaRPr lang="en-AU" sz="3600"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6C0B2461-93CC-4ACD-8E41-80F4CA208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7436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43846D-98A0-49D6-8462-6AB0FA0F1605}"/>
              </a:ext>
            </a:extLst>
          </p:cNvPr>
          <p:cNvSpPr>
            <a:spLocks noGrp="1"/>
          </p:cNvSpPr>
          <p:nvPr>
            <p:ph type="title"/>
          </p:nvPr>
        </p:nvSpPr>
        <p:spPr>
          <a:xfrm>
            <a:off x="1179226" y="826680"/>
            <a:ext cx="9833548" cy="1325563"/>
          </a:xfrm>
        </p:spPr>
        <p:txBody>
          <a:bodyPr>
            <a:normAutofit/>
          </a:bodyPr>
          <a:lstStyle/>
          <a:p>
            <a:pPr algn="ctr"/>
            <a:r>
              <a:rPr lang="en-AU" sz="2800" b="1" cap="all" dirty="0">
                <a:solidFill>
                  <a:srgbClr val="FFFFFF"/>
                </a:solidFill>
              </a:rPr>
              <a:t>Identify emerging technologies and practices in IT</a:t>
            </a:r>
            <a:br>
              <a:rPr lang="en-AU" sz="2800" b="1" cap="all" dirty="0">
                <a:solidFill>
                  <a:srgbClr val="FFFFFF"/>
                </a:solidFill>
              </a:rPr>
            </a:br>
            <a:endParaRPr lang="en-AU" sz="2800" dirty="0">
              <a:solidFill>
                <a:srgbClr val="FFFFFF"/>
              </a:solidFill>
            </a:endParaRPr>
          </a:p>
        </p:txBody>
      </p:sp>
      <p:graphicFrame>
        <p:nvGraphicFramePr>
          <p:cNvPr id="5" name="Content Placeholder 2">
            <a:extLst>
              <a:ext uri="{FF2B5EF4-FFF2-40B4-BE49-F238E27FC236}">
                <a16:creationId xmlns:a16="http://schemas.microsoft.com/office/drawing/2014/main" id="{ADAA84E2-ECAA-4495-9A7B-E5B70F036131}"/>
              </a:ext>
            </a:extLst>
          </p:cNvPr>
          <p:cNvGraphicFramePr>
            <a:graphicFrameLocks noGrp="1"/>
          </p:cNvGraphicFramePr>
          <p:nvPr>
            <p:ph idx="1"/>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32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43846D-98A0-49D6-8462-6AB0FA0F1605}"/>
              </a:ext>
            </a:extLst>
          </p:cNvPr>
          <p:cNvSpPr>
            <a:spLocks noGrp="1"/>
          </p:cNvSpPr>
          <p:nvPr>
            <p:ph type="title"/>
          </p:nvPr>
        </p:nvSpPr>
        <p:spPr>
          <a:xfrm>
            <a:off x="1179226" y="826680"/>
            <a:ext cx="9833548" cy="1325563"/>
          </a:xfrm>
        </p:spPr>
        <p:txBody>
          <a:bodyPr>
            <a:normAutofit/>
          </a:bodyPr>
          <a:lstStyle/>
          <a:p>
            <a:pPr algn="ctr"/>
            <a:r>
              <a:rPr lang="en-AU" sz="2800" b="1" cap="all" dirty="0">
                <a:solidFill>
                  <a:srgbClr val="FFFFFF"/>
                </a:solidFill>
              </a:rPr>
              <a:t>WHAT is emerging technology</a:t>
            </a:r>
            <a:endParaRPr lang="en-AU" sz="2800" dirty="0">
              <a:solidFill>
                <a:srgbClr val="FFFFFF"/>
              </a:solidFill>
            </a:endParaRPr>
          </a:p>
        </p:txBody>
      </p:sp>
      <p:graphicFrame>
        <p:nvGraphicFramePr>
          <p:cNvPr id="5" name="Content Placeholder 2">
            <a:extLst>
              <a:ext uri="{FF2B5EF4-FFF2-40B4-BE49-F238E27FC236}">
                <a16:creationId xmlns:a16="http://schemas.microsoft.com/office/drawing/2014/main" id="{ADAA84E2-ECAA-4495-9A7B-E5B70F036131}"/>
              </a:ext>
            </a:extLst>
          </p:cNvPr>
          <p:cNvGraphicFramePr>
            <a:graphicFrameLocks noGrp="1"/>
          </p:cNvGraphicFramePr>
          <p:nvPr>
            <p:ph idx="1"/>
            <p:extLst>
              <p:ext uri="{D42A27DB-BD31-4B8C-83A1-F6EECF244321}">
                <p14:modId xmlns:p14="http://schemas.microsoft.com/office/powerpoint/2010/main" val="58983272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551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179343-77D7-4D7B-9D1E-1C6CC3E665D0}"/>
              </a:ext>
            </a:extLst>
          </p:cNvPr>
          <p:cNvSpPr>
            <a:spLocks noGrp="1"/>
          </p:cNvSpPr>
          <p:nvPr>
            <p:ph type="title"/>
          </p:nvPr>
        </p:nvSpPr>
        <p:spPr>
          <a:xfrm>
            <a:off x="863029" y="1012004"/>
            <a:ext cx="3416158" cy="4795408"/>
          </a:xfrm>
        </p:spPr>
        <p:txBody>
          <a:bodyPr>
            <a:normAutofit/>
          </a:bodyPr>
          <a:lstStyle/>
          <a:p>
            <a:r>
              <a:rPr lang="en-AU" dirty="0">
                <a:solidFill>
                  <a:srgbClr val="FFFFFF"/>
                </a:solidFill>
              </a:rPr>
              <a:t>A Few Trending Emerging Technologies</a:t>
            </a:r>
          </a:p>
        </p:txBody>
      </p:sp>
      <p:graphicFrame>
        <p:nvGraphicFramePr>
          <p:cNvPr id="5" name="Content Placeholder 2">
            <a:extLst>
              <a:ext uri="{FF2B5EF4-FFF2-40B4-BE49-F238E27FC236}">
                <a16:creationId xmlns:a16="http://schemas.microsoft.com/office/drawing/2014/main" id="{8B1FD11F-5FD4-49E0-99F0-E6DEDF36A540}"/>
              </a:ext>
            </a:extLst>
          </p:cNvPr>
          <p:cNvGraphicFramePr>
            <a:graphicFrameLocks noGrp="1"/>
          </p:cNvGraphicFramePr>
          <p:nvPr>
            <p:ph idx="1"/>
            <p:extLst>
              <p:ext uri="{D42A27DB-BD31-4B8C-83A1-F6EECF244321}">
                <p14:modId xmlns:p14="http://schemas.microsoft.com/office/powerpoint/2010/main" val="42110192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3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520C57-2EAB-4106-A057-93C01589B686}"/>
              </a:ext>
            </a:extLst>
          </p:cNvPr>
          <p:cNvSpPr>
            <a:spLocks noGrp="1"/>
          </p:cNvSpPr>
          <p:nvPr>
            <p:ph type="title"/>
          </p:nvPr>
        </p:nvSpPr>
        <p:spPr>
          <a:xfrm>
            <a:off x="640079" y="2053641"/>
            <a:ext cx="3669161" cy="2760098"/>
          </a:xfrm>
        </p:spPr>
        <p:txBody>
          <a:bodyPr>
            <a:normAutofit/>
          </a:bodyPr>
          <a:lstStyle/>
          <a:p>
            <a:r>
              <a:rPr lang="en-AU" dirty="0">
                <a:solidFill>
                  <a:srgbClr val="FFFFFF"/>
                </a:solidFill>
              </a:rPr>
              <a:t>Cloud Services</a:t>
            </a:r>
          </a:p>
        </p:txBody>
      </p:sp>
      <p:sp>
        <p:nvSpPr>
          <p:cNvPr id="3" name="Content Placeholder 2">
            <a:extLst>
              <a:ext uri="{FF2B5EF4-FFF2-40B4-BE49-F238E27FC236}">
                <a16:creationId xmlns:a16="http://schemas.microsoft.com/office/drawing/2014/main" id="{53B59B2D-F6BE-4D6F-97A3-DB4184811D4E}"/>
              </a:ext>
            </a:extLst>
          </p:cNvPr>
          <p:cNvSpPr>
            <a:spLocks noGrp="1"/>
          </p:cNvSpPr>
          <p:nvPr>
            <p:ph idx="1"/>
          </p:nvPr>
        </p:nvSpPr>
        <p:spPr>
          <a:xfrm>
            <a:off x="6090574" y="801866"/>
            <a:ext cx="5306084" cy="5230634"/>
          </a:xfrm>
        </p:spPr>
        <p:txBody>
          <a:bodyPr anchor="ctr">
            <a:normAutofit/>
          </a:bodyPr>
          <a:lstStyle/>
          <a:p>
            <a:pPr marL="0" indent="0">
              <a:buNone/>
            </a:pPr>
            <a:r>
              <a:rPr lang="en-AU" sz="2400" b="0" i="0" dirty="0">
                <a:solidFill>
                  <a:srgbClr val="374151"/>
                </a:solidFill>
                <a:effectLst/>
                <a:latin typeface="Söhne"/>
              </a:rPr>
              <a:t>The cloud refers to the delivery of computing services—including servers, storage, databases, networking, software, analytics, and intelligence—over the Internet (“the cloud”) to offer faster innovation, flexible resources, and economies of scale. </a:t>
            </a:r>
          </a:p>
          <a:p>
            <a:pPr marL="0" indent="0">
              <a:buNone/>
            </a:pPr>
            <a:r>
              <a:rPr lang="en-AU" sz="2400" b="0" i="0" dirty="0">
                <a:solidFill>
                  <a:srgbClr val="374151"/>
                </a:solidFill>
                <a:effectLst/>
                <a:latin typeface="Söhne"/>
              </a:rPr>
              <a:t>In simple terms, it means that users can access and use services and applications that are stored on remote servers, rather than on their own devices.</a:t>
            </a:r>
            <a:endParaRPr lang="en-AU" sz="3600" dirty="0">
              <a:solidFill>
                <a:srgbClr val="000000"/>
              </a:solidFill>
            </a:endParaRPr>
          </a:p>
        </p:txBody>
      </p:sp>
    </p:spTree>
    <p:extLst>
      <p:ext uri="{BB962C8B-B14F-4D97-AF65-F5344CB8AC3E}">
        <p14:creationId xmlns:p14="http://schemas.microsoft.com/office/powerpoint/2010/main" val="53968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520C57-2EAB-4106-A057-93C01589B686}"/>
              </a:ext>
            </a:extLst>
          </p:cNvPr>
          <p:cNvSpPr>
            <a:spLocks noGrp="1"/>
          </p:cNvSpPr>
          <p:nvPr>
            <p:ph type="title"/>
          </p:nvPr>
        </p:nvSpPr>
        <p:spPr>
          <a:xfrm>
            <a:off x="640079" y="2053641"/>
            <a:ext cx="3669161" cy="2760098"/>
          </a:xfrm>
        </p:spPr>
        <p:txBody>
          <a:bodyPr>
            <a:normAutofit/>
          </a:bodyPr>
          <a:lstStyle/>
          <a:p>
            <a:r>
              <a:rPr lang="en-AU" dirty="0">
                <a:solidFill>
                  <a:srgbClr val="FFFFFF"/>
                </a:solidFill>
              </a:rPr>
              <a:t>Pros and Cons of Cloud Services</a:t>
            </a:r>
          </a:p>
        </p:txBody>
      </p:sp>
      <p:graphicFrame>
        <p:nvGraphicFramePr>
          <p:cNvPr id="7" name="Content Placeholder 2">
            <a:extLst>
              <a:ext uri="{FF2B5EF4-FFF2-40B4-BE49-F238E27FC236}">
                <a16:creationId xmlns:a16="http://schemas.microsoft.com/office/drawing/2014/main" id="{9F582238-0E46-A376-AA88-ADD806653362}"/>
              </a:ext>
            </a:extLst>
          </p:cNvPr>
          <p:cNvGraphicFramePr>
            <a:graphicFrameLocks noGrp="1"/>
          </p:cNvGraphicFramePr>
          <p:nvPr>
            <p:ph idx="1"/>
            <p:extLst>
              <p:ext uri="{D42A27DB-BD31-4B8C-83A1-F6EECF244321}">
                <p14:modId xmlns:p14="http://schemas.microsoft.com/office/powerpoint/2010/main" val="681348962"/>
              </p:ext>
            </p:extLst>
          </p:nvPr>
        </p:nvGraphicFramePr>
        <p:xfrm>
          <a:off x="6091238" y="801688"/>
          <a:ext cx="5305425" cy="5230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88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520C57-2EAB-4106-A057-93C01589B686}"/>
              </a:ext>
            </a:extLst>
          </p:cNvPr>
          <p:cNvSpPr>
            <a:spLocks noGrp="1"/>
          </p:cNvSpPr>
          <p:nvPr>
            <p:ph type="title"/>
          </p:nvPr>
        </p:nvSpPr>
        <p:spPr>
          <a:xfrm>
            <a:off x="640079" y="2053641"/>
            <a:ext cx="3669161" cy="2760098"/>
          </a:xfrm>
        </p:spPr>
        <p:txBody>
          <a:bodyPr>
            <a:normAutofit/>
          </a:bodyPr>
          <a:lstStyle/>
          <a:p>
            <a:r>
              <a:rPr lang="en-AU" dirty="0">
                <a:solidFill>
                  <a:srgbClr val="FFFFFF"/>
                </a:solidFill>
              </a:rPr>
              <a:t>Public Cloud Providers</a:t>
            </a:r>
          </a:p>
        </p:txBody>
      </p:sp>
      <p:graphicFrame>
        <p:nvGraphicFramePr>
          <p:cNvPr id="7" name="Content Placeholder 2">
            <a:extLst>
              <a:ext uri="{FF2B5EF4-FFF2-40B4-BE49-F238E27FC236}">
                <a16:creationId xmlns:a16="http://schemas.microsoft.com/office/drawing/2014/main" id="{A376745B-7BCE-D09D-7B99-1E985D3F5D58}"/>
              </a:ext>
            </a:extLst>
          </p:cNvPr>
          <p:cNvGraphicFramePr>
            <a:graphicFrameLocks noGrp="1"/>
          </p:cNvGraphicFramePr>
          <p:nvPr>
            <p:ph idx="1"/>
            <p:extLst>
              <p:ext uri="{D42A27DB-BD31-4B8C-83A1-F6EECF244321}">
                <p14:modId xmlns:p14="http://schemas.microsoft.com/office/powerpoint/2010/main" val="4227945298"/>
              </p:ext>
            </p:extLst>
          </p:nvPr>
        </p:nvGraphicFramePr>
        <p:xfrm>
          <a:off x="6091238" y="801688"/>
          <a:ext cx="5305425" cy="5230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166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520C57-2EAB-4106-A057-93C01589B686}"/>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a:t>
            </a:r>
            <a:r>
              <a:rPr lang="en-AU" dirty="0" err="1">
                <a:solidFill>
                  <a:srgbClr val="FFFFFF"/>
                </a:solidFill>
              </a:rPr>
              <a:t>mazon</a:t>
            </a:r>
            <a:r>
              <a:rPr lang="en-AU" dirty="0">
                <a:solidFill>
                  <a:srgbClr val="FFFFFF"/>
                </a:solidFill>
              </a:rPr>
              <a:t> AWS</a:t>
            </a:r>
            <a:br>
              <a:rPr lang="en-AU" dirty="0">
                <a:solidFill>
                  <a:srgbClr val="FFFFFF"/>
                </a:solidFill>
              </a:rPr>
            </a:br>
            <a:r>
              <a:rPr lang="en-AU" dirty="0">
                <a:solidFill>
                  <a:srgbClr val="FFFFFF"/>
                </a:solidFill>
              </a:rPr>
              <a:t>(Amazon Web Services)</a:t>
            </a:r>
          </a:p>
        </p:txBody>
      </p:sp>
      <p:sp>
        <p:nvSpPr>
          <p:cNvPr id="15" name="Content Placeholder 14">
            <a:extLst>
              <a:ext uri="{FF2B5EF4-FFF2-40B4-BE49-F238E27FC236}">
                <a16:creationId xmlns:a16="http://schemas.microsoft.com/office/drawing/2014/main" id="{03075CE6-CED0-2DD1-BA24-55750F570370}"/>
              </a:ext>
            </a:extLst>
          </p:cNvPr>
          <p:cNvSpPr>
            <a:spLocks noGrp="1"/>
          </p:cNvSpPr>
          <p:nvPr>
            <p:ph idx="1"/>
          </p:nvPr>
        </p:nvSpPr>
        <p:spPr/>
        <p:txBody>
          <a:bodyPr/>
          <a:lstStyle/>
          <a:p>
            <a:endParaRPr lang="en-AU" dirty="0"/>
          </a:p>
        </p:txBody>
      </p:sp>
      <p:sp>
        <p:nvSpPr>
          <p:cNvPr id="17" name="Content Placeholder 2">
            <a:extLst>
              <a:ext uri="{FF2B5EF4-FFF2-40B4-BE49-F238E27FC236}">
                <a16:creationId xmlns:a16="http://schemas.microsoft.com/office/drawing/2014/main" id="{2AEA275A-731B-392E-AC0A-44AB99F056B0}"/>
              </a:ext>
            </a:extLst>
          </p:cNvPr>
          <p:cNvSpPr txBox="1">
            <a:spLocks/>
          </p:cNvSpPr>
          <p:nvPr/>
        </p:nvSpPr>
        <p:spPr>
          <a:xfrm>
            <a:off x="6090574" y="801866"/>
            <a:ext cx="5306084" cy="523063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dirty="0">
                <a:solidFill>
                  <a:srgbClr val="374151"/>
                </a:solidFill>
                <a:latin typeface="Söhne"/>
              </a:rPr>
              <a:t>For this unit, we will be using Amazon AWS to identify, document and assess emerging technologies</a:t>
            </a:r>
          </a:p>
          <a:p>
            <a:pPr marL="0" indent="0">
              <a:buFont typeface="Arial" panose="020B0604020202020204" pitchFamily="34" charset="0"/>
              <a:buNone/>
            </a:pPr>
            <a:endParaRPr lang="en-AU" sz="2400" dirty="0">
              <a:solidFill>
                <a:srgbClr val="374151"/>
              </a:solidFill>
              <a:latin typeface="Söhne"/>
            </a:endParaRPr>
          </a:p>
          <a:p>
            <a:pPr marL="0" indent="0">
              <a:buFont typeface="Arial" panose="020B0604020202020204" pitchFamily="34" charset="0"/>
              <a:buNone/>
            </a:pPr>
            <a:r>
              <a:rPr lang="en-AU" sz="2400" dirty="0">
                <a:solidFill>
                  <a:srgbClr val="374151"/>
                </a:solidFill>
                <a:latin typeface="Söhne"/>
              </a:rPr>
              <a:t>Browse to </a:t>
            </a:r>
            <a:r>
              <a:rPr lang="en-AU" sz="2400" dirty="0">
                <a:solidFill>
                  <a:srgbClr val="374151"/>
                </a:solidFill>
                <a:latin typeface="Söhne"/>
                <a:hlinkClick r:id="rId3"/>
              </a:rPr>
              <a:t>https://aws.amazon.com/</a:t>
            </a:r>
            <a:r>
              <a:rPr lang="en-AU" sz="2400" dirty="0">
                <a:solidFill>
                  <a:srgbClr val="374151"/>
                </a:solidFill>
                <a:latin typeface="Söhne"/>
              </a:rPr>
              <a:t> and we will spend the rest </a:t>
            </a:r>
            <a:r>
              <a:rPr lang="en-AU" sz="2400">
                <a:solidFill>
                  <a:srgbClr val="374151"/>
                </a:solidFill>
                <a:latin typeface="Söhne"/>
              </a:rPr>
              <a:t>of today’s lesson having a look at what AWS offers</a:t>
            </a:r>
            <a:endParaRPr lang="en-AU" sz="3600" dirty="0">
              <a:solidFill>
                <a:srgbClr val="000000"/>
              </a:solidFill>
            </a:endParaRPr>
          </a:p>
        </p:txBody>
      </p:sp>
    </p:spTree>
    <p:extLst>
      <p:ext uri="{BB962C8B-B14F-4D97-AF65-F5344CB8AC3E}">
        <p14:creationId xmlns:p14="http://schemas.microsoft.com/office/powerpoint/2010/main" val="417233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356687-AF60-4B7D-97BA-66171EAE0F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F9944C-06A2-4FBA-BE87-D68E56127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144</TotalTime>
  <Words>310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   ICTICT426 - Identify and evaluate emerging technologies and practices </vt:lpstr>
      <vt:lpstr>Identify emerging technologies and practices in IT </vt:lpstr>
      <vt:lpstr>WHAT is emerging technology</vt:lpstr>
      <vt:lpstr>A Few Trending Emerging Technologies</vt:lpstr>
      <vt:lpstr>Cloud Services</vt:lpstr>
      <vt:lpstr>Pros and Cons of Cloud Services</vt:lpstr>
      <vt:lpstr>Public Cloud Providers</vt:lpstr>
      <vt:lpstr>Amazon AWS (Amazon Web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ICTICT426 - Identify and evaluate emerging technologies and practices</dc:title>
  <dc:creator>Ben Thakkar</dc:creator>
  <cp:lastModifiedBy>Travis Bernhard</cp:lastModifiedBy>
  <cp:revision>9</cp:revision>
  <dcterms:created xsi:type="dcterms:W3CDTF">2019-05-30T06:38:02Z</dcterms:created>
  <dcterms:modified xsi:type="dcterms:W3CDTF">2023-01-25T04:15:52Z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y fmtid="{D5CDD505-2E9C-101B-9397-08002B2CF9AE}" pid="3" name="MSIP_Label_f3ac7e5b-5da2-46c7-8677-8a6b50f7d886_Enabled">
    <vt:lpwstr>true</vt:lpwstr>
  </property>
  <property fmtid="{D5CDD505-2E9C-101B-9397-08002B2CF9AE}" pid="4" name="MSIP_Label_f3ac7e5b-5da2-46c7-8677-8a6b50f7d886_SetDate">
    <vt:lpwstr>2023-01-24T06:49:58Z</vt:lpwstr>
  </property>
  <property fmtid="{D5CDD505-2E9C-101B-9397-08002B2CF9AE}" pid="5" name="MSIP_Label_f3ac7e5b-5da2-46c7-8677-8a6b50f7d886_Method">
    <vt:lpwstr>Privileged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ec4ab603-6fa4-4331-a112-e967ff888a4e</vt:lpwstr>
  </property>
  <property fmtid="{D5CDD505-2E9C-101B-9397-08002B2CF9AE}" pid="9" name="MSIP_Label_f3ac7e5b-5da2-46c7-8677-8a6b50f7d886_ContentBits">
    <vt:lpwstr>1</vt:lpwstr>
  </property>
  <property fmtid="{D5CDD505-2E9C-101B-9397-08002B2CF9AE}" pid="10" name="ClassificationContentMarkingHeaderLocations">
    <vt:lpwstr>Office Theme:8</vt:lpwstr>
  </property>
  <property fmtid="{D5CDD505-2E9C-101B-9397-08002B2CF9AE}" pid="11" name="ClassificationContentMarkingHeaderText">
    <vt:lpwstr>OFFICIAL</vt:lpwstr>
  </property>
</Properties>
</file>