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E1AE3-A0D0-4CA8-BCC6-5108A4AA8E4C}" v="13" dt="2023-02-16T02:15:36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Bernhard" userId="ca895558-90d5-4655-9399-59e5f08fa2e2" providerId="ADAL" clId="{EF8AF77C-3232-45A8-8E52-DC0B1B3DE043}"/>
    <pc:docChg chg="addSld modSld">
      <pc:chgData name="Travis Bernhard" userId="ca895558-90d5-4655-9399-59e5f08fa2e2" providerId="ADAL" clId="{EF8AF77C-3232-45A8-8E52-DC0B1B3DE043}" dt="2023-02-15T03:58:59.022" v="3" actId="22"/>
      <pc:docMkLst>
        <pc:docMk/>
      </pc:docMkLst>
      <pc:sldChg chg="addSp delSp modSp new mod">
        <pc:chgData name="Travis Bernhard" userId="ca895558-90d5-4655-9399-59e5f08fa2e2" providerId="ADAL" clId="{EF8AF77C-3232-45A8-8E52-DC0B1B3DE043}" dt="2023-02-15T03:58:01.869" v="1" actId="22"/>
        <pc:sldMkLst>
          <pc:docMk/>
          <pc:sldMk cId="3299665168" sldId="263"/>
        </pc:sldMkLst>
        <pc:spChg chg="del">
          <ac:chgData name="Travis Bernhard" userId="ca895558-90d5-4655-9399-59e5f08fa2e2" providerId="ADAL" clId="{EF8AF77C-3232-45A8-8E52-DC0B1B3DE043}" dt="2023-02-15T03:58:01.869" v="1" actId="22"/>
          <ac:spMkLst>
            <pc:docMk/>
            <pc:sldMk cId="3299665168" sldId="263"/>
            <ac:spMk id="3" creationId="{C3E55D4F-0C05-4A7C-922C-9C826B4E4C76}"/>
          </ac:spMkLst>
        </pc:spChg>
        <pc:picChg chg="add mod ord">
          <ac:chgData name="Travis Bernhard" userId="ca895558-90d5-4655-9399-59e5f08fa2e2" providerId="ADAL" clId="{EF8AF77C-3232-45A8-8E52-DC0B1B3DE043}" dt="2023-02-15T03:58:01.869" v="1" actId="22"/>
          <ac:picMkLst>
            <pc:docMk/>
            <pc:sldMk cId="3299665168" sldId="263"/>
            <ac:picMk id="5" creationId="{9D63793F-C9B4-4C54-AD46-D818034000AF}"/>
          </ac:picMkLst>
        </pc:picChg>
      </pc:sldChg>
      <pc:sldChg chg="addSp delSp modSp new mod">
        <pc:chgData name="Travis Bernhard" userId="ca895558-90d5-4655-9399-59e5f08fa2e2" providerId="ADAL" clId="{EF8AF77C-3232-45A8-8E52-DC0B1B3DE043}" dt="2023-02-15T03:58:59.022" v="3" actId="22"/>
        <pc:sldMkLst>
          <pc:docMk/>
          <pc:sldMk cId="1609291000" sldId="264"/>
        </pc:sldMkLst>
        <pc:spChg chg="del">
          <ac:chgData name="Travis Bernhard" userId="ca895558-90d5-4655-9399-59e5f08fa2e2" providerId="ADAL" clId="{EF8AF77C-3232-45A8-8E52-DC0B1B3DE043}" dt="2023-02-15T03:58:59.022" v="3" actId="22"/>
          <ac:spMkLst>
            <pc:docMk/>
            <pc:sldMk cId="1609291000" sldId="264"/>
            <ac:spMk id="3" creationId="{CFC133E9-94B6-46CA-9BE7-633D7880A17A}"/>
          </ac:spMkLst>
        </pc:spChg>
        <pc:picChg chg="add mod ord">
          <ac:chgData name="Travis Bernhard" userId="ca895558-90d5-4655-9399-59e5f08fa2e2" providerId="ADAL" clId="{EF8AF77C-3232-45A8-8E52-DC0B1B3DE043}" dt="2023-02-15T03:58:59.022" v="3" actId="22"/>
          <ac:picMkLst>
            <pc:docMk/>
            <pc:sldMk cId="1609291000" sldId="264"/>
            <ac:picMk id="5" creationId="{2FBE48E9-BC1D-4833-89A9-072B2F128F1D}"/>
          </ac:picMkLst>
        </pc:picChg>
      </pc:sldChg>
    </pc:docChg>
  </pc:docChgLst>
  <pc:docChgLst>
    <pc:chgData name="Travis Bernhard" userId="ca895558-90d5-4655-9399-59e5f08fa2e2" providerId="ADAL" clId="{2A2E1AE3-A0D0-4CA8-BCC6-5108A4AA8E4C}"/>
    <pc:docChg chg="undo custSel addSld delSld modSld sldOrd addMainMaster modMainMaster">
      <pc:chgData name="Travis Bernhard" userId="ca895558-90d5-4655-9399-59e5f08fa2e2" providerId="ADAL" clId="{2A2E1AE3-A0D0-4CA8-BCC6-5108A4AA8E4C}" dt="2023-02-16T02:16:06.261" v="119" actId="26606"/>
      <pc:docMkLst>
        <pc:docMk/>
      </pc:docMkLst>
      <pc:sldChg chg="addSp delSp modSp mod ord setBg setClrOvrMap delDesignElem chgLayout">
        <pc:chgData name="Travis Bernhard" userId="ca895558-90d5-4655-9399-59e5f08fa2e2" providerId="ADAL" clId="{2A2E1AE3-A0D0-4CA8-BCC6-5108A4AA8E4C}" dt="2023-02-16T02:09:42.687" v="78" actId="700"/>
        <pc:sldMkLst>
          <pc:docMk/>
          <pc:sldMk cId="2709777780" sldId="256"/>
        </pc:sldMkLst>
        <pc:spChg chg="del mod">
          <ac:chgData name="Travis Bernhard" userId="ca895558-90d5-4655-9399-59e5f08fa2e2" providerId="ADAL" clId="{2A2E1AE3-A0D0-4CA8-BCC6-5108A4AA8E4C}" dt="2023-02-16T02:08:25.678" v="52" actId="478"/>
          <ac:spMkLst>
            <pc:docMk/>
            <pc:sldMk cId="2709777780" sldId="256"/>
            <ac:spMk id="2" creationId="{BF7D8734-2A20-4750-843C-42E9CBC5E1EE}"/>
          </ac:spMkLst>
        </pc:spChg>
        <pc:spChg chg="del mod">
          <ac:chgData name="Travis Bernhard" userId="ca895558-90d5-4655-9399-59e5f08fa2e2" providerId="ADAL" clId="{2A2E1AE3-A0D0-4CA8-BCC6-5108A4AA8E4C}" dt="2023-02-16T02:08:28.009" v="53" actId="478"/>
          <ac:spMkLst>
            <pc:docMk/>
            <pc:sldMk cId="2709777780" sldId="256"/>
            <ac:spMk id="3" creationId="{220E4E00-547C-45CA-8412-7127CFCF3EF0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2709777780" sldId="256"/>
            <ac:spMk id="7" creationId="{A8384FB5-9ADC-4DDC-881B-597D56F5B15D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2709777780" sldId="256"/>
            <ac:spMk id="8" creationId="{1199E1B1-A8C0-4FE8-A5A8-1CB41D69F857}"/>
          </ac:spMkLst>
        </pc:spChg>
        <pc:spChg chg="add del">
          <ac:chgData name="Travis Bernhard" userId="ca895558-90d5-4655-9399-59e5f08fa2e2" providerId="ADAL" clId="{2A2E1AE3-A0D0-4CA8-BCC6-5108A4AA8E4C}" dt="2023-02-16T02:07:24.578" v="37"/>
          <ac:spMkLst>
            <pc:docMk/>
            <pc:sldMk cId="2709777780" sldId="256"/>
            <ac:spMk id="10" creationId="{8537B233-9CDD-4A90-AABB-A8963DEE4FBC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2709777780" sldId="256"/>
            <ac:spMk id="14" creationId="{84A8DE83-DE75-4B41-9DB4-A7EC0B0DEC0B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2709777780" sldId="256"/>
            <ac:spMk id="16" creationId="{A7009A0A-BEF5-4EAC-AF15-E4F9F002E239}"/>
          </ac:spMkLst>
        </pc:spChg>
        <pc:picChg chg="mod">
          <ac:chgData name="Travis Bernhard" userId="ca895558-90d5-4655-9399-59e5f08fa2e2" providerId="ADAL" clId="{2A2E1AE3-A0D0-4CA8-BCC6-5108A4AA8E4C}" dt="2023-02-16T02:08:31.161" v="54" actId="26606"/>
          <ac:picMkLst>
            <pc:docMk/>
            <pc:sldMk cId="2709777780" sldId="256"/>
            <ac:picMk id="5" creationId="{BAAD7F0E-26C7-4116-92C5-9AA1FDD64EC2}"/>
          </ac:picMkLst>
        </pc:picChg>
        <pc:cxnChg chg="add del">
          <ac:chgData name="Travis Bernhard" userId="ca895558-90d5-4655-9399-59e5f08fa2e2" providerId="ADAL" clId="{2A2E1AE3-A0D0-4CA8-BCC6-5108A4AA8E4C}" dt="2023-02-16T02:07:24.578" v="37"/>
          <ac:cxnSpMkLst>
            <pc:docMk/>
            <pc:sldMk cId="2709777780" sldId="256"/>
            <ac:cxnSpMk id="12" creationId="{040575EE-C594-4566-BC00-663004E52AB5}"/>
          </ac:cxnSpMkLst>
        </pc:cxnChg>
      </pc:sldChg>
      <pc:sldChg chg="addSp delSp modSp mod setBg setClrOvrMap delDesignElem">
        <pc:chgData name="Travis Bernhard" userId="ca895558-90d5-4655-9399-59e5f08fa2e2" providerId="ADAL" clId="{2A2E1AE3-A0D0-4CA8-BCC6-5108A4AA8E4C}" dt="2023-02-16T02:08:34.200" v="55" actId="26606"/>
        <pc:sldMkLst>
          <pc:docMk/>
          <pc:sldMk cId="1043730854" sldId="257"/>
        </pc:sldMkLst>
        <pc:spChg chg="del mod">
          <ac:chgData name="Travis Bernhard" userId="ca895558-90d5-4655-9399-59e5f08fa2e2" providerId="ADAL" clId="{2A2E1AE3-A0D0-4CA8-BCC6-5108A4AA8E4C}" dt="2023-02-16T02:06:33.956" v="21" actId="26606"/>
          <ac:spMkLst>
            <pc:docMk/>
            <pc:sldMk cId="1043730854" sldId="257"/>
            <ac:spMk id="2" creationId="{1E4699B5-A1F9-489D-81E2-21D77E5FC030}"/>
          </ac:spMkLst>
        </pc:spChg>
        <pc:spChg chg="del mod">
          <ac:chgData name="Travis Bernhard" userId="ca895558-90d5-4655-9399-59e5f08fa2e2" providerId="ADAL" clId="{2A2E1AE3-A0D0-4CA8-BCC6-5108A4AA8E4C}" dt="2023-02-16T02:06:33.956" v="21" actId="26606"/>
          <ac:spMkLst>
            <pc:docMk/>
            <pc:sldMk cId="1043730854" sldId="257"/>
            <ac:spMk id="3" creationId="{285CC843-300A-46AC-8066-2F04BDD79F7C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1043730854" sldId="257"/>
            <ac:spMk id="7" creationId="{AB8C311F-7253-4AED-9701-7FC0708C41C7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1043730854" sldId="257"/>
            <ac:spMk id="8" creationId="{E2384209-CB15-4CDF-9D31-C44FD9A3F20D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1043730854" sldId="257"/>
            <ac:spMk id="9" creationId="{2633B3B5-CC90-43F0-8714-D31D1F3F0209}"/>
          </ac:spMkLst>
        </pc:spChg>
        <pc:spChg chg="add del">
          <ac:chgData name="Travis Bernhard" userId="ca895558-90d5-4655-9399-59e5f08fa2e2" providerId="ADAL" clId="{2A2E1AE3-A0D0-4CA8-BCC6-5108A4AA8E4C}" dt="2023-02-16T02:06:47.890" v="24" actId="26606"/>
          <ac:spMkLst>
            <pc:docMk/>
            <pc:sldMk cId="1043730854" sldId="257"/>
            <ac:spMk id="10" creationId="{AB8C311F-7253-4AED-9701-7FC0708C41C7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1043730854" sldId="257"/>
            <ac:spMk id="11" creationId="{A8D57A06-A426-446D-B02C-A2DC6B62E45E}"/>
          </ac:spMkLst>
        </pc:spChg>
        <pc:spChg chg="add del">
          <ac:chgData name="Travis Bernhard" userId="ca895558-90d5-4655-9399-59e5f08fa2e2" providerId="ADAL" clId="{2A2E1AE3-A0D0-4CA8-BCC6-5108A4AA8E4C}" dt="2023-02-16T02:06:47.890" v="24" actId="26606"/>
          <ac:spMkLst>
            <pc:docMk/>
            <pc:sldMk cId="1043730854" sldId="257"/>
            <ac:spMk id="12" creationId="{E2384209-CB15-4CDF-9D31-C44FD9A3F20D}"/>
          </ac:spMkLst>
        </pc:spChg>
        <pc:spChg chg="add del">
          <ac:chgData name="Travis Bernhard" userId="ca895558-90d5-4655-9399-59e5f08fa2e2" providerId="ADAL" clId="{2A2E1AE3-A0D0-4CA8-BCC6-5108A4AA8E4C}" dt="2023-02-16T02:06:47.890" v="24" actId="26606"/>
          <ac:spMkLst>
            <pc:docMk/>
            <pc:sldMk cId="1043730854" sldId="257"/>
            <ac:spMk id="14" creationId="{2633B3B5-CC90-43F0-8714-D31D1F3F0209}"/>
          </ac:spMkLst>
        </pc:spChg>
        <pc:spChg chg="add del">
          <ac:chgData name="Travis Bernhard" userId="ca895558-90d5-4655-9399-59e5f08fa2e2" providerId="ADAL" clId="{2A2E1AE3-A0D0-4CA8-BCC6-5108A4AA8E4C}" dt="2023-02-16T02:06:47.890" v="24" actId="26606"/>
          <ac:spMkLst>
            <pc:docMk/>
            <pc:sldMk cId="1043730854" sldId="257"/>
            <ac:spMk id="16" creationId="{A8D57A06-A426-446D-B02C-A2DC6B62E45E}"/>
          </ac:spMkLst>
        </pc:spChg>
        <pc:spChg chg="add del">
          <ac:chgData name="Travis Bernhard" userId="ca895558-90d5-4655-9399-59e5f08fa2e2" providerId="ADAL" clId="{2A2E1AE3-A0D0-4CA8-BCC6-5108A4AA8E4C}" dt="2023-02-16T02:07:00.508" v="25" actId="21"/>
          <ac:spMkLst>
            <pc:docMk/>
            <pc:sldMk cId="1043730854" sldId="257"/>
            <ac:spMk id="20" creationId="{D9CB661D-1962-AFAE-610E-4F1366C64820}"/>
          </ac:spMkLst>
        </pc:spChg>
        <pc:spChg chg="add del">
          <ac:chgData name="Travis Bernhard" userId="ca895558-90d5-4655-9399-59e5f08fa2e2" providerId="ADAL" clId="{2A2E1AE3-A0D0-4CA8-BCC6-5108A4AA8E4C}" dt="2023-02-16T02:07:24.578" v="37"/>
          <ac:spMkLst>
            <pc:docMk/>
            <pc:sldMk cId="1043730854" sldId="257"/>
            <ac:spMk id="23" creationId="{B0792D4F-247E-46FE-85FC-881DEFA41D94}"/>
          </ac:spMkLst>
        </pc:spChg>
        <pc:spChg chg="add del">
          <ac:chgData name="Travis Bernhard" userId="ca895558-90d5-4655-9399-59e5f08fa2e2" providerId="ADAL" clId="{2A2E1AE3-A0D0-4CA8-BCC6-5108A4AA8E4C}" dt="2023-02-16T02:07:24.578" v="37"/>
          <ac:spMkLst>
            <pc:docMk/>
            <pc:sldMk cId="1043730854" sldId="257"/>
            <ac:spMk id="25" creationId="{FA3CD3A3-D3C1-4567-BEC0-3A50E9A3A630}"/>
          </ac:spMkLst>
        </pc:spChg>
        <pc:picChg chg="mod">
          <ac:chgData name="Travis Bernhard" userId="ca895558-90d5-4655-9399-59e5f08fa2e2" providerId="ADAL" clId="{2A2E1AE3-A0D0-4CA8-BCC6-5108A4AA8E4C}" dt="2023-02-16T02:08:34.200" v="55" actId="26606"/>
          <ac:picMkLst>
            <pc:docMk/>
            <pc:sldMk cId="1043730854" sldId="257"/>
            <ac:picMk id="5" creationId="{F46CA55B-C4E8-4996-B511-85A497A35017}"/>
          </ac:picMkLst>
        </pc:picChg>
        <pc:cxnChg chg="add del">
          <ac:chgData name="Travis Bernhard" userId="ca895558-90d5-4655-9399-59e5f08fa2e2" providerId="ADAL" clId="{2A2E1AE3-A0D0-4CA8-BCC6-5108A4AA8E4C}" dt="2023-02-16T02:07:24.578" v="37"/>
          <ac:cxnSpMkLst>
            <pc:docMk/>
            <pc:sldMk cId="1043730854" sldId="257"/>
            <ac:cxnSpMk id="27" creationId="{B56D13EF-D431-4D0F-BFFC-1B5A686FF9BD}"/>
          </ac:cxnSpMkLst>
        </pc:cxnChg>
      </pc:sldChg>
      <pc:sldChg chg="addSp delSp modSp mod setBg modClrScheme setClrOvrMap delDesignElem chgLayout">
        <pc:chgData name="Travis Bernhard" userId="ca895558-90d5-4655-9399-59e5f08fa2e2" providerId="ADAL" clId="{2A2E1AE3-A0D0-4CA8-BCC6-5108A4AA8E4C}" dt="2023-02-16T02:09:53.136" v="80" actId="26606"/>
        <pc:sldMkLst>
          <pc:docMk/>
          <pc:sldMk cId="608318201" sldId="258"/>
        </pc:sldMkLst>
        <pc:spChg chg="del mod">
          <ac:chgData name="Travis Bernhard" userId="ca895558-90d5-4655-9399-59e5f08fa2e2" providerId="ADAL" clId="{2A2E1AE3-A0D0-4CA8-BCC6-5108A4AA8E4C}" dt="2023-02-16T02:06:38.216" v="22" actId="26606"/>
          <ac:spMkLst>
            <pc:docMk/>
            <pc:sldMk cId="608318201" sldId="258"/>
            <ac:spMk id="2" creationId="{464ED965-2181-4278-9C6F-089DB4546EDB}"/>
          </ac:spMkLst>
        </pc:spChg>
        <pc:spChg chg="del mod">
          <ac:chgData name="Travis Bernhard" userId="ca895558-90d5-4655-9399-59e5f08fa2e2" providerId="ADAL" clId="{2A2E1AE3-A0D0-4CA8-BCC6-5108A4AA8E4C}" dt="2023-02-16T02:06:38.216" v="22" actId="26606"/>
          <ac:spMkLst>
            <pc:docMk/>
            <pc:sldMk cId="608318201" sldId="258"/>
            <ac:spMk id="3" creationId="{3FF5A023-D1BE-4B32-98D5-A1A3D0939CFE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608318201" sldId="258"/>
            <ac:spMk id="7" creationId="{AB8C311F-7253-4AED-9701-7FC0708C41C7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608318201" sldId="258"/>
            <ac:spMk id="8" creationId="{E2384209-CB15-4CDF-9D31-C44FD9A3F20D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608318201" sldId="258"/>
            <ac:spMk id="9" creationId="{2633B3B5-CC90-43F0-8714-D31D1F3F0209}"/>
          </ac:spMkLst>
        </pc:spChg>
        <pc:spChg chg="add del">
          <ac:chgData name="Travis Bernhard" userId="ca895558-90d5-4655-9399-59e5f08fa2e2" providerId="ADAL" clId="{2A2E1AE3-A0D0-4CA8-BCC6-5108A4AA8E4C}" dt="2023-02-16T02:07:24.578" v="37"/>
          <ac:spMkLst>
            <pc:docMk/>
            <pc:sldMk cId="608318201" sldId="258"/>
            <ac:spMk id="10" creationId="{AB8C311F-7253-4AED-9701-7FC0708C41C7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608318201" sldId="258"/>
            <ac:spMk id="11" creationId="{A8D57A06-A426-446D-B02C-A2DC6B62E45E}"/>
          </ac:spMkLst>
        </pc:spChg>
        <pc:spChg chg="add del">
          <ac:chgData name="Travis Bernhard" userId="ca895558-90d5-4655-9399-59e5f08fa2e2" providerId="ADAL" clId="{2A2E1AE3-A0D0-4CA8-BCC6-5108A4AA8E4C}" dt="2023-02-16T02:07:24.578" v="37"/>
          <ac:spMkLst>
            <pc:docMk/>
            <pc:sldMk cId="608318201" sldId="258"/>
            <ac:spMk id="12" creationId="{E2384209-CB15-4CDF-9D31-C44FD9A3F20D}"/>
          </ac:spMkLst>
        </pc:spChg>
        <pc:spChg chg="add del">
          <ac:chgData name="Travis Bernhard" userId="ca895558-90d5-4655-9399-59e5f08fa2e2" providerId="ADAL" clId="{2A2E1AE3-A0D0-4CA8-BCC6-5108A4AA8E4C}" dt="2023-02-16T02:08:52.463" v="59" actId="26606"/>
          <ac:spMkLst>
            <pc:docMk/>
            <pc:sldMk cId="608318201" sldId="258"/>
            <ac:spMk id="13" creationId="{9B76D444-2756-434F-AE61-96D69830C13E}"/>
          </ac:spMkLst>
        </pc:spChg>
        <pc:spChg chg="add del">
          <ac:chgData name="Travis Bernhard" userId="ca895558-90d5-4655-9399-59e5f08fa2e2" providerId="ADAL" clId="{2A2E1AE3-A0D0-4CA8-BCC6-5108A4AA8E4C}" dt="2023-02-16T02:07:24.578" v="37"/>
          <ac:spMkLst>
            <pc:docMk/>
            <pc:sldMk cId="608318201" sldId="258"/>
            <ac:spMk id="14" creationId="{2633B3B5-CC90-43F0-8714-D31D1F3F0209}"/>
          </ac:spMkLst>
        </pc:spChg>
        <pc:spChg chg="add del">
          <ac:chgData name="Travis Bernhard" userId="ca895558-90d5-4655-9399-59e5f08fa2e2" providerId="ADAL" clId="{2A2E1AE3-A0D0-4CA8-BCC6-5108A4AA8E4C}" dt="2023-02-16T02:08:52.463" v="59" actId="26606"/>
          <ac:spMkLst>
            <pc:docMk/>
            <pc:sldMk cId="608318201" sldId="258"/>
            <ac:spMk id="15" creationId="{A27B6159-7734-4564-9E0F-C4BC43C36E52}"/>
          </ac:spMkLst>
        </pc:spChg>
        <pc:spChg chg="add del">
          <ac:chgData name="Travis Bernhard" userId="ca895558-90d5-4655-9399-59e5f08fa2e2" providerId="ADAL" clId="{2A2E1AE3-A0D0-4CA8-BCC6-5108A4AA8E4C}" dt="2023-02-16T02:07:24.578" v="37"/>
          <ac:spMkLst>
            <pc:docMk/>
            <pc:sldMk cId="608318201" sldId="258"/>
            <ac:spMk id="16" creationId="{A8D57A06-A426-446D-B02C-A2DC6B62E45E}"/>
          </ac:spMkLst>
        </pc:spChg>
        <pc:spChg chg="add del">
          <ac:chgData name="Travis Bernhard" userId="ca895558-90d5-4655-9399-59e5f08fa2e2" providerId="ADAL" clId="{2A2E1AE3-A0D0-4CA8-BCC6-5108A4AA8E4C}" dt="2023-02-16T02:08:52.463" v="59" actId="26606"/>
          <ac:spMkLst>
            <pc:docMk/>
            <pc:sldMk cId="608318201" sldId="258"/>
            <ac:spMk id="18" creationId="{4301BBEC-50F0-F92A-0510-473D367979E5}"/>
          </ac:spMkLst>
        </pc:spChg>
        <pc:spChg chg="add del">
          <ac:chgData name="Travis Bernhard" userId="ca895558-90d5-4655-9399-59e5f08fa2e2" providerId="ADAL" clId="{2A2E1AE3-A0D0-4CA8-BCC6-5108A4AA8E4C}" dt="2023-02-16T02:09:51.358" v="79" actId="700"/>
          <ac:spMkLst>
            <pc:docMk/>
            <pc:sldMk cId="608318201" sldId="258"/>
            <ac:spMk id="23" creationId="{32BC26D8-82FB-445E-AA49-62A77D7C1EE0}"/>
          </ac:spMkLst>
        </pc:spChg>
        <pc:spChg chg="add del">
          <ac:chgData name="Travis Bernhard" userId="ca895558-90d5-4655-9399-59e5f08fa2e2" providerId="ADAL" clId="{2A2E1AE3-A0D0-4CA8-BCC6-5108A4AA8E4C}" dt="2023-02-16T02:09:51.358" v="79" actId="700"/>
          <ac:spMkLst>
            <pc:docMk/>
            <pc:sldMk cId="608318201" sldId="258"/>
            <ac:spMk id="25" creationId="{CB44330D-EA18-4254-AA95-EB49948539B8}"/>
          </ac:spMkLst>
        </pc:spChg>
        <pc:picChg chg="mod ord">
          <ac:chgData name="Travis Bernhard" userId="ca895558-90d5-4655-9399-59e5f08fa2e2" providerId="ADAL" clId="{2A2E1AE3-A0D0-4CA8-BCC6-5108A4AA8E4C}" dt="2023-02-16T02:09:53.136" v="80" actId="26606"/>
          <ac:picMkLst>
            <pc:docMk/>
            <pc:sldMk cId="608318201" sldId="258"/>
            <ac:picMk id="5" creationId="{F2EBF7CA-C5D0-4767-9CA9-1526D6F23BC9}"/>
          </ac:picMkLst>
        </pc:picChg>
        <pc:cxnChg chg="add del">
          <ac:chgData name="Travis Bernhard" userId="ca895558-90d5-4655-9399-59e5f08fa2e2" providerId="ADAL" clId="{2A2E1AE3-A0D0-4CA8-BCC6-5108A4AA8E4C}" dt="2023-02-16T02:08:52.463" v="59" actId="26606"/>
          <ac:cxnSpMkLst>
            <pc:docMk/>
            <pc:sldMk cId="608318201" sldId="258"/>
            <ac:cxnSpMk id="17" creationId="{E2FFB46B-05BC-4950-B18A-9593FDAE6ED7}"/>
          </ac:cxnSpMkLst>
        </pc:cxnChg>
      </pc:sldChg>
      <pc:sldChg chg="addSp delSp modSp mod setBg modClrScheme setClrOvrMap delDesignElem chgLayout">
        <pc:chgData name="Travis Bernhard" userId="ca895558-90d5-4655-9399-59e5f08fa2e2" providerId="ADAL" clId="{2A2E1AE3-A0D0-4CA8-BCC6-5108A4AA8E4C}" dt="2023-02-16T02:15:51.987" v="117" actId="1076"/>
        <pc:sldMkLst>
          <pc:docMk/>
          <pc:sldMk cId="2423011826" sldId="259"/>
        </pc:sldMkLst>
        <pc:spChg chg="del mod">
          <ac:chgData name="Travis Bernhard" userId="ca895558-90d5-4655-9399-59e5f08fa2e2" providerId="ADAL" clId="{2A2E1AE3-A0D0-4CA8-BCC6-5108A4AA8E4C}" dt="2023-02-16T02:08:00.262" v="42" actId="26606"/>
          <ac:spMkLst>
            <pc:docMk/>
            <pc:sldMk cId="2423011826" sldId="259"/>
            <ac:spMk id="2" creationId="{2862F2EF-4548-41BF-8290-EC739EE9C8E8}"/>
          </ac:spMkLst>
        </pc:spChg>
        <pc:spChg chg="del mod">
          <ac:chgData name="Travis Bernhard" userId="ca895558-90d5-4655-9399-59e5f08fa2e2" providerId="ADAL" clId="{2A2E1AE3-A0D0-4CA8-BCC6-5108A4AA8E4C}" dt="2023-02-16T02:08:00.262" v="42" actId="26606"/>
          <ac:spMkLst>
            <pc:docMk/>
            <pc:sldMk cId="2423011826" sldId="259"/>
            <ac:spMk id="3" creationId="{2BE8B479-0908-437E-8E99-07B389C40DBA}"/>
          </ac:spMkLst>
        </pc:spChg>
        <pc:spChg chg="add del">
          <ac:chgData name="Travis Bernhard" userId="ca895558-90d5-4655-9399-59e5f08fa2e2" providerId="ADAL" clId="{2A2E1AE3-A0D0-4CA8-BCC6-5108A4AA8E4C}" dt="2023-02-16T02:09:00.933" v="60" actId="26606"/>
          <ac:spMkLst>
            <pc:docMk/>
            <pc:sldMk cId="2423011826" sldId="259"/>
            <ac:spMk id="7" creationId="{9B76D444-2756-434F-AE61-96D69830C13E}"/>
          </ac:spMkLst>
        </pc:spChg>
        <pc:spChg chg="add del">
          <ac:chgData name="Travis Bernhard" userId="ca895558-90d5-4655-9399-59e5f08fa2e2" providerId="ADAL" clId="{2A2E1AE3-A0D0-4CA8-BCC6-5108A4AA8E4C}" dt="2023-02-16T02:11:12.406" v="99" actId="26606"/>
          <ac:spMkLst>
            <pc:docMk/>
            <pc:sldMk cId="2423011826" sldId="259"/>
            <ac:spMk id="8" creationId="{32BC26D8-82FB-445E-AA49-62A77D7C1EE0}"/>
          </ac:spMkLst>
        </pc:spChg>
        <pc:spChg chg="add del">
          <ac:chgData name="Travis Bernhard" userId="ca895558-90d5-4655-9399-59e5f08fa2e2" providerId="ADAL" clId="{2A2E1AE3-A0D0-4CA8-BCC6-5108A4AA8E4C}" dt="2023-02-16T02:08:44.630" v="58" actId="478"/>
          <ac:spMkLst>
            <pc:docMk/>
            <pc:sldMk cId="2423011826" sldId="259"/>
            <ac:spMk id="9" creationId="{3FE802F6-1A3E-0451-D09D-F93A68B66659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2423011826" sldId="259"/>
            <ac:spMk id="10" creationId="{32BC26D8-82FB-445E-AA49-62A77D7C1EE0}"/>
          </ac:spMkLst>
        </pc:spChg>
        <pc:spChg chg="add del">
          <ac:chgData name="Travis Bernhard" userId="ca895558-90d5-4655-9399-59e5f08fa2e2" providerId="ADAL" clId="{2A2E1AE3-A0D0-4CA8-BCC6-5108A4AA8E4C}" dt="2023-02-16T02:11:12.406" v="99" actId="26606"/>
          <ac:spMkLst>
            <pc:docMk/>
            <pc:sldMk cId="2423011826" sldId="259"/>
            <ac:spMk id="11" creationId="{CB44330D-EA18-4254-AA95-EB49948539B8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2423011826" sldId="259"/>
            <ac:spMk id="12" creationId="{CB44330D-EA18-4254-AA95-EB49948539B8}"/>
          </ac:spMkLst>
        </pc:spChg>
        <pc:spChg chg="add del">
          <ac:chgData name="Travis Bernhard" userId="ca895558-90d5-4655-9399-59e5f08fa2e2" providerId="ADAL" clId="{2A2E1AE3-A0D0-4CA8-BCC6-5108A4AA8E4C}" dt="2023-02-16T02:09:00.933" v="60" actId="26606"/>
          <ac:spMkLst>
            <pc:docMk/>
            <pc:sldMk cId="2423011826" sldId="259"/>
            <ac:spMk id="14" creationId="{A27B6159-7734-4564-9E0F-C4BC43C36E52}"/>
          </ac:spMkLst>
        </pc:spChg>
        <pc:spChg chg="add del">
          <ac:chgData name="Travis Bernhard" userId="ca895558-90d5-4655-9399-59e5f08fa2e2" providerId="ADAL" clId="{2A2E1AE3-A0D0-4CA8-BCC6-5108A4AA8E4C}" dt="2023-02-16T02:09:09.828" v="69" actId="26606"/>
          <ac:spMkLst>
            <pc:docMk/>
            <pc:sldMk cId="2423011826" sldId="259"/>
            <ac:spMk id="21" creationId="{32BC26D8-82FB-445E-AA49-62A77D7C1EE0}"/>
          </ac:spMkLst>
        </pc:spChg>
        <pc:spChg chg="add del">
          <ac:chgData name="Travis Bernhard" userId="ca895558-90d5-4655-9399-59e5f08fa2e2" providerId="ADAL" clId="{2A2E1AE3-A0D0-4CA8-BCC6-5108A4AA8E4C}" dt="2023-02-16T02:09:09.828" v="69" actId="26606"/>
          <ac:spMkLst>
            <pc:docMk/>
            <pc:sldMk cId="2423011826" sldId="259"/>
            <ac:spMk id="23" creationId="{CB44330D-EA18-4254-AA95-EB49948539B8}"/>
          </ac:spMkLst>
        </pc:spChg>
        <pc:spChg chg="add del">
          <ac:chgData name="Travis Bernhard" userId="ca895558-90d5-4655-9399-59e5f08fa2e2" providerId="ADAL" clId="{2A2E1AE3-A0D0-4CA8-BCC6-5108A4AA8E4C}" dt="2023-02-16T02:09:08.439" v="64" actId="26606"/>
          <ac:spMkLst>
            <pc:docMk/>
            <pc:sldMk cId="2423011826" sldId="259"/>
            <ac:spMk id="28" creationId="{B9FF99BD-075F-4761-A995-6FC574BD25EA}"/>
          </ac:spMkLst>
        </pc:spChg>
        <pc:spChg chg="add del">
          <ac:chgData name="Travis Bernhard" userId="ca895558-90d5-4655-9399-59e5f08fa2e2" providerId="ADAL" clId="{2A2E1AE3-A0D0-4CA8-BCC6-5108A4AA8E4C}" dt="2023-02-16T02:09:08.439" v="64" actId="26606"/>
          <ac:spMkLst>
            <pc:docMk/>
            <pc:sldMk cId="2423011826" sldId="259"/>
            <ac:spMk id="30" creationId="{A7B21A54-9BA3-4EA9-B460-5A829ADD9051}"/>
          </ac:spMkLst>
        </pc:spChg>
        <pc:spChg chg="add del">
          <ac:chgData name="Travis Bernhard" userId="ca895558-90d5-4655-9399-59e5f08fa2e2" providerId="ADAL" clId="{2A2E1AE3-A0D0-4CA8-BCC6-5108A4AA8E4C}" dt="2023-02-16T02:09:08.439" v="64" actId="26606"/>
          <ac:spMkLst>
            <pc:docMk/>
            <pc:sldMk cId="2423011826" sldId="259"/>
            <ac:spMk id="32" creationId="{6FA8F714-B9D8-488A-8CCA-E9948FF913A9}"/>
          </ac:spMkLst>
        </pc:spChg>
        <pc:spChg chg="add del">
          <ac:chgData name="Travis Bernhard" userId="ca895558-90d5-4655-9399-59e5f08fa2e2" providerId="ADAL" clId="{2A2E1AE3-A0D0-4CA8-BCC6-5108A4AA8E4C}" dt="2023-02-16T02:09:09.445" v="66" actId="26606"/>
          <ac:spMkLst>
            <pc:docMk/>
            <pc:sldMk cId="2423011826" sldId="259"/>
            <ac:spMk id="34" creationId="{3783CA14-24A1-485C-8B30-D6A5D87987AD}"/>
          </ac:spMkLst>
        </pc:spChg>
        <pc:spChg chg="add del">
          <ac:chgData name="Travis Bernhard" userId="ca895558-90d5-4655-9399-59e5f08fa2e2" providerId="ADAL" clId="{2A2E1AE3-A0D0-4CA8-BCC6-5108A4AA8E4C}" dt="2023-02-16T02:09:09.445" v="66" actId="26606"/>
          <ac:spMkLst>
            <pc:docMk/>
            <pc:sldMk cId="2423011826" sldId="259"/>
            <ac:spMk id="35" creationId="{F3060C83-F051-4F0E-ABAD-AA0DFC48B218}"/>
          </ac:spMkLst>
        </pc:spChg>
        <pc:spChg chg="add del">
          <ac:chgData name="Travis Bernhard" userId="ca895558-90d5-4655-9399-59e5f08fa2e2" providerId="ADAL" clId="{2A2E1AE3-A0D0-4CA8-BCC6-5108A4AA8E4C}" dt="2023-02-16T02:09:09.445" v="66" actId="26606"/>
          <ac:spMkLst>
            <pc:docMk/>
            <pc:sldMk cId="2423011826" sldId="259"/>
            <ac:spMk id="36" creationId="{9A97C86A-04D6-40F7-AE84-31AB43E6A846}"/>
          </ac:spMkLst>
        </pc:spChg>
        <pc:spChg chg="add del">
          <ac:chgData name="Travis Bernhard" userId="ca895558-90d5-4655-9399-59e5f08fa2e2" providerId="ADAL" clId="{2A2E1AE3-A0D0-4CA8-BCC6-5108A4AA8E4C}" dt="2023-02-16T02:09:09.445" v="66" actId="26606"/>
          <ac:spMkLst>
            <pc:docMk/>
            <pc:sldMk cId="2423011826" sldId="259"/>
            <ac:spMk id="37" creationId="{83C98ABE-055B-441F-B07E-44F97F083C39}"/>
          </ac:spMkLst>
        </pc:spChg>
        <pc:spChg chg="add del">
          <ac:chgData name="Travis Bernhard" userId="ca895558-90d5-4655-9399-59e5f08fa2e2" providerId="ADAL" clId="{2A2E1AE3-A0D0-4CA8-BCC6-5108A4AA8E4C}" dt="2023-02-16T02:09:09.445" v="66" actId="26606"/>
          <ac:spMkLst>
            <pc:docMk/>
            <pc:sldMk cId="2423011826" sldId="259"/>
            <ac:spMk id="38" creationId="{FF9F2414-84E8-453E-B1F3-389FDE8192D9}"/>
          </ac:spMkLst>
        </pc:spChg>
        <pc:spChg chg="add del">
          <ac:chgData name="Travis Bernhard" userId="ca895558-90d5-4655-9399-59e5f08fa2e2" providerId="ADAL" clId="{2A2E1AE3-A0D0-4CA8-BCC6-5108A4AA8E4C}" dt="2023-02-16T02:09:09.445" v="66" actId="26606"/>
          <ac:spMkLst>
            <pc:docMk/>
            <pc:sldMk cId="2423011826" sldId="259"/>
            <ac:spMk id="39" creationId="{29FDB030-9B49-4CED-8CCD-4D99382388AC}"/>
          </ac:spMkLst>
        </pc:spChg>
        <pc:spChg chg="add del">
          <ac:chgData name="Travis Bernhard" userId="ca895558-90d5-4655-9399-59e5f08fa2e2" providerId="ADAL" clId="{2A2E1AE3-A0D0-4CA8-BCC6-5108A4AA8E4C}" dt="2023-02-16T02:09:09.445" v="66" actId="26606"/>
          <ac:spMkLst>
            <pc:docMk/>
            <pc:sldMk cId="2423011826" sldId="259"/>
            <ac:spMk id="40" creationId="{3ECA69A1-7536-43AC-85EF-C7106179F5ED}"/>
          </ac:spMkLst>
        </pc:spChg>
        <pc:spChg chg="add del">
          <ac:chgData name="Travis Bernhard" userId="ca895558-90d5-4655-9399-59e5f08fa2e2" providerId="ADAL" clId="{2A2E1AE3-A0D0-4CA8-BCC6-5108A4AA8E4C}" dt="2023-02-16T02:09:09.824" v="68" actId="26606"/>
          <ac:spMkLst>
            <pc:docMk/>
            <pc:sldMk cId="2423011826" sldId="259"/>
            <ac:spMk id="42" creationId="{B9FF99BD-075F-4761-A995-6FC574BD25EA}"/>
          </ac:spMkLst>
        </pc:spChg>
        <pc:spChg chg="add del">
          <ac:chgData name="Travis Bernhard" userId="ca895558-90d5-4655-9399-59e5f08fa2e2" providerId="ADAL" clId="{2A2E1AE3-A0D0-4CA8-BCC6-5108A4AA8E4C}" dt="2023-02-16T02:09:09.824" v="68" actId="26606"/>
          <ac:spMkLst>
            <pc:docMk/>
            <pc:sldMk cId="2423011826" sldId="259"/>
            <ac:spMk id="43" creationId="{A7B21A54-9BA3-4EA9-B460-5A829ADD9051}"/>
          </ac:spMkLst>
        </pc:spChg>
        <pc:spChg chg="add del">
          <ac:chgData name="Travis Bernhard" userId="ca895558-90d5-4655-9399-59e5f08fa2e2" providerId="ADAL" clId="{2A2E1AE3-A0D0-4CA8-BCC6-5108A4AA8E4C}" dt="2023-02-16T02:09:09.824" v="68" actId="26606"/>
          <ac:spMkLst>
            <pc:docMk/>
            <pc:sldMk cId="2423011826" sldId="259"/>
            <ac:spMk id="44" creationId="{6FA8F714-B9D8-488A-8CCA-E9948FF913A9}"/>
          </ac:spMkLst>
        </pc:spChg>
        <pc:spChg chg="add del">
          <ac:chgData name="Travis Bernhard" userId="ca895558-90d5-4655-9399-59e5f08fa2e2" providerId="ADAL" clId="{2A2E1AE3-A0D0-4CA8-BCC6-5108A4AA8E4C}" dt="2023-02-16T02:09:57.502" v="81" actId="700"/>
          <ac:spMkLst>
            <pc:docMk/>
            <pc:sldMk cId="2423011826" sldId="259"/>
            <ac:spMk id="46" creationId="{32BC26D8-82FB-445E-AA49-62A77D7C1EE0}"/>
          </ac:spMkLst>
        </pc:spChg>
        <pc:spChg chg="add del">
          <ac:chgData name="Travis Bernhard" userId="ca895558-90d5-4655-9399-59e5f08fa2e2" providerId="ADAL" clId="{2A2E1AE3-A0D0-4CA8-BCC6-5108A4AA8E4C}" dt="2023-02-16T02:09:57.502" v="81" actId="700"/>
          <ac:spMkLst>
            <pc:docMk/>
            <pc:sldMk cId="2423011826" sldId="259"/>
            <ac:spMk id="47" creationId="{CB44330D-EA18-4254-AA95-EB49948539B8}"/>
          </ac:spMkLst>
        </pc:spChg>
        <pc:picChg chg="mod">
          <ac:chgData name="Travis Bernhard" userId="ca895558-90d5-4655-9399-59e5f08fa2e2" providerId="ADAL" clId="{2A2E1AE3-A0D0-4CA8-BCC6-5108A4AA8E4C}" dt="2023-02-16T02:15:51.987" v="117" actId="1076"/>
          <ac:picMkLst>
            <pc:docMk/>
            <pc:sldMk cId="2423011826" sldId="259"/>
            <ac:picMk id="5" creationId="{F93FA57C-8F54-4FB7-913E-AA7E39EA3475}"/>
          </ac:picMkLst>
        </pc:picChg>
        <pc:cxnChg chg="add del">
          <ac:chgData name="Travis Bernhard" userId="ca895558-90d5-4655-9399-59e5f08fa2e2" providerId="ADAL" clId="{2A2E1AE3-A0D0-4CA8-BCC6-5108A4AA8E4C}" dt="2023-02-16T02:09:00.933" v="60" actId="26606"/>
          <ac:cxnSpMkLst>
            <pc:docMk/>
            <pc:sldMk cId="2423011826" sldId="259"/>
            <ac:cxnSpMk id="16" creationId="{E2FFB46B-05BC-4950-B18A-9593FDAE6ED7}"/>
          </ac:cxnSpMkLst>
        </pc:cxnChg>
      </pc:sldChg>
      <pc:sldChg chg="addSp delSp modSp mod setBg modClrScheme setClrOvrMap delDesignElem chgLayout">
        <pc:chgData name="Travis Bernhard" userId="ca895558-90d5-4655-9399-59e5f08fa2e2" providerId="ADAL" clId="{2A2E1AE3-A0D0-4CA8-BCC6-5108A4AA8E4C}" dt="2023-02-16T02:11:20.617" v="101" actId="14100"/>
        <pc:sldMkLst>
          <pc:docMk/>
          <pc:sldMk cId="1400681797" sldId="260"/>
        </pc:sldMkLst>
        <pc:spChg chg="del mod">
          <ac:chgData name="Travis Bernhard" userId="ca895558-90d5-4655-9399-59e5f08fa2e2" providerId="ADAL" clId="{2A2E1AE3-A0D0-4CA8-BCC6-5108A4AA8E4C}" dt="2023-02-16T02:09:30.475" v="77" actId="26606"/>
          <ac:spMkLst>
            <pc:docMk/>
            <pc:sldMk cId="1400681797" sldId="260"/>
            <ac:spMk id="2" creationId="{659DB075-733C-4CAE-948E-EBEAA7CEF133}"/>
          </ac:spMkLst>
        </pc:spChg>
        <pc:spChg chg="add del">
          <ac:chgData name="Travis Bernhard" userId="ca895558-90d5-4655-9399-59e5f08fa2e2" providerId="ADAL" clId="{2A2E1AE3-A0D0-4CA8-BCC6-5108A4AA8E4C}" dt="2023-02-16T02:11:15.365" v="100" actId="26606"/>
          <ac:spMkLst>
            <pc:docMk/>
            <pc:sldMk cId="1400681797" sldId="260"/>
            <ac:spMk id="7" creationId="{32BC26D8-82FB-445E-AA49-62A77D7C1EE0}"/>
          </ac:spMkLst>
        </pc:spChg>
        <pc:spChg chg="add del">
          <ac:chgData name="Travis Bernhard" userId="ca895558-90d5-4655-9399-59e5f08fa2e2" providerId="ADAL" clId="{2A2E1AE3-A0D0-4CA8-BCC6-5108A4AA8E4C}" dt="2023-02-16T02:11:15.365" v="100" actId="26606"/>
          <ac:spMkLst>
            <pc:docMk/>
            <pc:sldMk cId="1400681797" sldId="260"/>
            <ac:spMk id="8" creationId="{CB44330D-EA18-4254-AA95-EB49948539B8}"/>
          </ac:spMkLst>
        </pc:spChg>
        <pc:spChg chg="add del">
          <ac:chgData name="Travis Bernhard" userId="ca895558-90d5-4655-9399-59e5f08fa2e2" providerId="ADAL" clId="{2A2E1AE3-A0D0-4CA8-BCC6-5108A4AA8E4C}" dt="2023-02-16T02:10:03.664" v="83" actId="700"/>
          <ac:spMkLst>
            <pc:docMk/>
            <pc:sldMk cId="1400681797" sldId="260"/>
            <ac:spMk id="10" creationId="{32BC26D8-82FB-445E-AA49-62A77D7C1EE0}"/>
          </ac:spMkLst>
        </pc:spChg>
        <pc:spChg chg="add del">
          <ac:chgData name="Travis Bernhard" userId="ca895558-90d5-4655-9399-59e5f08fa2e2" providerId="ADAL" clId="{2A2E1AE3-A0D0-4CA8-BCC6-5108A4AA8E4C}" dt="2023-02-16T02:10:03.664" v="83" actId="700"/>
          <ac:spMkLst>
            <pc:docMk/>
            <pc:sldMk cId="1400681797" sldId="260"/>
            <ac:spMk id="12" creationId="{CB44330D-EA18-4254-AA95-EB49948539B8}"/>
          </ac:spMkLst>
        </pc:spChg>
        <pc:picChg chg="mod ord">
          <ac:chgData name="Travis Bernhard" userId="ca895558-90d5-4655-9399-59e5f08fa2e2" providerId="ADAL" clId="{2A2E1AE3-A0D0-4CA8-BCC6-5108A4AA8E4C}" dt="2023-02-16T02:11:20.617" v="101" actId="14100"/>
          <ac:picMkLst>
            <pc:docMk/>
            <pc:sldMk cId="1400681797" sldId="260"/>
            <ac:picMk id="5" creationId="{65DDC60C-E794-4CB0-85BC-068882E0D2B3}"/>
          </ac:picMkLst>
        </pc:picChg>
      </pc:sldChg>
      <pc:sldChg chg="addSp delSp modSp mod setBg modClrScheme setClrOvrMap delDesignElem chgLayout">
        <pc:chgData name="Travis Bernhard" userId="ca895558-90d5-4655-9399-59e5f08fa2e2" providerId="ADAL" clId="{2A2E1AE3-A0D0-4CA8-BCC6-5108A4AA8E4C}" dt="2023-02-16T02:16:06.261" v="119" actId="26606"/>
        <pc:sldMkLst>
          <pc:docMk/>
          <pc:sldMk cId="3975104120" sldId="261"/>
        </pc:sldMkLst>
        <pc:spChg chg="del mod">
          <ac:chgData name="Travis Bernhard" userId="ca895558-90d5-4655-9399-59e5f08fa2e2" providerId="ADAL" clId="{2A2E1AE3-A0D0-4CA8-BCC6-5108A4AA8E4C}" dt="2023-02-16T02:10:16.863" v="85" actId="700"/>
          <ac:spMkLst>
            <pc:docMk/>
            <pc:sldMk cId="3975104120" sldId="261"/>
            <ac:spMk id="2" creationId="{5A9CB46C-0C38-401C-A515-6CF44110B3D8}"/>
          </ac:spMkLst>
        </pc:spChg>
        <pc:spChg chg="add del">
          <ac:chgData name="Travis Bernhard" userId="ca895558-90d5-4655-9399-59e5f08fa2e2" providerId="ADAL" clId="{2A2E1AE3-A0D0-4CA8-BCC6-5108A4AA8E4C}" dt="2023-02-16T02:16:03.349" v="118" actId="700"/>
          <ac:spMkLst>
            <pc:docMk/>
            <pc:sldMk cId="3975104120" sldId="261"/>
            <ac:spMk id="10" creationId="{32BC26D8-82FB-445E-AA49-62A77D7C1EE0}"/>
          </ac:spMkLst>
        </pc:spChg>
        <pc:spChg chg="add del">
          <ac:chgData name="Travis Bernhard" userId="ca895558-90d5-4655-9399-59e5f08fa2e2" providerId="ADAL" clId="{2A2E1AE3-A0D0-4CA8-BCC6-5108A4AA8E4C}" dt="2023-02-16T02:16:03.349" v="118" actId="700"/>
          <ac:spMkLst>
            <pc:docMk/>
            <pc:sldMk cId="3975104120" sldId="261"/>
            <ac:spMk id="12" creationId="{CB44330D-EA18-4254-AA95-EB49948539B8}"/>
          </ac:spMkLst>
        </pc:spChg>
        <pc:picChg chg="mod ord">
          <ac:chgData name="Travis Bernhard" userId="ca895558-90d5-4655-9399-59e5f08fa2e2" providerId="ADAL" clId="{2A2E1AE3-A0D0-4CA8-BCC6-5108A4AA8E4C}" dt="2023-02-16T02:16:06.261" v="119" actId="26606"/>
          <ac:picMkLst>
            <pc:docMk/>
            <pc:sldMk cId="3975104120" sldId="261"/>
            <ac:picMk id="5" creationId="{22DBA03E-8467-4DFF-A33D-26322716E0D8}"/>
          </ac:picMkLst>
        </pc:picChg>
      </pc:sldChg>
      <pc:sldChg chg="addSp delSp modSp mod setBg modClrScheme setClrOvrMap chgLayout">
        <pc:chgData name="Travis Bernhard" userId="ca895558-90d5-4655-9399-59e5f08fa2e2" providerId="ADAL" clId="{2A2E1AE3-A0D0-4CA8-BCC6-5108A4AA8E4C}" dt="2023-02-16T02:14:54.408" v="109" actId="22"/>
        <pc:sldMkLst>
          <pc:docMk/>
          <pc:sldMk cId="2287246975" sldId="262"/>
        </pc:sldMkLst>
        <pc:spChg chg="del mod">
          <ac:chgData name="Travis Bernhard" userId="ca895558-90d5-4655-9399-59e5f08fa2e2" providerId="ADAL" clId="{2A2E1AE3-A0D0-4CA8-BCC6-5108A4AA8E4C}" dt="2023-02-16T02:10:25.455" v="87" actId="700"/>
          <ac:spMkLst>
            <pc:docMk/>
            <pc:sldMk cId="2287246975" sldId="262"/>
            <ac:spMk id="2" creationId="{970EF292-ACC6-4C2C-9CE8-8B90065F3743}"/>
          </ac:spMkLst>
        </pc:spChg>
        <pc:picChg chg="add">
          <ac:chgData name="Travis Bernhard" userId="ca895558-90d5-4655-9399-59e5f08fa2e2" providerId="ADAL" clId="{2A2E1AE3-A0D0-4CA8-BCC6-5108A4AA8E4C}" dt="2023-02-16T02:14:54.408" v="109" actId="22"/>
          <ac:picMkLst>
            <pc:docMk/>
            <pc:sldMk cId="2287246975" sldId="262"/>
            <ac:picMk id="4" creationId="{F227B24F-C1F5-6D92-79A2-BEC0AA29D358}"/>
          </ac:picMkLst>
        </pc:picChg>
        <pc:picChg chg="del mod ord">
          <ac:chgData name="Travis Bernhard" userId="ca895558-90d5-4655-9399-59e5f08fa2e2" providerId="ADAL" clId="{2A2E1AE3-A0D0-4CA8-BCC6-5108A4AA8E4C}" dt="2023-02-16T02:14:52.280" v="108" actId="478"/>
          <ac:picMkLst>
            <pc:docMk/>
            <pc:sldMk cId="2287246975" sldId="262"/>
            <ac:picMk id="7" creationId="{FDBDDCF5-4805-437D-917D-763C3B8D0321}"/>
          </ac:picMkLst>
        </pc:picChg>
      </pc:sldChg>
      <pc:sldChg chg="delSp modSp mod setBg modClrScheme setClrOvrMap chgLayout">
        <pc:chgData name="Travis Bernhard" userId="ca895558-90d5-4655-9399-59e5f08fa2e2" providerId="ADAL" clId="{2A2E1AE3-A0D0-4CA8-BCC6-5108A4AA8E4C}" dt="2023-02-16T02:14:48.707" v="107" actId="14100"/>
        <pc:sldMkLst>
          <pc:docMk/>
          <pc:sldMk cId="3299665168" sldId="263"/>
        </pc:sldMkLst>
        <pc:spChg chg="del mod">
          <ac:chgData name="Travis Bernhard" userId="ca895558-90d5-4655-9399-59e5f08fa2e2" providerId="ADAL" clId="{2A2E1AE3-A0D0-4CA8-BCC6-5108A4AA8E4C}" dt="2023-02-16T02:10:45.575" v="92" actId="700"/>
          <ac:spMkLst>
            <pc:docMk/>
            <pc:sldMk cId="3299665168" sldId="263"/>
            <ac:spMk id="2" creationId="{65C4C4F3-9913-4D2E-9F9C-AE2F3783D63E}"/>
          </ac:spMkLst>
        </pc:spChg>
        <pc:picChg chg="mod ord">
          <ac:chgData name="Travis Bernhard" userId="ca895558-90d5-4655-9399-59e5f08fa2e2" providerId="ADAL" clId="{2A2E1AE3-A0D0-4CA8-BCC6-5108A4AA8E4C}" dt="2023-02-16T02:14:48.707" v="107" actId="14100"/>
          <ac:picMkLst>
            <pc:docMk/>
            <pc:sldMk cId="3299665168" sldId="263"/>
            <ac:picMk id="5" creationId="{9D63793F-C9B4-4C54-AD46-D818034000AF}"/>
          </ac:picMkLst>
        </pc:picChg>
      </pc:sldChg>
      <pc:sldChg chg="delSp modSp mod setBg modClrScheme setClrOvrMap chgLayout">
        <pc:chgData name="Travis Bernhard" userId="ca895558-90d5-4655-9399-59e5f08fa2e2" providerId="ADAL" clId="{2A2E1AE3-A0D0-4CA8-BCC6-5108A4AA8E4C}" dt="2023-02-16T02:11:03.879" v="98" actId="26606"/>
        <pc:sldMkLst>
          <pc:docMk/>
          <pc:sldMk cId="1609291000" sldId="264"/>
        </pc:sldMkLst>
        <pc:spChg chg="del mod">
          <ac:chgData name="Travis Bernhard" userId="ca895558-90d5-4655-9399-59e5f08fa2e2" providerId="ADAL" clId="{2A2E1AE3-A0D0-4CA8-BCC6-5108A4AA8E4C}" dt="2023-02-16T02:11:02.053" v="97" actId="700"/>
          <ac:spMkLst>
            <pc:docMk/>
            <pc:sldMk cId="1609291000" sldId="264"/>
            <ac:spMk id="2" creationId="{CA5783DB-76A9-4A95-B2C3-3841EC1D8AD4}"/>
          </ac:spMkLst>
        </pc:spChg>
        <pc:picChg chg="mod ord">
          <ac:chgData name="Travis Bernhard" userId="ca895558-90d5-4655-9399-59e5f08fa2e2" providerId="ADAL" clId="{2A2E1AE3-A0D0-4CA8-BCC6-5108A4AA8E4C}" dt="2023-02-16T02:11:03.879" v="98" actId="26606"/>
          <ac:picMkLst>
            <pc:docMk/>
            <pc:sldMk cId="1609291000" sldId="264"/>
            <ac:picMk id="5" creationId="{2FBE48E9-BC1D-4833-89A9-072B2F128F1D}"/>
          </ac:picMkLst>
        </pc:picChg>
      </pc:sldChg>
      <pc:sldChg chg="addSp delSp modSp add mod ord setBg setClrOvrMap delDesignElem">
        <pc:chgData name="Travis Bernhard" userId="ca895558-90d5-4655-9399-59e5f08fa2e2" providerId="ADAL" clId="{2A2E1AE3-A0D0-4CA8-BCC6-5108A4AA8E4C}" dt="2023-02-16T02:08:12.736" v="51" actId="26606"/>
        <pc:sldMkLst>
          <pc:docMk/>
          <pc:sldMk cId="474361753" sldId="265"/>
        </pc:sldMkLst>
        <pc:spChg chg="mod">
          <ac:chgData name="Travis Bernhard" userId="ca895558-90d5-4655-9399-59e5f08fa2e2" providerId="ADAL" clId="{2A2E1AE3-A0D0-4CA8-BCC6-5108A4AA8E4C}" dt="2023-02-16T02:08:12.736" v="51" actId="26606"/>
          <ac:spMkLst>
            <pc:docMk/>
            <pc:sldMk cId="474361753" sldId="265"/>
            <ac:spMk id="2" creationId="{85370DDE-94FA-4787-A860-DAB6D0BD08AD}"/>
          </ac:spMkLst>
        </pc:spChg>
        <pc:spChg chg="mod">
          <ac:chgData name="Travis Bernhard" userId="ca895558-90d5-4655-9399-59e5f08fa2e2" providerId="ADAL" clId="{2A2E1AE3-A0D0-4CA8-BCC6-5108A4AA8E4C}" dt="2023-02-16T02:08:12.736" v="51" actId="26606"/>
          <ac:spMkLst>
            <pc:docMk/>
            <pc:sldMk cId="474361753" sldId="265"/>
            <ac:spMk id="3" creationId="{27634BAB-3F87-4C37-A094-256B25F600E5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474361753" sldId="265"/>
            <ac:spMk id="9" creationId="{C0B27210-D0CA-4654-B3E3-9ABB4F178EA1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474361753" sldId="265"/>
            <ac:spMk id="10" creationId="{1DB7C82F-AB7E-4F0C-B829-FA1B9C415180}"/>
          </ac:spMkLst>
        </pc:spChg>
        <pc:spChg chg="add">
          <ac:chgData name="Travis Bernhard" userId="ca895558-90d5-4655-9399-59e5f08fa2e2" providerId="ADAL" clId="{2A2E1AE3-A0D0-4CA8-BCC6-5108A4AA8E4C}" dt="2023-02-16T02:08:12.736" v="51" actId="26606"/>
          <ac:spMkLst>
            <pc:docMk/>
            <pc:sldMk cId="474361753" sldId="265"/>
            <ac:spMk id="11" creationId="{8537B233-9CDD-4A90-AABB-A8963DEE4FBC}"/>
          </ac:spMkLst>
        </pc:spChg>
        <pc:spChg chg="add del">
          <ac:chgData name="Travis Bernhard" userId="ca895558-90d5-4655-9399-59e5f08fa2e2" providerId="ADAL" clId="{2A2E1AE3-A0D0-4CA8-BCC6-5108A4AA8E4C}" dt="2023-02-16T02:07:24.578" v="37"/>
          <ac:spMkLst>
            <pc:docMk/>
            <pc:sldMk cId="474361753" sldId="265"/>
            <ac:spMk id="12" creationId="{1DB7C82F-AB7E-4F0C-B829-FA1B9C415180}"/>
          </ac:spMkLst>
        </pc:spChg>
        <pc:spChg chg="add del">
          <ac:chgData name="Travis Bernhard" userId="ca895558-90d5-4655-9399-59e5f08fa2e2" providerId="ADAL" clId="{2A2E1AE3-A0D0-4CA8-BCC6-5108A4AA8E4C}" dt="2023-02-16T02:07:24.578" v="37"/>
          <ac:spMkLst>
            <pc:docMk/>
            <pc:sldMk cId="474361753" sldId="265"/>
            <ac:spMk id="13" creationId="{C0B27210-D0CA-4654-B3E3-9ABB4F178EA1}"/>
          </ac:spMkLst>
        </pc:spChg>
        <pc:spChg chg="add del">
          <ac:chgData name="Travis Bernhard" userId="ca895558-90d5-4655-9399-59e5f08fa2e2" providerId="ADAL" clId="{2A2E1AE3-A0D0-4CA8-BCC6-5108A4AA8E4C}" dt="2023-02-16T02:07:24.578" v="37"/>
          <ac:spMkLst>
            <pc:docMk/>
            <pc:sldMk cId="474361753" sldId="265"/>
            <ac:spMk id="14" creationId="{70B66945-4967-4040-926D-DCA44313CDAB}"/>
          </ac:spMkLst>
        </pc:spChg>
        <pc:spChg chg="add del">
          <ac:chgData name="Travis Bernhard" userId="ca895558-90d5-4655-9399-59e5f08fa2e2" providerId="ADAL" clId="{2A2E1AE3-A0D0-4CA8-BCC6-5108A4AA8E4C}" dt="2023-02-16T02:08:05.090" v="48"/>
          <ac:spMkLst>
            <pc:docMk/>
            <pc:sldMk cId="474361753" sldId="265"/>
            <ac:spMk id="16" creationId="{70B66945-4967-4040-926D-DCA44313CDAB}"/>
          </ac:spMkLst>
        </pc:spChg>
        <pc:picChg chg="mod">
          <ac:chgData name="Travis Bernhard" userId="ca895558-90d5-4655-9399-59e5f08fa2e2" providerId="ADAL" clId="{2A2E1AE3-A0D0-4CA8-BCC6-5108A4AA8E4C}" dt="2023-02-16T02:08:12.736" v="51" actId="26606"/>
          <ac:picMkLst>
            <pc:docMk/>
            <pc:sldMk cId="474361753" sldId="265"/>
            <ac:picMk id="7" creationId="{6C0B2461-93CC-4ACD-8E41-80F4CA208757}"/>
          </ac:picMkLst>
        </pc:picChg>
        <pc:cxnChg chg="add">
          <ac:chgData name="Travis Bernhard" userId="ca895558-90d5-4655-9399-59e5f08fa2e2" providerId="ADAL" clId="{2A2E1AE3-A0D0-4CA8-BCC6-5108A4AA8E4C}" dt="2023-02-16T02:08:12.736" v="51" actId="26606"/>
          <ac:cxnSpMkLst>
            <pc:docMk/>
            <pc:sldMk cId="474361753" sldId="265"/>
            <ac:cxnSpMk id="15" creationId="{040575EE-C594-4566-BC00-663004E52AB5}"/>
          </ac:cxnSpMkLst>
        </pc:cxnChg>
      </pc:sldChg>
      <pc:sldChg chg="addSp delSp modSp new del mod">
        <pc:chgData name="Travis Bernhard" userId="ca895558-90d5-4655-9399-59e5f08fa2e2" providerId="ADAL" clId="{2A2E1AE3-A0D0-4CA8-BCC6-5108A4AA8E4C}" dt="2023-02-16T02:04:40.576" v="8" actId="2696"/>
        <pc:sldMkLst>
          <pc:docMk/>
          <pc:sldMk cId="4056340825" sldId="265"/>
        </pc:sldMkLst>
        <pc:spChg chg="add del mod">
          <ac:chgData name="Travis Bernhard" userId="ca895558-90d5-4655-9399-59e5f08fa2e2" providerId="ADAL" clId="{2A2E1AE3-A0D0-4CA8-BCC6-5108A4AA8E4C}" dt="2023-02-16T02:03:50.006" v="5" actId="478"/>
          <ac:spMkLst>
            <pc:docMk/>
            <pc:sldMk cId="4056340825" sldId="265"/>
            <ac:spMk id="5" creationId="{FD404911-E075-C253-8954-8DB4AC80C9CC}"/>
          </ac:spMkLst>
        </pc:spChg>
        <pc:picChg chg="add del">
          <ac:chgData name="Travis Bernhard" userId="ca895558-90d5-4655-9399-59e5f08fa2e2" providerId="ADAL" clId="{2A2E1AE3-A0D0-4CA8-BCC6-5108A4AA8E4C}" dt="2023-02-16T02:04:37.482" v="7" actId="478"/>
          <ac:picMkLst>
            <pc:docMk/>
            <pc:sldMk cId="4056340825" sldId="265"/>
            <ac:picMk id="6" creationId="{BC610E87-0787-D604-9965-F3B8AF3E2B34}"/>
          </ac:picMkLst>
        </pc:picChg>
      </pc:sldChg>
      <pc:sldMasterChg chg="modSldLayout">
        <pc:chgData name="Travis Bernhard" userId="ca895558-90d5-4655-9399-59e5f08fa2e2" providerId="ADAL" clId="{2A2E1AE3-A0D0-4CA8-BCC6-5108A4AA8E4C}" dt="2023-02-16T02:05:41.307" v="9" actId="27028"/>
        <pc:sldMasterMkLst>
          <pc:docMk/>
          <pc:sldMasterMk cId="2690375275" sldId="2147483648"/>
        </pc:sldMasterMkLst>
        <pc:sldLayoutChg chg="replId">
          <pc:chgData name="Travis Bernhard" userId="ca895558-90d5-4655-9399-59e5f08fa2e2" providerId="ADAL" clId="{2A2E1AE3-A0D0-4CA8-BCC6-5108A4AA8E4C}" dt="2023-02-16T02:05:41.307" v="9" actId="27028"/>
          <pc:sldLayoutMkLst>
            <pc:docMk/>
            <pc:sldMasterMk cId="2690375275" sldId="2147483648"/>
            <pc:sldLayoutMk cId="1499163275" sldId="2147483661"/>
          </pc:sldLayoutMkLst>
        </pc:sldLayoutChg>
      </pc:sldMasterChg>
      <pc:sldMasterChg chg="add addSldLayout">
        <pc:chgData name="Travis Bernhard" userId="ca895558-90d5-4655-9399-59e5f08fa2e2" providerId="ADAL" clId="{2A2E1AE3-A0D0-4CA8-BCC6-5108A4AA8E4C}" dt="2023-02-16T02:05:41.307" v="9" actId="27028"/>
        <pc:sldMasterMkLst>
          <pc:docMk/>
          <pc:sldMasterMk cId="3222860332" sldId="2147483660"/>
        </pc:sldMasterMkLst>
        <pc:sldLayoutChg chg="add">
          <pc:chgData name="Travis Bernhard" userId="ca895558-90d5-4655-9399-59e5f08fa2e2" providerId="ADAL" clId="{2A2E1AE3-A0D0-4CA8-BCC6-5108A4AA8E4C}" dt="2023-02-16T02:05:41.307" v="9" actId="27028"/>
          <pc:sldLayoutMkLst>
            <pc:docMk/>
            <pc:sldMasterMk cId="3222860332" sldId="2147483660"/>
            <pc:sldLayoutMk cId="696488563" sldId="2147483649"/>
          </pc:sldLayoutMkLst>
        </pc:sldLayoutChg>
      </pc:sldMasterChg>
      <pc:sldMasterChg chg="addSp">
        <pc:chgData name="Travis Bernhard" userId="ca895558-90d5-4655-9399-59e5f08fa2e2" providerId="ADAL" clId="{2A2E1AE3-A0D0-4CA8-BCC6-5108A4AA8E4C}" dt="2023-02-16T02:06:11.469" v="15"/>
        <pc:sldMasterMkLst>
          <pc:docMk/>
          <pc:sldMasterMk cId="530298284" sldId="2147483663"/>
        </pc:sldMasterMkLst>
        <pc:spChg chg="add">
          <ac:chgData name="Travis Bernhard" userId="ca895558-90d5-4655-9399-59e5f08fa2e2" providerId="ADAL" clId="{2A2E1AE3-A0D0-4CA8-BCC6-5108A4AA8E4C}" dt="2023-02-16T02:06:11.469" v="15"/>
          <ac:spMkLst>
            <pc:docMk/>
            <pc:sldMasterMk cId="530298284" sldId="2147483663"/>
            <ac:spMk id="7" creationId="{5669FD52-82AB-04CA-F844-BB8B46890711}"/>
          </ac:spMkLst>
        </pc:spChg>
      </pc:sldMasterChg>
      <pc:sldMasterChg chg="addSp">
        <pc:chgData name="Travis Bernhard" userId="ca895558-90d5-4655-9399-59e5f08fa2e2" providerId="ADAL" clId="{2A2E1AE3-A0D0-4CA8-BCC6-5108A4AA8E4C}" dt="2023-02-16T02:07:24.578" v="37"/>
        <pc:sldMasterMkLst>
          <pc:docMk/>
          <pc:sldMasterMk cId="2286738923" sldId="2147483663"/>
        </pc:sldMasterMkLst>
        <pc:spChg chg="add">
          <ac:chgData name="Travis Bernhard" userId="ca895558-90d5-4655-9399-59e5f08fa2e2" providerId="ADAL" clId="{2A2E1AE3-A0D0-4CA8-BCC6-5108A4AA8E4C}" dt="2023-02-16T02:07:24.578" v="37"/>
          <ac:spMkLst>
            <pc:docMk/>
            <pc:sldMasterMk cId="2286738923" sldId="2147483663"/>
            <ac:spMk id="7" creationId="{5D19BFB5-3D48-E075-CB12-420E0934A501}"/>
          </ac:spMkLst>
        </pc:spChg>
      </pc:sldMasterChg>
      <pc:sldMasterChg chg="addSp">
        <pc:chgData name="Travis Bernhard" userId="ca895558-90d5-4655-9399-59e5f08fa2e2" providerId="ADAL" clId="{2A2E1AE3-A0D0-4CA8-BCC6-5108A4AA8E4C}" dt="2023-02-16T02:08:09.685" v="50"/>
        <pc:sldMasterMkLst>
          <pc:docMk/>
          <pc:sldMasterMk cId="3028977808" sldId="2147483675"/>
        </pc:sldMasterMkLst>
        <pc:spChg chg="add">
          <ac:chgData name="Travis Bernhard" userId="ca895558-90d5-4655-9399-59e5f08fa2e2" providerId="ADAL" clId="{2A2E1AE3-A0D0-4CA8-BCC6-5108A4AA8E4C}" dt="2023-02-16T02:08:09.685" v="50"/>
          <ac:spMkLst>
            <pc:docMk/>
            <pc:sldMasterMk cId="3028977808" sldId="2147483675"/>
            <ac:spMk id="7" creationId="{75DB4288-5362-C7B2-8BDE-7F08DB3D7B7D}"/>
          </ac:spMkLst>
        </pc:spChg>
      </pc:sldMasterChg>
      <pc:sldMasterChg chg="addSp">
        <pc:chgData name="Travis Bernhard" userId="ca895558-90d5-4655-9399-59e5f08fa2e2" providerId="ADAL" clId="{2A2E1AE3-A0D0-4CA8-BCC6-5108A4AA8E4C}" dt="2023-02-16T02:06:12.864" v="16"/>
        <pc:sldMasterMkLst>
          <pc:docMk/>
          <pc:sldMasterMk cId="3652577885" sldId="2147483675"/>
        </pc:sldMasterMkLst>
        <pc:spChg chg="add">
          <ac:chgData name="Travis Bernhard" userId="ca895558-90d5-4655-9399-59e5f08fa2e2" providerId="ADAL" clId="{2A2E1AE3-A0D0-4CA8-BCC6-5108A4AA8E4C}" dt="2023-02-16T02:06:12.864" v="16"/>
          <ac:spMkLst>
            <pc:docMk/>
            <pc:sldMasterMk cId="3652577885" sldId="2147483675"/>
            <ac:spMk id="7" creationId="{FE446035-F357-B6DC-7C24-1A34BF0D3F2C}"/>
          </ac:spMkLst>
        </pc:spChg>
      </pc:sldMasterChg>
      <pc:sldMasterChg chg="addSp">
        <pc:chgData name="Travis Bernhard" userId="ca895558-90d5-4655-9399-59e5f08fa2e2" providerId="ADAL" clId="{2A2E1AE3-A0D0-4CA8-BCC6-5108A4AA8E4C}" dt="2023-02-16T02:06:14.690" v="17"/>
        <pc:sldMasterMkLst>
          <pc:docMk/>
          <pc:sldMasterMk cId="803209655" sldId="2147483687"/>
        </pc:sldMasterMkLst>
        <pc:spChg chg="add">
          <ac:chgData name="Travis Bernhard" userId="ca895558-90d5-4655-9399-59e5f08fa2e2" providerId="ADAL" clId="{2A2E1AE3-A0D0-4CA8-BCC6-5108A4AA8E4C}" dt="2023-02-16T02:06:14.690" v="17"/>
          <ac:spMkLst>
            <pc:docMk/>
            <pc:sldMasterMk cId="803209655" sldId="2147483687"/>
            <ac:spMk id="7" creationId="{E907640A-6171-D8AD-9CE4-9B7EAB79B92A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8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29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45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53AB-B349-4352-96C5-BB58ADCCE054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197-4A9E-4F3D-B6C1-B1C6020D06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7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29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4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11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06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89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4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B4288-5362-C7B2-8BDE-7F08DB3D7B7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02897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0DDE-94FA-4787-A860-DAB6D0BD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180" y="895369"/>
            <a:ext cx="4724530" cy="2975876"/>
          </a:xfrm>
        </p:spPr>
        <p:txBody>
          <a:bodyPr anchor="b">
            <a:normAutofit/>
          </a:bodyPr>
          <a:lstStyle/>
          <a:p>
            <a:pPr algn="l"/>
            <a:br>
              <a:rPr lang="en-AU" sz="2900"/>
            </a:br>
            <a:br>
              <a:rPr lang="en-AU" sz="2900"/>
            </a:br>
            <a:br>
              <a:rPr lang="en-AU" sz="2900"/>
            </a:br>
            <a:r>
              <a:rPr lang="en-AU" sz="2900" b="1"/>
              <a:t>ICTICT426 - Identify and evaluate emerging technologies and practices</a:t>
            </a:r>
            <a:br>
              <a:rPr lang="en-AU" sz="2900"/>
            </a:br>
            <a:endParaRPr lang="en-AU" sz="29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34BAB-3F87-4C37-A094-256B25F60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180" y="4025070"/>
            <a:ext cx="4724529" cy="1692066"/>
          </a:xfrm>
        </p:spPr>
        <p:txBody>
          <a:bodyPr anchor="t">
            <a:normAutofit/>
          </a:bodyPr>
          <a:lstStyle/>
          <a:p>
            <a:pPr algn="l"/>
            <a:r>
              <a:rPr lang="en-AU" sz="2000"/>
              <a:t>Presentation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C0B2461-93CC-4ACD-8E41-80F4CA20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" y="890115"/>
            <a:ext cx="5077769" cy="5077769"/>
          </a:xfrm>
          <a:prstGeom prst="rect">
            <a:avLst/>
          </a:prstGeom>
        </p:spPr>
      </p:pic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6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E48E9-BC1D-4833-89A9-072B2F128F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3873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9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AD7F0E-26C7-4116-92C5-9AA1FDD64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17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77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46CA55B-C4E8-4996-B511-85A497A35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30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BF7CA-C5D0-4767-9CA9-1526D6F23BC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-1" b="6004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1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3FA57C-8F54-4FB7-913E-AA7E39EA3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28437" y="1617815"/>
            <a:ext cx="11935125" cy="238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11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DC60C-E794-4CB0-85BC-068882E0D2B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5830"/>
          <a:stretch/>
        </p:blipFill>
        <p:spPr>
          <a:xfrm>
            <a:off x="358157" y="497711"/>
            <a:ext cx="11190376" cy="57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BA03E-8467-4DFF-A33D-26322716E0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" b="10375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04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27B24F-C1F5-6D92-79A2-BEC0AA29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138237"/>
            <a:ext cx="93059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46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3793F-C9B4-4C54-AD46-D818034000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6624" y="1729914"/>
            <a:ext cx="11044820" cy="240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6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</TotalTime>
  <Words>14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Office Theme</vt:lpstr>
      <vt:lpstr>   ICTICT426 - Identify and evaluate emerging technologies and practices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Bernhard</dc:creator>
  <cp:lastModifiedBy>Travis Bernhard</cp:lastModifiedBy>
  <cp:revision>1</cp:revision>
  <dcterms:created xsi:type="dcterms:W3CDTF">2023-02-15T03:16:51Z</dcterms:created>
  <dcterms:modified xsi:type="dcterms:W3CDTF">2023-02-16T02:16:09Z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2023-02-15T03:16:51Z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39adb353-a52f-4e73-abbd-cf9df4c36788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</vt:lpwstr>
  </property>
</Properties>
</file>