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7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99D28-52FD-48C6-B01A-0DF64C8C41C4}" v="8" dt="2023-02-16T02:32:2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vis Bernhard" userId="ca895558-90d5-4655-9399-59e5f08fa2e2" providerId="ADAL" clId="{B3C99D28-52FD-48C6-B01A-0DF64C8C41C4}"/>
    <pc:docChg chg="undo custSel addSld delSld modSld">
      <pc:chgData name="Travis Bernhard" userId="ca895558-90d5-4655-9399-59e5f08fa2e2" providerId="ADAL" clId="{B3C99D28-52FD-48C6-B01A-0DF64C8C41C4}" dt="2023-02-16T02:33:39.575" v="46" actId="14100"/>
      <pc:docMkLst>
        <pc:docMk/>
      </pc:docMkLst>
      <pc:sldChg chg="addSp delSp modSp add del mod">
        <pc:chgData name="Travis Bernhard" userId="ca895558-90d5-4655-9399-59e5f08fa2e2" providerId="ADAL" clId="{B3C99D28-52FD-48C6-B01A-0DF64C8C41C4}" dt="2023-02-16T02:33:39.575" v="46" actId="14100"/>
        <pc:sldMkLst>
          <pc:docMk/>
          <pc:sldMk cId="2709777780" sldId="256"/>
        </pc:sldMkLst>
        <pc:picChg chg="add mod">
          <ac:chgData name="Travis Bernhard" userId="ca895558-90d5-4655-9399-59e5f08fa2e2" providerId="ADAL" clId="{B3C99D28-52FD-48C6-B01A-0DF64C8C41C4}" dt="2023-02-16T02:33:39.575" v="46" actId="14100"/>
          <ac:picMkLst>
            <pc:docMk/>
            <pc:sldMk cId="2709777780" sldId="256"/>
            <ac:picMk id="2" creationId="{414F36C4-6199-995B-FACD-951653C6668E}"/>
          </ac:picMkLst>
        </pc:picChg>
        <pc:picChg chg="add mod">
          <ac:chgData name="Travis Bernhard" userId="ca895558-90d5-4655-9399-59e5f08fa2e2" providerId="ADAL" clId="{B3C99D28-52FD-48C6-B01A-0DF64C8C41C4}" dt="2023-02-16T02:33:37.431" v="45" actId="1076"/>
          <ac:picMkLst>
            <pc:docMk/>
            <pc:sldMk cId="2709777780" sldId="256"/>
            <ac:picMk id="3" creationId="{CE3BC0A5-B5D1-A1A0-4D4F-B441BCA745F0}"/>
          </ac:picMkLst>
        </pc:picChg>
        <pc:picChg chg="del">
          <ac:chgData name="Travis Bernhard" userId="ca895558-90d5-4655-9399-59e5f08fa2e2" providerId="ADAL" clId="{B3C99D28-52FD-48C6-B01A-0DF64C8C41C4}" dt="2023-02-16T02:30:17.280" v="2" actId="478"/>
          <ac:picMkLst>
            <pc:docMk/>
            <pc:sldMk cId="2709777780" sldId="256"/>
            <ac:picMk id="5" creationId="{BAAD7F0E-26C7-4116-92C5-9AA1FDD64EC2}"/>
          </ac:picMkLst>
        </pc:picChg>
      </pc:sldChg>
      <pc:sldChg chg="addSp delSp modSp add del mod">
        <pc:chgData name="Travis Bernhard" userId="ca895558-90d5-4655-9399-59e5f08fa2e2" providerId="ADAL" clId="{B3C99D28-52FD-48C6-B01A-0DF64C8C41C4}" dt="2023-02-16T02:33:29.248" v="42" actId="1076"/>
        <pc:sldMkLst>
          <pc:docMk/>
          <pc:sldMk cId="1043730854" sldId="257"/>
        </pc:sldMkLst>
        <pc:picChg chg="add mod">
          <ac:chgData name="Travis Bernhard" userId="ca895558-90d5-4655-9399-59e5f08fa2e2" providerId="ADAL" clId="{B3C99D28-52FD-48C6-B01A-0DF64C8C41C4}" dt="2023-02-16T02:33:28.175" v="41" actId="1076"/>
          <ac:picMkLst>
            <pc:docMk/>
            <pc:sldMk cId="1043730854" sldId="257"/>
            <ac:picMk id="2" creationId="{8F5D0DC3-2696-D287-9E6C-8AA65F54FFA0}"/>
          </ac:picMkLst>
        </pc:picChg>
        <pc:picChg chg="add mod">
          <ac:chgData name="Travis Bernhard" userId="ca895558-90d5-4655-9399-59e5f08fa2e2" providerId="ADAL" clId="{B3C99D28-52FD-48C6-B01A-0DF64C8C41C4}" dt="2023-02-16T02:33:29.248" v="42" actId="1076"/>
          <ac:picMkLst>
            <pc:docMk/>
            <pc:sldMk cId="1043730854" sldId="257"/>
            <ac:picMk id="3" creationId="{D2618133-9794-5FA9-4ACD-C898445DDABF}"/>
          </ac:picMkLst>
        </pc:picChg>
        <pc:picChg chg="del">
          <ac:chgData name="Travis Bernhard" userId="ca895558-90d5-4655-9399-59e5f08fa2e2" providerId="ADAL" clId="{B3C99D28-52FD-48C6-B01A-0DF64C8C41C4}" dt="2023-02-16T02:30:21.224" v="5" actId="478"/>
          <ac:picMkLst>
            <pc:docMk/>
            <pc:sldMk cId="1043730854" sldId="257"/>
            <ac:picMk id="5" creationId="{F46CA55B-C4E8-4996-B511-85A497A35017}"/>
          </ac:picMkLst>
        </pc:picChg>
      </pc:sldChg>
      <pc:sldChg chg="addSp delSp modSp mod">
        <pc:chgData name="Travis Bernhard" userId="ca895558-90d5-4655-9399-59e5f08fa2e2" providerId="ADAL" clId="{B3C99D28-52FD-48C6-B01A-0DF64C8C41C4}" dt="2023-02-16T02:33:23.215" v="40" actId="1076"/>
        <pc:sldMkLst>
          <pc:docMk/>
          <pc:sldMk cId="608318201" sldId="258"/>
        </pc:sldMkLst>
        <pc:picChg chg="add mod">
          <ac:chgData name="Travis Bernhard" userId="ca895558-90d5-4655-9399-59e5f08fa2e2" providerId="ADAL" clId="{B3C99D28-52FD-48C6-B01A-0DF64C8C41C4}" dt="2023-02-16T02:33:23.215" v="40" actId="1076"/>
          <ac:picMkLst>
            <pc:docMk/>
            <pc:sldMk cId="608318201" sldId="258"/>
            <ac:picMk id="2" creationId="{8725E633-9752-D801-F5E0-258C2ACEE4F1}"/>
          </ac:picMkLst>
        </pc:picChg>
        <pc:picChg chg="del">
          <ac:chgData name="Travis Bernhard" userId="ca895558-90d5-4655-9399-59e5f08fa2e2" providerId="ADAL" clId="{B3C99D28-52FD-48C6-B01A-0DF64C8C41C4}" dt="2023-02-16T02:30:23.388" v="6" actId="478"/>
          <ac:picMkLst>
            <pc:docMk/>
            <pc:sldMk cId="608318201" sldId="258"/>
            <ac:picMk id="5" creationId="{F2EBF7CA-C5D0-4767-9CA9-1526D6F23BC9}"/>
          </ac:picMkLst>
        </pc:picChg>
      </pc:sldChg>
      <pc:sldChg chg="addSp delSp modSp mod">
        <pc:chgData name="Travis Bernhard" userId="ca895558-90d5-4655-9399-59e5f08fa2e2" providerId="ADAL" clId="{B3C99D28-52FD-48C6-B01A-0DF64C8C41C4}" dt="2023-02-16T02:31:24.496" v="16" actId="1076"/>
        <pc:sldMkLst>
          <pc:docMk/>
          <pc:sldMk cId="2423011826" sldId="259"/>
        </pc:sldMkLst>
        <pc:picChg chg="add mod">
          <ac:chgData name="Travis Bernhard" userId="ca895558-90d5-4655-9399-59e5f08fa2e2" providerId="ADAL" clId="{B3C99D28-52FD-48C6-B01A-0DF64C8C41C4}" dt="2023-02-16T02:31:24.496" v="16" actId="1076"/>
          <ac:picMkLst>
            <pc:docMk/>
            <pc:sldMk cId="2423011826" sldId="259"/>
            <ac:picMk id="2" creationId="{0A977514-36DB-7ABA-D491-0E373FDC76BF}"/>
          </ac:picMkLst>
        </pc:picChg>
        <pc:picChg chg="del">
          <ac:chgData name="Travis Bernhard" userId="ca895558-90d5-4655-9399-59e5f08fa2e2" providerId="ADAL" clId="{B3C99D28-52FD-48C6-B01A-0DF64C8C41C4}" dt="2023-02-16T02:30:25.072" v="7" actId="478"/>
          <ac:picMkLst>
            <pc:docMk/>
            <pc:sldMk cId="2423011826" sldId="259"/>
            <ac:picMk id="5" creationId="{F93FA57C-8F54-4FB7-913E-AA7E39EA3475}"/>
          </ac:picMkLst>
        </pc:picChg>
      </pc:sldChg>
      <pc:sldChg chg="addSp delSp modSp mod">
        <pc:chgData name="Travis Bernhard" userId="ca895558-90d5-4655-9399-59e5f08fa2e2" providerId="ADAL" clId="{B3C99D28-52FD-48C6-B01A-0DF64C8C41C4}" dt="2023-02-16T02:31:36.487" v="19"/>
        <pc:sldMkLst>
          <pc:docMk/>
          <pc:sldMk cId="1400681797" sldId="260"/>
        </pc:sldMkLst>
        <pc:picChg chg="add mod">
          <ac:chgData name="Travis Bernhard" userId="ca895558-90d5-4655-9399-59e5f08fa2e2" providerId="ADAL" clId="{B3C99D28-52FD-48C6-B01A-0DF64C8C41C4}" dt="2023-02-16T02:31:36.487" v="19"/>
          <ac:picMkLst>
            <pc:docMk/>
            <pc:sldMk cId="1400681797" sldId="260"/>
            <ac:picMk id="2" creationId="{A370A61A-EBC2-15CB-C213-D87C16D2729B}"/>
          </ac:picMkLst>
        </pc:picChg>
        <pc:picChg chg="del">
          <ac:chgData name="Travis Bernhard" userId="ca895558-90d5-4655-9399-59e5f08fa2e2" providerId="ADAL" clId="{B3C99D28-52FD-48C6-B01A-0DF64C8C41C4}" dt="2023-02-16T02:30:27.488" v="8" actId="478"/>
          <ac:picMkLst>
            <pc:docMk/>
            <pc:sldMk cId="1400681797" sldId="260"/>
            <ac:picMk id="5" creationId="{65DDC60C-E794-4CB0-85BC-068882E0D2B3}"/>
          </ac:picMkLst>
        </pc:picChg>
      </pc:sldChg>
      <pc:sldChg chg="del">
        <pc:chgData name="Travis Bernhard" userId="ca895558-90d5-4655-9399-59e5f08fa2e2" providerId="ADAL" clId="{B3C99D28-52FD-48C6-B01A-0DF64C8C41C4}" dt="2023-02-16T02:30:31.343" v="9" actId="47"/>
        <pc:sldMkLst>
          <pc:docMk/>
          <pc:sldMk cId="3975104120" sldId="261"/>
        </pc:sldMkLst>
      </pc:sldChg>
      <pc:sldChg chg="del">
        <pc:chgData name="Travis Bernhard" userId="ca895558-90d5-4655-9399-59e5f08fa2e2" providerId="ADAL" clId="{B3C99D28-52FD-48C6-B01A-0DF64C8C41C4}" dt="2023-02-16T02:30:31.343" v="9" actId="47"/>
        <pc:sldMkLst>
          <pc:docMk/>
          <pc:sldMk cId="2287246975" sldId="262"/>
        </pc:sldMkLst>
      </pc:sldChg>
      <pc:sldChg chg="del">
        <pc:chgData name="Travis Bernhard" userId="ca895558-90d5-4655-9399-59e5f08fa2e2" providerId="ADAL" clId="{B3C99D28-52FD-48C6-B01A-0DF64C8C41C4}" dt="2023-02-16T02:30:31.343" v="9" actId="47"/>
        <pc:sldMkLst>
          <pc:docMk/>
          <pc:sldMk cId="3299665168" sldId="263"/>
        </pc:sldMkLst>
      </pc:sldChg>
      <pc:sldChg chg="del">
        <pc:chgData name="Travis Bernhard" userId="ca895558-90d5-4655-9399-59e5f08fa2e2" providerId="ADAL" clId="{B3C99D28-52FD-48C6-B01A-0DF64C8C41C4}" dt="2023-02-16T02:30:31.343" v="9" actId="47"/>
        <pc:sldMkLst>
          <pc:docMk/>
          <pc:sldMk cId="1609291000" sldId="264"/>
        </pc:sldMkLst>
      </pc:sldChg>
      <pc:sldChg chg="addSp modSp add mod">
        <pc:chgData name="Travis Bernhard" userId="ca895558-90d5-4655-9399-59e5f08fa2e2" providerId="ADAL" clId="{B3C99D28-52FD-48C6-B01A-0DF64C8C41C4}" dt="2023-02-16T02:33:06.711" v="35" actId="1076"/>
        <pc:sldMkLst>
          <pc:docMk/>
          <pc:sldMk cId="2780582556" sldId="266"/>
        </pc:sldMkLst>
        <pc:picChg chg="add mod">
          <ac:chgData name="Travis Bernhard" userId="ca895558-90d5-4655-9399-59e5f08fa2e2" providerId="ADAL" clId="{B3C99D28-52FD-48C6-B01A-0DF64C8C41C4}" dt="2023-02-16T02:33:06.711" v="35" actId="1076"/>
          <ac:picMkLst>
            <pc:docMk/>
            <pc:sldMk cId="2780582556" sldId="266"/>
            <ac:picMk id="2" creationId="{6680FD58-1E39-843D-F19A-1E459818D8BA}"/>
          </ac:picMkLst>
        </pc:picChg>
      </pc:sldChg>
      <pc:sldChg chg="addSp modSp add mod">
        <pc:chgData name="Travis Bernhard" userId="ca895558-90d5-4655-9399-59e5f08fa2e2" providerId="ADAL" clId="{B3C99D28-52FD-48C6-B01A-0DF64C8C41C4}" dt="2023-02-16T02:33:11.847" v="37" actId="14100"/>
        <pc:sldMkLst>
          <pc:docMk/>
          <pc:sldMk cId="4021679408" sldId="267"/>
        </pc:sldMkLst>
        <pc:picChg chg="add mod">
          <ac:chgData name="Travis Bernhard" userId="ca895558-90d5-4655-9399-59e5f08fa2e2" providerId="ADAL" clId="{B3C99D28-52FD-48C6-B01A-0DF64C8C41C4}" dt="2023-02-16T02:33:11.847" v="37" actId="14100"/>
          <ac:picMkLst>
            <pc:docMk/>
            <pc:sldMk cId="4021679408" sldId="267"/>
            <ac:picMk id="2" creationId="{C1BA9ECA-ED63-9694-CDDF-037A51AF9494}"/>
          </ac:picMkLst>
        </pc:picChg>
      </pc:sldChg>
      <pc:sldChg chg="addSp modSp add mod">
        <pc:chgData name="Travis Bernhard" userId="ca895558-90d5-4655-9399-59e5f08fa2e2" providerId="ADAL" clId="{B3C99D28-52FD-48C6-B01A-0DF64C8C41C4}" dt="2023-02-16T02:32:52.999" v="30" actId="1076"/>
        <pc:sldMkLst>
          <pc:docMk/>
          <pc:sldMk cId="2982496693" sldId="268"/>
        </pc:sldMkLst>
        <pc:picChg chg="add mod">
          <ac:chgData name="Travis Bernhard" userId="ca895558-90d5-4655-9399-59e5f08fa2e2" providerId="ADAL" clId="{B3C99D28-52FD-48C6-B01A-0DF64C8C41C4}" dt="2023-02-16T02:32:52.999" v="30" actId="1076"/>
          <ac:picMkLst>
            <pc:docMk/>
            <pc:sldMk cId="2982496693" sldId="268"/>
            <ac:picMk id="2" creationId="{5C0D1BAB-3240-FDB4-66A5-CB8C0777ECC2}"/>
          </ac:picMkLst>
        </pc:picChg>
        <pc:picChg chg="add mod">
          <ac:chgData name="Travis Bernhard" userId="ca895558-90d5-4655-9399-59e5f08fa2e2" providerId="ADAL" clId="{B3C99D28-52FD-48C6-B01A-0DF64C8C41C4}" dt="2023-02-16T02:32:51.376" v="29" actId="1076"/>
          <ac:picMkLst>
            <pc:docMk/>
            <pc:sldMk cId="2982496693" sldId="268"/>
            <ac:picMk id="3" creationId="{D84CCB5A-94F2-7117-E86F-DD87F6AEF1A5}"/>
          </ac:picMkLst>
        </pc:picChg>
      </pc:sldChg>
      <pc:sldChg chg="add del">
        <pc:chgData name="Travis Bernhard" userId="ca895558-90d5-4655-9399-59e5f08fa2e2" providerId="ADAL" clId="{B3C99D28-52FD-48C6-B01A-0DF64C8C41C4}" dt="2023-02-16T02:32:36.553" v="26" actId="2696"/>
        <pc:sldMkLst>
          <pc:docMk/>
          <pc:sldMk cId="3291943135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8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29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45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53AB-B349-4352-96C5-BB58ADCCE054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197-4A9E-4F3D-B6C1-B1C6020D06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7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29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14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11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06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89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4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B4288-5362-C7B2-8BDE-7F08DB3D7B7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02897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70DDE-94FA-4787-A860-DAB6D0BD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0153" y="2983085"/>
            <a:ext cx="4431767" cy="2889114"/>
          </a:xfrm>
        </p:spPr>
        <p:txBody>
          <a:bodyPr anchor="t">
            <a:normAutofit/>
          </a:bodyPr>
          <a:lstStyle/>
          <a:p>
            <a:pPr algn="l"/>
            <a:br>
              <a:rPr lang="en-AU" sz="2900">
                <a:solidFill>
                  <a:schemeClr val="bg1"/>
                </a:solidFill>
              </a:rPr>
            </a:br>
            <a:br>
              <a:rPr lang="en-AU" sz="2900">
                <a:solidFill>
                  <a:schemeClr val="bg1"/>
                </a:solidFill>
              </a:rPr>
            </a:br>
            <a:br>
              <a:rPr lang="en-AU" sz="2900">
                <a:solidFill>
                  <a:schemeClr val="bg1"/>
                </a:solidFill>
              </a:rPr>
            </a:br>
            <a:r>
              <a:rPr lang="en-AU" sz="2900" b="1">
                <a:solidFill>
                  <a:schemeClr val="bg1"/>
                </a:solidFill>
              </a:rPr>
              <a:t>ICTICT426 - Identify and evaluate emerging technologies and practices</a:t>
            </a:r>
            <a:br>
              <a:rPr lang="en-AU" sz="2900">
                <a:solidFill>
                  <a:schemeClr val="bg1"/>
                </a:solidFill>
              </a:rPr>
            </a:br>
            <a:endParaRPr lang="en-AU" sz="29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34BAB-3F87-4C37-A094-256B25F60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0152" y="1684831"/>
            <a:ext cx="4431767" cy="1147863"/>
          </a:xfrm>
        </p:spPr>
        <p:txBody>
          <a:bodyPr anchor="b">
            <a:normAutofit/>
          </a:bodyPr>
          <a:lstStyle/>
          <a:p>
            <a:pPr algn="l"/>
            <a:r>
              <a:rPr lang="en-AU" sz="200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1AB2A50-5E20-4BC3-954F-034B0BDCD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41AEA765-5054-4EF9-AF8D-D199F2893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C0B2461-93CC-4ACD-8E41-80F4CA208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996042"/>
            <a:ext cx="4816929" cy="48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61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4F36C4-6199-995B-FACD-951653C66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57063" y="341639"/>
            <a:ext cx="7351314" cy="41534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3BC0A5-B5D1-A1A0-4D4F-B441BCA7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96" y="4635855"/>
            <a:ext cx="11397007" cy="18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77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8F5D0DC3-2696-D287-9E6C-8AA65F54F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5616756"/>
            <a:ext cx="10515600" cy="698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618133-9794-5FA9-4ACD-C898445DD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5400" y="542744"/>
            <a:ext cx="8346359" cy="47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30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8725E633-9752-D801-F5E0-258C2ACE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97" y="1137534"/>
            <a:ext cx="8886650" cy="48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1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A977514-36DB-7ABA-D491-0E373FDC7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94" y="1154293"/>
            <a:ext cx="76263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11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70A61A-EBC2-15CB-C213-D87C16D27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631" y="137172"/>
            <a:ext cx="11321005" cy="65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81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BA9ECA-ED63-9694-CDDF-037A51AF9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781" y="1747778"/>
            <a:ext cx="11544271" cy="33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79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680FD58-1E39-843D-F19A-1E459818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1" y="610283"/>
            <a:ext cx="11858977" cy="52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82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0D1BAB-3240-FDB4-66A5-CB8C0777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648608"/>
            <a:ext cx="10887075" cy="5737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4CCB5A-94F2-7117-E86F-DD87F6AE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2772740"/>
            <a:ext cx="11953875" cy="6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96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</TotalTime>
  <Words>14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 ICTICT426 - Identify and evaluate emerging technologies and practices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Bernhard</dc:creator>
  <cp:lastModifiedBy>Travis Bernhard</cp:lastModifiedBy>
  <cp:revision>2</cp:revision>
  <dcterms:created xsi:type="dcterms:W3CDTF">2023-02-15T03:16:51Z</dcterms:created>
  <dcterms:modified xsi:type="dcterms:W3CDTF">2023-02-16T02:33:41Z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2023-02-15T03:16:51Z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39adb353-a52f-4e73-abbd-cf9df4c36788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</vt:lpwstr>
  </property>
</Properties>
</file>