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65" r:id="rId2"/>
    <p:sldId id="271" r:id="rId3"/>
    <p:sldId id="270" r:id="rId4"/>
    <p:sldId id="256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6BBCE-91BD-4BFE-B15F-F487AA5E8D94}" v="8" dt="2023-02-16T02:40:1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vis Bernhard" userId="ca895558-90d5-4655-9399-59e5f08fa2e2" providerId="ADAL" clId="{A826BBCE-91BD-4BFE-B15F-F487AA5E8D94}"/>
    <pc:docChg chg="custSel addSld delSld modSld sldOrd">
      <pc:chgData name="Travis Bernhard" userId="ca895558-90d5-4655-9399-59e5f08fa2e2" providerId="ADAL" clId="{A826BBCE-91BD-4BFE-B15F-F487AA5E8D94}" dt="2023-02-16T02:41:07.525" v="65" actId="1076"/>
      <pc:docMkLst>
        <pc:docMk/>
      </pc:docMkLst>
      <pc:sldChg chg="addSp delSp modSp mod">
        <pc:chgData name="Travis Bernhard" userId="ca895558-90d5-4655-9399-59e5f08fa2e2" providerId="ADAL" clId="{A826BBCE-91BD-4BFE-B15F-F487AA5E8D94}" dt="2023-02-16T02:40:45.302" v="57" actId="1076"/>
        <pc:sldMkLst>
          <pc:docMk/>
          <pc:sldMk cId="2709777780" sldId="256"/>
        </pc:sldMkLst>
        <pc:picChg chg="del">
          <ac:chgData name="Travis Bernhard" userId="ca895558-90d5-4655-9399-59e5f08fa2e2" providerId="ADAL" clId="{A826BBCE-91BD-4BFE-B15F-F487AA5E8D94}" dt="2023-02-16T02:38:07.059" v="0" actId="478"/>
          <ac:picMkLst>
            <pc:docMk/>
            <pc:sldMk cId="2709777780" sldId="256"/>
            <ac:picMk id="2" creationId="{414F36C4-6199-995B-FACD-951653C6668E}"/>
          </ac:picMkLst>
        </pc:picChg>
        <pc:picChg chg="del">
          <ac:chgData name="Travis Bernhard" userId="ca895558-90d5-4655-9399-59e5f08fa2e2" providerId="ADAL" clId="{A826BBCE-91BD-4BFE-B15F-F487AA5E8D94}" dt="2023-02-16T02:38:07.850" v="1" actId="478"/>
          <ac:picMkLst>
            <pc:docMk/>
            <pc:sldMk cId="2709777780" sldId="256"/>
            <ac:picMk id="3" creationId="{CE3BC0A5-B5D1-A1A0-4D4F-B441BCA745F0}"/>
          </ac:picMkLst>
        </pc:picChg>
        <pc:picChg chg="add mod">
          <ac:chgData name="Travis Bernhard" userId="ca895558-90d5-4655-9399-59e5f08fa2e2" providerId="ADAL" clId="{A826BBCE-91BD-4BFE-B15F-F487AA5E8D94}" dt="2023-02-16T02:40:45.302" v="57" actId="1076"/>
          <ac:picMkLst>
            <pc:docMk/>
            <pc:sldMk cId="2709777780" sldId="256"/>
            <ac:picMk id="4" creationId="{2F5132BE-27F3-F78E-1014-0C90428AE3EE}"/>
          </ac:picMkLst>
        </pc:picChg>
      </pc:sldChg>
      <pc:sldChg chg="del">
        <pc:chgData name="Travis Bernhard" userId="ca895558-90d5-4655-9399-59e5f08fa2e2" providerId="ADAL" clId="{A826BBCE-91BD-4BFE-B15F-F487AA5E8D94}" dt="2023-02-16T02:38:11.559" v="2" actId="47"/>
        <pc:sldMkLst>
          <pc:docMk/>
          <pc:sldMk cId="1043730854" sldId="257"/>
        </pc:sldMkLst>
      </pc:sldChg>
      <pc:sldChg chg="del">
        <pc:chgData name="Travis Bernhard" userId="ca895558-90d5-4655-9399-59e5f08fa2e2" providerId="ADAL" clId="{A826BBCE-91BD-4BFE-B15F-F487AA5E8D94}" dt="2023-02-16T02:38:11.559" v="2" actId="47"/>
        <pc:sldMkLst>
          <pc:docMk/>
          <pc:sldMk cId="608318201" sldId="258"/>
        </pc:sldMkLst>
      </pc:sldChg>
      <pc:sldChg chg="del">
        <pc:chgData name="Travis Bernhard" userId="ca895558-90d5-4655-9399-59e5f08fa2e2" providerId="ADAL" clId="{A826BBCE-91BD-4BFE-B15F-F487AA5E8D94}" dt="2023-02-16T02:38:11.559" v="2" actId="47"/>
        <pc:sldMkLst>
          <pc:docMk/>
          <pc:sldMk cId="2423011826" sldId="259"/>
        </pc:sldMkLst>
      </pc:sldChg>
      <pc:sldChg chg="del">
        <pc:chgData name="Travis Bernhard" userId="ca895558-90d5-4655-9399-59e5f08fa2e2" providerId="ADAL" clId="{A826BBCE-91BD-4BFE-B15F-F487AA5E8D94}" dt="2023-02-16T02:38:11.559" v="2" actId="47"/>
        <pc:sldMkLst>
          <pc:docMk/>
          <pc:sldMk cId="1400681797" sldId="260"/>
        </pc:sldMkLst>
      </pc:sldChg>
      <pc:sldChg chg="modSp mod">
        <pc:chgData name="Travis Bernhard" userId="ca895558-90d5-4655-9399-59e5f08fa2e2" providerId="ADAL" clId="{A826BBCE-91BD-4BFE-B15F-F487AA5E8D94}" dt="2023-02-16T02:40:35.030" v="53" actId="20577"/>
        <pc:sldMkLst>
          <pc:docMk/>
          <pc:sldMk cId="474361753" sldId="265"/>
        </pc:sldMkLst>
        <pc:spChg chg="mod">
          <ac:chgData name="Travis Bernhard" userId="ca895558-90d5-4655-9399-59e5f08fa2e2" providerId="ADAL" clId="{A826BBCE-91BD-4BFE-B15F-F487AA5E8D94}" dt="2023-02-16T02:40:35.030" v="53" actId="20577"/>
          <ac:spMkLst>
            <pc:docMk/>
            <pc:sldMk cId="474361753" sldId="265"/>
            <ac:spMk id="2" creationId="{85370DDE-94FA-4787-A860-DAB6D0BD08AD}"/>
          </ac:spMkLst>
        </pc:spChg>
      </pc:sldChg>
      <pc:sldChg chg="addSp modSp add mod">
        <pc:chgData name="Travis Bernhard" userId="ca895558-90d5-4655-9399-59e5f08fa2e2" providerId="ADAL" clId="{A826BBCE-91BD-4BFE-B15F-F487AA5E8D94}" dt="2023-02-16T02:40:53.591" v="61" actId="1076"/>
        <pc:sldMkLst>
          <pc:docMk/>
          <pc:sldMk cId="1133405210" sldId="266"/>
        </pc:sldMkLst>
        <pc:picChg chg="add mod">
          <ac:chgData name="Travis Bernhard" userId="ca895558-90d5-4655-9399-59e5f08fa2e2" providerId="ADAL" clId="{A826BBCE-91BD-4BFE-B15F-F487AA5E8D94}" dt="2023-02-16T02:40:53.591" v="61" actId="1076"/>
          <ac:picMkLst>
            <pc:docMk/>
            <pc:sldMk cId="1133405210" sldId="266"/>
            <ac:picMk id="2" creationId="{0EE86BA6-EA6E-626E-303B-23517B155F0C}"/>
          </ac:picMkLst>
        </pc:picChg>
      </pc:sldChg>
      <pc:sldChg chg="del">
        <pc:chgData name="Travis Bernhard" userId="ca895558-90d5-4655-9399-59e5f08fa2e2" providerId="ADAL" clId="{A826BBCE-91BD-4BFE-B15F-F487AA5E8D94}" dt="2023-02-16T02:38:11.559" v="2" actId="47"/>
        <pc:sldMkLst>
          <pc:docMk/>
          <pc:sldMk cId="2780582556" sldId="266"/>
        </pc:sldMkLst>
      </pc:sldChg>
      <pc:sldChg chg="addSp modSp add">
        <pc:chgData name="Travis Bernhard" userId="ca895558-90d5-4655-9399-59e5f08fa2e2" providerId="ADAL" clId="{A826BBCE-91BD-4BFE-B15F-F487AA5E8D94}" dt="2023-02-16T02:38:41.478" v="10"/>
        <pc:sldMkLst>
          <pc:docMk/>
          <pc:sldMk cId="1185709892" sldId="267"/>
        </pc:sldMkLst>
        <pc:picChg chg="add mod">
          <ac:chgData name="Travis Bernhard" userId="ca895558-90d5-4655-9399-59e5f08fa2e2" providerId="ADAL" clId="{A826BBCE-91BD-4BFE-B15F-F487AA5E8D94}" dt="2023-02-16T02:38:41.478" v="10"/>
          <ac:picMkLst>
            <pc:docMk/>
            <pc:sldMk cId="1185709892" sldId="267"/>
            <ac:picMk id="2" creationId="{C50407D2-A5D8-C810-4A80-1B8AD2E81C03}"/>
          </ac:picMkLst>
        </pc:picChg>
      </pc:sldChg>
      <pc:sldChg chg="del">
        <pc:chgData name="Travis Bernhard" userId="ca895558-90d5-4655-9399-59e5f08fa2e2" providerId="ADAL" clId="{A826BBCE-91BD-4BFE-B15F-F487AA5E8D94}" dt="2023-02-16T02:38:11.559" v="2" actId="47"/>
        <pc:sldMkLst>
          <pc:docMk/>
          <pc:sldMk cId="4021679408" sldId="267"/>
        </pc:sldMkLst>
      </pc:sldChg>
      <pc:sldChg chg="del">
        <pc:chgData name="Travis Bernhard" userId="ca895558-90d5-4655-9399-59e5f08fa2e2" providerId="ADAL" clId="{A826BBCE-91BD-4BFE-B15F-F487AA5E8D94}" dt="2023-02-16T02:38:11.559" v="2" actId="47"/>
        <pc:sldMkLst>
          <pc:docMk/>
          <pc:sldMk cId="2982496693" sldId="268"/>
        </pc:sldMkLst>
      </pc:sldChg>
      <pc:sldChg chg="addSp modSp add">
        <pc:chgData name="Travis Bernhard" userId="ca895558-90d5-4655-9399-59e5f08fa2e2" providerId="ADAL" clId="{A826BBCE-91BD-4BFE-B15F-F487AA5E8D94}" dt="2023-02-16T02:38:46.837" v="11"/>
        <pc:sldMkLst>
          <pc:docMk/>
          <pc:sldMk cId="3727723409" sldId="268"/>
        </pc:sldMkLst>
        <pc:picChg chg="add mod">
          <ac:chgData name="Travis Bernhard" userId="ca895558-90d5-4655-9399-59e5f08fa2e2" providerId="ADAL" clId="{A826BBCE-91BD-4BFE-B15F-F487AA5E8D94}" dt="2023-02-16T02:38:46.837" v="11"/>
          <ac:picMkLst>
            <pc:docMk/>
            <pc:sldMk cId="3727723409" sldId="268"/>
            <ac:picMk id="2" creationId="{199D0230-7A5B-443D-733E-034FCFBDC3D6}"/>
          </ac:picMkLst>
        </pc:picChg>
      </pc:sldChg>
      <pc:sldChg chg="addSp modSp add mod">
        <pc:chgData name="Travis Bernhard" userId="ca895558-90d5-4655-9399-59e5f08fa2e2" providerId="ADAL" clId="{A826BBCE-91BD-4BFE-B15F-F487AA5E8D94}" dt="2023-02-16T02:41:07.525" v="65" actId="1076"/>
        <pc:sldMkLst>
          <pc:docMk/>
          <pc:sldMk cId="1675737139" sldId="269"/>
        </pc:sldMkLst>
        <pc:picChg chg="add mod">
          <ac:chgData name="Travis Bernhard" userId="ca895558-90d5-4655-9399-59e5f08fa2e2" providerId="ADAL" clId="{A826BBCE-91BD-4BFE-B15F-F487AA5E8D94}" dt="2023-02-16T02:41:07.525" v="65" actId="1076"/>
          <ac:picMkLst>
            <pc:docMk/>
            <pc:sldMk cId="1675737139" sldId="269"/>
            <ac:picMk id="2" creationId="{C26BC1B3-08C3-6539-4011-FB8C4211F021}"/>
          </ac:picMkLst>
        </pc:picChg>
      </pc:sldChg>
      <pc:sldChg chg="addSp delSp modSp add mod ord">
        <pc:chgData name="Travis Bernhard" userId="ca895558-90d5-4655-9399-59e5f08fa2e2" providerId="ADAL" clId="{A826BBCE-91BD-4BFE-B15F-F487AA5E8D94}" dt="2023-02-16T02:40:27.430" v="27" actId="1076"/>
        <pc:sldMkLst>
          <pc:docMk/>
          <pc:sldMk cId="2133321815" sldId="270"/>
        </pc:sldMkLst>
        <pc:picChg chg="add del mod">
          <ac:chgData name="Travis Bernhard" userId="ca895558-90d5-4655-9399-59e5f08fa2e2" providerId="ADAL" clId="{A826BBCE-91BD-4BFE-B15F-F487AA5E8D94}" dt="2023-02-16T02:39:30.918" v="14" actId="478"/>
          <ac:picMkLst>
            <pc:docMk/>
            <pc:sldMk cId="2133321815" sldId="270"/>
            <ac:picMk id="2" creationId="{A04414C3-16BB-9110-356C-5B86ED64EED2}"/>
          </ac:picMkLst>
        </pc:picChg>
        <pc:picChg chg="add mod">
          <ac:chgData name="Travis Bernhard" userId="ca895558-90d5-4655-9399-59e5f08fa2e2" providerId="ADAL" clId="{A826BBCE-91BD-4BFE-B15F-F487AA5E8D94}" dt="2023-02-16T02:40:27.430" v="27" actId="1076"/>
          <ac:picMkLst>
            <pc:docMk/>
            <pc:sldMk cId="2133321815" sldId="270"/>
            <ac:picMk id="3" creationId="{76670000-C1A0-F882-64A0-3B90982CFD85}"/>
          </ac:picMkLst>
        </pc:picChg>
      </pc:sldChg>
      <pc:sldChg chg="addSp delSp modSp add mod ord">
        <pc:chgData name="Travis Bernhard" userId="ca895558-90d5-4655-9399-59e5f08fa2e2" providerId="ADAL" clId="{A826BBCE-91BD-4BFE-B15F-F487AA5E8D94}" dt="2023-02-16T02:40:15.686" v="25"/>
        <pc:sldMkLst>
          <pc:docMk/>
          <pc:sldMk cId="995471906" sldId="271"/>
        </pc:sldMkLst>
        <pc:picChg chg="add mod">
          <ac:chgData name="Travis Bernhard" userId="ca895558-90d5-4655-9399-59e5f08fa2e2" providerId="ADAL" clId="{A826BBCE-91BD-4BFE-B15F-F487AA5E8D94}" dt="2023-02-16T02:40:15.686" v="25"/>
          <ac:picMkLst>
            <pc:docMk/>
            <pc:sldMk cId="995471906" sldId="271"/>
            <ac:picMk id="2" creationId="{5E99D1D3-F43F-C72C-653D-4A3C5489D4F1}"/>
          </ac:picMkLst>
        </pc:picChg>
        <pc:picChg chg="del mod">
          <ac:chgData name="Travis Bernhard" userId="ca895558-90d5-4655-9399-59e5f08fa2e2" providerId="ADAL" clId="{A826BBCE-91BD-4BFE-B15F-F487AA5E8D94}" dt="2023-02-16T02:40:14.543" v="24" actId="478"/>
          <ac:picMkLst>
            <pc:docMk/>
            <pc:sldMk cId="995471906" sldId="271"/>
            <ac:picMk id="4" creationId="{2F5132BE-27F3-F78E-1014-0C90428AE3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8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29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45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53AB-B349-4352-96C5-BB58ADCCE054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197-4A9E-4F3D-B6C1-B1C6020D06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7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29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14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11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06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89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41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B4288-5362-C7B2-8BDE-7F08DB3D7B7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02897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70DDE-94FA-4787-A860-DAB6D0BD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0153" y="2983085"/>
            <a:ext cx="4431767" cy="2889114"/>
          </a:xfrm>
        </p:spPr>
        <p:txBody>
          <a:bodyPr anchor="t">
            <a:normAutofit/>
          </a:bodyPr>
          <a:lstStyle/>
          <a:p>
            <a:pPr algn="l"/>
            <a:r>
              <a:rPr lang="en-AU" sz="2900" dirty="0">
                <a:solidFill>
                  <a:schemeClr val="bg1"/>
                </a:solidFill>
              </a:rPr>
              <a:t>Load Balancing and Scaling</a:t>
            </a:r>
            <a:br>
              <a:rPr lang="en-AU" sz="2900" dirty="0">
                <a:solidFill>
                  <a:schemeClr val="bg1"/>
                </a:solidFill>
              </a:rPr>
            </a:br>
            <a:br>
              <a:rPr lang="en-AU" sz="2900" dirty="0">
                <a:solidFill>
                  <a:schemeClr val="bg1"/>
                </a:solidFill>
              </a:rPr>
            </a:br>
            <a:br>
              <a:rPr lang="en-AU" sz="2900" dirty="0">
                <a:solidFill>
                  <a:schemeClr val="bg1"/>
                </a:solidFill>
              </a:rPr>
            </a:br>
            <a:r>
              <a:rPr lang="en-AU" sz="2900" b="1" dirty="0">
                <a:solidFill>
                  <a:schemeClr val="bg1"/>
                </a:solidFill>
              </a:rPr>
              <a:t>ICTICT426 - Identify and evaluate emerging technologies and practices</a:t>
            </a:r>
            <a:br>
              <a:rPr lang="en-AU" sz="2900" dirty="0">
                <a:solidFill>
                  <a:schemeClr val="bg1"/>
                </a:solidFill>
              </a:rPr>
            </a:br>
            <a:endParaRPr lang="en-AU" sz="29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34BAB-3F87-4C37-A094-256B25F60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0152" y="1684831"/>
            <a:ext cx="4431767" cy="1147863"/>
          </a:xfrm>
        </p:spPr>
        <p:txBody>
          <a:bodyPr anchor="b">
            <a:normAutofit/>
          </a:bodyPr>
          <a:lstStyle/>
          <a:p>
            <a:pPr algn="l"/>
            <a:r>
              <a:rPr lang="en-AU" sz="200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1AB2A50-5E20-4BC3-954F-034B0BDCD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41AEA765-5054-4EF9-AF8D-D199F2893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C0B2461-93CC-4ACD-8E41-80F4CA208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996042"/>
            <a:ext cx="4816929" cy="48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61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99D1D3-F43F-C72C-653D-4A3C5489D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249" y="216160"/>
            <a:ext cx="11276673" cy="64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71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70000-C1A0-F882-64A0-3B90982CF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744" y="2013996"/>
            <a:ext cx="11496512" cy="358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21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2F5132BE-27F3-F78E-1014-0C90428AE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3629" y="529873"/>
            <a:ext cx="10164742" cy="57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77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EE86BA6-EA6E-626E-303B-23517B155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682" y="508787"/>
            <a:ext cx="10194636" cy="58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05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0407D2-A5D8-C810-4A80-1B8AD2E81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631" y="1183145"/>
            <a:ext cx="11321005" cy="445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09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9D0230-7A5B-443D-733E-034FCFBDC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6295" y="365125"/>
            <a:ext cx="10057505" cy="57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2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26BC1B3-08C3-6539-4011-FB8C4211F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21" y="1879275"/>
            <a:ext cx="11431123" cy="247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37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</TotalTime>
  <Words>18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Load Balancing and Scaling   ICTICT426 - Identify and evaluate emerging technologies and practices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Bernhard</dc:creator>
  <cp:lastModifiedBy>Travis Bernhard</cp:lastModifiedBy>
  <cp:revision>3</cp:revision>
  <dcterms:created xsi:type="dcterms:W3CDTF">2023-02-15T03:16:51Z</dcterms:created>
  <dcterms:modified xsi:type="dcterms:W3CDTF">2023-02-16T02:41:10Z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2023-02-15T03:16:51Z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39adb353-a52f-4e73-abbd-cf9df4c36788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OFFICIAL</vt:lpwstr>
  </property>
</Properties>
</file>