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65" r:id="rId2"/>
    <p:sldId id="271" r:id="rId3"/>
    <p:sldId id="275" r:id="rId4"/>
    <p:sldId id="274" r:id="rId5"/>
    <p:sldId id="272" r:id="rId6"/>
    <p:sldId id="273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FDCEB9-AE7D-4C03-A704-9E14EC8386D2}" v="5" dt="2023-02-16T02:45:13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vis Bernhard" userId="ca895558-90d5-4655-9399-59e5f08fa2e2" providerId="ADAL" clId="{C0FDCEB9-AE7D-4C03-A704-9E14EC8386D2}"/>
    <pc:docChg chg="custSel addSld delSld modSld">
      <pc:chgData name="Travis Bernhard" userId="ca895558-90d5-4655-9399-59e5f08fa2e2" providerId="ADAL" clId="{C0FDCEB9-AE7D-4C03-A704-9E14EC8386D2}" dt="2023-02-16T02:53:24.275" v="74" actId="1076"/>
      <pc:docMkLst>
        <pc:docMk/>
      </pc:docMkLst>
      <pc:sldChg chg="del">
        <pc:chgData name="Travis Bernhard" userId="ca895558-90d5-4655-9399-59e5f08fa2e2" providerId="ADAL" clId="{C0FDCEB9-AE7D-4C03-A704-9E14EC8386D2}" dt="2023-02-16T02:44:36.615" v="1" actId="47"/>
        <pc:sldMkLst>
          <pc:docMk/>
          <pc:sldMk cId="2709777780" sldId="256"/>
        </pc:sldMkLst>
      </pc:sldChg>
      <pc:sldChg chg="modSp mod">
        <pc:chgData name="Travis Bernhard" userId="ca895558-90d5-4655-9399-59e5f08fa2e2" providerId="ADAL" clId="{C0FDCEB9-AE7D-4C03-A704-9E14EC8386D2}" dt="2023-02-16T02:46:01.886" v="56" actId="20577"/>
        <pc:sldMkLst>
          <pc:docMk/>
          <pc:sldMk cId="474361753" sldId="265"/>
        </pc:sldMkLst>
        <pc:spChg chg="mod">
          <ac:chgData name="Travis Bernhard" userId="ca895558-90d5-4655-9399-59e5f08fa2e2" providerId="ADAL" clId="{C0FDCEB9-AE7D-4C03-A704-9E14EC8386D2}" dt="2023-02-16T02:46:01.886" v="56" actId="20577"/>
          <ac:spMkLst>
            <pc:docMk/>
            <pc:sldMk cId="474361753" sldId="265"/>
            <ac:spMk id="2" creationId="{85370DDE-94FA-4787-A860-DAB6D0BD08AD}"/>
          </ac:spMkLst>
        </pc:spChg>
      </pc:sldChg>
      <pc:sldChg chg="del">
        <pc:chgData name="Travis Bernhard" userId="ca895558-90d5-4655-9399-59e5f08fa2e2" providerId="ADAL" clId="{C0FDCEB9-AE7D-4C03-A704-9E14EC8386D2}" dt="2023-02-16T02:44:36.615" v="1" actId="47"/>
        <pc:sldMkLst>
          <pc:docMk/>
          <pc:sldMk cId="1133405210" sldId="266"/>
        </pc:sldMkLst>
      </pc:sldChg>
      <pc:sldChg chg="del">
        <pc:chgData name="Travis Bernhard" userId="ca895558-90d5-4655-9399-59e5f08fa2e2" providerId="ADAL" clId="{C0FDCEB9-AE7D-4C03-A704-9E14EC8386D2}" dt="2023-02-16T02:44:36.615" v="1" actId="47"/>
        <pc:sldMkLst>
          <pc:docMk/>
          <pc:sldMk cId="1185709892" sldId="267"/>
        </pc:sldMkLst>
      </pc:sldChg>
      <pc:sldChg chg="del">
        <pc:chgData name="Travis Bernhard" userId="ca895558-90d5-4655-9399-59e5f08fa2e2" providerId="ADAL" clId="{C0FDCEB9-AE7D-4C03-A704-9E14EC8386D2}" dt="2023-02-16T02:44:36.615" v="1" actId="47"/>
        <pc:sldMkLst>
          <pc:docMk/>
          <pc:sldMk cId="3727723409" sldId="268"/>
        </pc:sldMkLst>
      </pc:sldChg>
      <pc:sldChg chg="del">
        <pc:chgData name="Travis Bernhard" userId="ca895558-90d5-4655-9399-59e5f08fa2e2" providerId="ADAL" clId="{C0FDCEB9-AE7D-4C03-A704-9E14EC8386D2}" dt="2023-02-16T02:44:36.615" v="1" actId="47"/>
        <pc:sldMkLst>
          <pc:docMk/>
          <pc:sldMk cId="1675737139" sldId="269"/>
        </pc:sldMkLst>
      </pc:sldChg>
      <pc:sldChg chg="del">
        <pc:chgData name="Travis Bernhard" userId="ca895558-90d5-4655-9399-59e5f08fa2e2" providerId="ADAL" clId="{C0FDCEB9-AE7D-4C03-A704-9E14EC8386D2}" dt="2023-02-16T02:44:36.615" v="1" actId="47"/>
        <pc:sldMkLst>
          <pc:docMk/>
          <pc:sldMk cId="2133321815" sldId="270"/>
        </pc:sldMkLst>
      </pc:sldChg>
      <pc:sldChg chg="addSp delSp modSp mod">
        <pc:chgData name="Travis Bernhard" userId="ca895558-90d5-4655-9399-59e5f08fa2e2" providerId="ADAL" clId="{C0FDCEB9-AE7D-4C03-A704-9E14EC8386D2}" dt="2023-02-16T02:51:29.906" v="59" actId="22"/>
        <pc:sldMkLst>
          <pc:docMk/>
          <pc:sldMk cId="995471906" sldId="271"/>
        </pc:sldMkLst>
        <pc:picChg chg="del">
          <ac:chgData name="Travis Bernhard" userId="ca895558-90d5-4655-9399-59e5f08fa2e2" providerId="ADAL" clId="{C0FDCEB9-AE7D-4C03-A704-9E14EC8386D2}" dt="2023-02-16T02:44:32.839" v="0" actId="478"/>
          <ac:picMkLst>
            <pc:docMk/>
            <pc:sldMk cId="995471906" sldId="271"/>
            <ac:picMk id="2" creationId="{5E99D1D3-F43F-C72C-653D-4A3C5489D4F1}"/>
          </ac:picMkLst>
        </pc:picChg>
        <pc:picChg chg="add del mod">
          <ac:chgData name="Travis Bernhard" userId="ca895558-90d5-4655-9399-59e5f08fa2e2" providerId="ADAL" clId="{C0FDCEB9-AE7D-4C03-A704-9E14EC8386D2}" dt="2023-02-16T02:51:29.375" v="58" actId="478"/>
          <ac:picMkLst>
            <pc:docMk/>
            <pc:sldMk cId="995471906" sldId="271"/>
            <ac:picMk id="3" creationId="{96CC965A-9392-265F-D51B-0442E3F5262B}"/>
          </ac:picMkLst>
        </pc:picChg>
        <pc:picChg chg="add">
          <ac:chgData name="Travis Bernhard" userId="ca895558-90d5-4655-9399-59e5f08fa2e2" providerId="ADAL" clId="{C0FDCEB9-AE7D-4C03-A704-9E14EC8386D2}" dt="2023-02-16T02:51:29.906" v="59" actId="22"/>
          <ac:picMkLst>
            <pc:docMk/>
            <pc:sldMk cId="995471906" sldId="271"/>
            <ac:picMk id="5" creationId="{6EEE231B-B917-4C21-60D8-21E10A0ED867}"/>
          </ac:picMkLst>
        </pc:picChg>
      </pc:sldChg>
      <pc:sldChg chg="addSp modSp add">
        <pc:chgData name="Travis Bernhard" userId="ca895558-90d5-4655-9399-59e5f08fa2e2" providerId="ADAL" clId="{C0FDCEB9-AE7D-4C03-A704-9E14EC8386D2}" dt="2023-02-16T02:44:58.804" v="6"/>
        <pc:sldMkLst>
          <pc:docMk/>
          <pc:sldMk cId="1937968905" sldId="272"/>
        </pc:sldMkLst>
        <pc:picChg chg="add mod">
          <ac:chgData name="Travis Bernhard" userId="ca895558-90d5-4655-9399-59e5f08fa2e2" providerId="ADAL" clId="{C0FDCEB9-AE7D-4C03-A704-9E14EC8386D2}" dt="2023-02-16T02:44:58.804" v="6"/>
          <ac:picMkLst>
            <pc:docMk/>
            <pc:sldMk cId="1937968905" sldId="272"/>
            <ac:picMk id="2" creationId="{017F6CA1-9BA5-BD6D-C654-C3D3A3C416F9}"/>
          </ac:picMkLst>
        </pc:picChg>
      </pc:sldChg>
      <pc:sldChg chg="addSp modSp add">
        <pc:chgData name="Travis Bernhard" userId="ca895558-90d5-4655-9399-59e5f08fa2e2" providerId="ADAL" clId="{C0FDCEB9-AE7D-4C03-A704-9E14EC8386D2}" dt="2023-02-16T02:45:03.757" v="7"/>
        <pc:sldMkLst>
          <pc:docMk/>
          <pc:sldMk cId="3871371180" sldId="273"/>
        </pc:sldMkLst>
        <pc:picChg chg="add mod">
          <ac:chgData name="Travis Bernhard" userId="ca895558-90d5-4655-9399-59e5f08fa2e2" providerId="ADAL" clId="{C0FDCEB9-AE7D-4C03-A704-9E14EC8386D2}" dt="2023-02-16T02:45:03.757" v="7"/>
          <ac:picMkLst>
            <pc:docMk/>
            <pc:sldMk cId="3871371180" sldId="273"/>
            <ac:picMk id="2" creationId="{0E5FECB9-1BD9-50B9-0814-4850DE23A9D8}"/>
          </ac:picMkLst>
        </pc:picChg>
      </pc:sldChg>
      <pc:sldChg chg="add">
        <pc:chgData name="Travis Bernhard" userId="ca895558-90d5-4655-9399-59e5f08fa2e2" providerId="ADAL" clId="{C0FDCEB9-AE7D-4C03-A704-9E14EC8386D2}" dt="2023-02-16T02:51:26.581" v="57" actId="2890"/>
        <pc:sldMkLst>
          <pc:docMk/>
          <pc:sldMk cId="1953499455" sldId="274"/>
        </pc:sldMkLst>
      </pc:sldChg>
      <pc:sldChg chg="addSp modSp add del replId">
        <pc:chgData name="Travis Bernhard" userId="ca895558-90d5-4655-9399-59e5f08fa2e2" providerId="ADAL" clId="{C0FDCEB9-AE7D-4C03-A704-9E14EC8386D2}" dt="2023-02-16T02:45:38.148" v="12" actId="47"/>
        <pc:sldMkLst>
          <pc:docMk/>
          <pc:sldMk cId="3823589550" sldId="274"/>
        </pc:sldMkLst>
        <pc:picChg chg="add mod">
          <ac:chgData name="Travis Bernhard" userId="ca895558-90d5-4655-9399-59e5f08fa2e2" providerId="ADAL" clId="{C0FDCEB9-AE7D-4C03-A704-9E14EC8386D2}" dt="2023-02-16T02:45:08.596" v="8"/>
          <ac:picMkLst>
            <pc:docMk/>
            <pc:sldMk cId="3823589550" sldId="274"/>
            <ac:picMk id="2" creationId="{BDC36CB1-226D-1FD4-F50B-157CDE07DF0D}"/>
          </ac:picMkLst>
        </pc:picChg>
      </pc:sldChg>
      <pc:sldChg chg="addSp delSp modSp add del mod">
        <pc:chgData name="Travis Bernhard" userId="ca895558-90d5-4655-9399-59e5f08fa2e2" providerId="ADAL" clId="{C0FDCEB9-AE7D-4C03-A704-9E14EC8386D2}" dt="2023-02-16T02:45:41.639" v="13" actId="47"/>
        <pc:sldMkLst>
          <pc:docMk/>
          <pc:sldMk cId="480378896" sldId="275"/>
        </pc:sldMkLst>
        <pc:picChg chg="add del mod">
          <ac:chgData name="Travis Bernhard" userId="ca895558-90d5-4655-9399-59e5f08fa2e2" providerId="ADAL" clId="{C0FDCEB9-AE7D-4C03-A704-9E14EC8386D2}" dt="2023-02-16T02:45:35.061" v="11" actId="478"/>
          <ac:picMkLst>
            <pc:docMk/>
            <pc:sldMk cId="480378896" sldId="275"/>
            <ac:picMk id="2" creationId="{20C37D97-1EE9-1FDC-3B0B-26443B310018}"/>
          </ac:picMkLst>
        </pc:picChg>
      </pc:sldChg>
      <pc:sldChg chg="addSp delSp add mod">
        <pc:chgData name="Travis Bernhard" userId="ca895558-90d5-4655-9399-59e5f08fa2e2" providerId="ADAL" clId="{C0FDCEB9-AE7D-4C03-A704-9E14EC8386D2}" dt="2023-02-16T02:52:25.073" v="62" actId="22"/>
        <pc:sldMkLst>
          <pc:docMk/>
          <pc:sldMk cId="2782849359" sldId="275"/>
        </pc:sldMkLst>
        <pc:picChg chg="add">
          <ac:chgData name="Travis Bernhard" userId="ca895558-90d5-4655-9399-59e5f08fa2e2" providerId="ADAL" clId="{C0FDCEB9-AE7D-4C03-A704-9E14EC8386D2}" dt="2023-02-16T02:52:25.073" v="62" actId="22"/>
          <ac:picMkLst>
            <pc:docMk/>
            <pc:sldMk cId="2782849359" sldId="275"/>
            <ac:picMk id="3" creationId="{6FC8CFB2-DB21-9D5E-6E6B-67801203EC64}"/>
          </ac:picMkLst>
        </pc:picChg>
        <pc:picChg chg="del">
          <ac:chgData name="Travis Bernhard" userId="ca895558-90d5-4655-9399-59e5f08fa2e2" providerId="ADAL" clId="{C0FDCEB9-AE7D-4C03-A704-9E14EC8386D2}" dt="2023-02-16T02:52:24.727" v="61" actId="478"/>
          <ac:picMkLst>
            <pc:docMk/>
            <pc:sldMk cId="2782849359" sldId="275"/>
            <ac:picMk id="5" creationId="{6EEE231B-B917-4C21-60D8-21E10A0ED867}"/>
          </ac:picMkLst>
        </pc:picChg>
      </pc:sldChg>
      <pc:sldChg chg="add del replId">
        <pc:chgData name="Travis Bernhard" userId="ca895558-90d5-4655-9399-59e5f08fa2e2" providerId="ADAL" clId="{C0FDCEB9-AE7D-4C03-A704-9E14EC8386D2}" dt="2023-02-16T02:45:41.639" v="13" actId="47"/>
        <pc:sldMkLst>
          <pc:docMk/>
          <pc:sldMk cId="235178106" sldId="276"/>
        </pc:sldMkLst>
      </pc:sldChg>
      <pc:sldChg chg="addSp delSp modSp add mod">
        <pc:chgData name="Travis Bernhard" userId="ca895558-90d5-4655-9399-59e5f08fa2e2" providerId="ADAL" clId="{C0FDCEB9-AE7D-4C03-A704-9E14EC8386D2}" dt="2023-02-16T02:53:02.388" v="68" actId="1076"/>
        <pc:sldMkLst>
          <pc:docMk/>
          <pc:sldMk cId="987356709" sldId="276"/>
        </pc:sldMkLst>
        <pc:picChg chg="del">
          <ac:chgData name="Travis Bernhard" userId="ca895558-90d5-4655-9399-59e5f08fa2e2" providerId="ADAL" clId="{C0FDCEB9-AE7D-4C03-A704-9E14EC8386D2}" dt="2023-02-16T02:52:47.923" v="65" actId="478"/>
          <ac:picMkLst>
            <pc:docMk/>
            <pc:sldMk cId="987356709" sldId="276"/>
            <ac:picMk id="2" creationId="{0E5FECB9-1BD9-50B9-0814-4850DE23A9D8}"/>
          </ac:picMkLst>
        </pc:picChg>
        <pc:picChg chg="add mod">
          <ac:chgData name="Travis Bernhard" userId="ca895558-90d5-4655-9399-59e5f08fa2e2" providerId="ADAL" clId="{C0FDCEB9-AE7D-4C03-A704-9E14EC8386D2}" dt="2023-02-16T02:53:02.388" v="68" actId="1076"/>
          <ac:picMkLst>
            <pc:docMk/>
            <pc:sldMk cId="987356709" sldId="276"/>
            <ac:picMk id="4" creationId="{3B0BF51C-DF54-87C7-6D9E-5F8111425D29}"/>
          </ac:picMkLst>
        </pc:picChg>
      </pc:sldChg>
      <pc:sldChg chg="addSp delSp modSp add mod">
        <pc:chgData name="Travis Bernhard" userId="ca895558-90d5-4655-9399-59e5f08fa2e2" providerId="ADAL" clId="{C0FDCEB9-AE7D-4C03-A704-9E14EC8386D2}" dt="2023-02-16T02:53:24.275" v="74" actId="1076"/>
        <pc:sldMkLst>
          <pc:docMk/>
          <pc:sldMk cId="2488342500" sldId="277"/>
        </pc:sldMkLst>
        <pc:picChg chg="del">
          <ac:chgData name="Travis Bernhard" userId="ca895558-90d5-4655-9399-59e5f08fa2e2" providerId="ADAL" clId="{C0FDCEB9-AE7D-4C03-A704-9E14EC8386D2}" dt="2023-02-16T02:53:04.652" v="69" actId="478"/>
          <ac:picMkLst>
            <pc:docMk/>
            <pc:sldMk cId="2488342500" sldId="277"/>
            <ac:picMk id="2" creationId="{0E5FECB9-1BD9-50B9-0814-4850DE23A9D8}"/>
          </ac:picMkLst>
        </pc:picChg>
        <pc:picChg chg="add mod">
          <ac:chgData name="Travis Bernhard" userId="ca895558-90d5-4655-9399-59e5f08fa2e2" providerId="ADAL" clId="{C0FDCEB9-AE7D-4C03-A704-9E14EC8386D2}" dt="2023-02-16T02:53:24.275" v="74" actId="1076"/>
          <ac:picMkLst>
            <pc:docMk/>
            <pc:sldMk cId="2488342500" sldId="277"/>
            <ac:picMk id="4" creationId="{8ABFEFA2-2CFC-D963-6E12-6B89CD1DC56C}"/>
          </ac:picMkLst>
        </pc:picChg>
      </pc:sldChg>
      <pc:sldChg chg="add del">
        <pc:chgData name="Travis Bernhard" userId="ca895558-90d5-4655-9399-59e5f08fa2e2" providerId="ADAL" clId="{C0FDCEB9-AE7D-4C03-A704-9E14EC8386D2}" dt="2023-02-16T02:45:41.639" v="13" actId="47"/>
        <pc:sldMkLst>
          <pc:docMk/>
          <pc:sldMk cId="2585317248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8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29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45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53AB-B349-4352-96C5-BB58ADCCE054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197-4A9E-4F3D-B6C1-B1C6020D06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71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429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14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11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5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06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989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41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9461-68A3-450D-B9CB-9BCFB1E8CC05}" type="datetimeFigureOut">
              <a:rPr lang="en-AU" smtClean="0"/>
              <a:t>16/02/2023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B4288-5362-C7B2-8BDE-7F08DB3D7B7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02897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70DDE-94FA-4787-A860-DAB6D0BD0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0153" y="2983085"/>
            <a:ext cx="4431767" cy="288911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AU" sz="2900" dirty="0">
                <a:solidFill>
                  <a:schemeClr val="bg1"/>
                </a:solidFill>
              </a:rPr>
              <a:t>AWS Lambda and other coding services</a:t>
            </a:r>
            <a:br>
              <a:rPr lang="en-AU" sz="2900" dirty="0">
                <a:solidFill>
                  <a:schemeClr val="bg1"/>
                </a:solidFill>
              </a:rPr>
            </a:br>
            <a:br>
              <a:rPr lang="en-AU" sz="2900" dirty="0">
                <a:solidFill>
                  <a:schemeClr val="bg1"/>
                </a:solidFill>
              </a:rPr>
            </a:br>
            <a:br>
              <a:rPr lang="en-AU" sz="2900" dirty="0">
                <a:solidFill>
                  <a:schemeClr val="bg1"/>
                </a:solidFill>
              </a:rPr>
            </a:br>
            <a:r>
              <a:rPr lang="en-AU" sz="2900" b="1" dirty="0">
                <a:solidFill>
                  <a:schemeClr val="bg1"/>
                </a:solidFill>
              </a:rPr>
              <a:t>ICTICT426 - Identify and evaluate emerging technologies and practices</a:t>
            </a:r>
            <a:br>
              <a:rPr lang="en-AU" sz="2900" dirty="0">
                <a:solidFill>
                  <a:schemeClr val="bg1"/>
                </a:solidFill>
              </a:rPr>
            </a:br>
            <a:endParaRPr lang="en-AU" sz="29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34BAB-3F87-4C37-A094-256B25F60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0152" y="1684831"/>
            <a:ext cx="4431767" cy="1147863"/>
          </a:xfrm>
        </p:spPr>
        <p:txBody>
          <a:bodyPr anchor="b">
            <a:normAutofit/>
          </a:bodyPr>
          <a:lstStyle/>
          <a:p>
            <a:pPr algn="l"/>
            <a:r>
              <a:rPr lang="en-AU" sz="200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1AB2A50-5E20-4BC3-954F-034B0BDCD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41AEA765-5054-4EF9-AF8D-D199F2893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6C0B2461-93CC-4ACD-8E41-80F4CA208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996042"/>
            <a:ext cx="4816929" cy="481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61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EE231B-B917-4C21-60D8-21E10A0ED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747712"/>
            <a:ext cx="93249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71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8CFB2-DB21-9D5E-6E6B-67801203E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676275"/>
            <a:ext cx="96583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49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CC965A-9392-265F-D51B-0442E3F52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087" y="187136"/>
            <a:ext cx="11290852" cy="636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99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017F6CA1-9BA5-BD6D-C654-C3D3A3C41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5665"/>
            <a:ext cx="10515600" cy="331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68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5FECB9-1BD9-50B9-0814-4850DE23A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1" y="0"/>
            <a:ext cx="11910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71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0BF51C-DF54-87C7-6D9E-5F811142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52" y="565081"/>
            <a:ext cx="9978495" cy="57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56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BFEFA2-2CFC-D963-6E12-6B89CD1D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5" y="1244071"/>
            <a:ext cx="11620650" cy="36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42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71</TotalTime>
  <Words>20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AWS Lambda and other coding services   ICTICT426 - Identify and evaluate emerging technologies and practices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Bernhard</dc:creator>
  <cp:lastModifiedBy>Travis Bernhard</cp:lastModifiedBy>
  <cp:revision>4</cp:revision>
  <dcterms:created xsi:type="dcterms:W3CDTF">2023-02-15T03:16:51Z</dcterms:created>
  <dcterms:modified xsi:type="dcterms:W3CDTF">2023-02-16T02:53:27Z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2023-02-15T03:16:51Z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39adb353-a52f-4e73-abbd-cf9df4c36788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OFFICIAL</vt:lpwstr>
  </property>
</Properties>
</file>