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5" r:id="rId2"/>
    <p:sldId id="271" r:id="rId3"/>
    <p:sldId id="275" r:id="rId4"/>
    <p:sldId id="274" r:id="rId5"/>
    <p:sldId id="272" r:id="rId6"/>
    <p:sldId id="273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Bernhard" userId="ca895558-90d5-4655-9399-59e5f08fa2e2" providerId="ADAL" clId="{BC9CE60A-FCC7-48BE-8031-70A71B091A21}"/>
    <pc:docChg chg="undo custSel addSld modSld">
      <pc:chgData name="Travis Bernhard" userId="ca895558-90d5-4655-9399-59e5f08fa2e2" providerId="ADAL" clId="{BC9CE60A-FCC7-48BE-8031-70A71B091A21}" dt="2023-02-23T04:33:46.830" v="73" actId="14826"/>
      <pc:docMkLst>
        <pc:docMk/>
      </pc:docMkLst>
      <pc:sldChg chg="modSp mod">
        <pc:chgData name="Travis Bernhard" userId="ca895558-90d5-4655-9399-59e5f08fa2e2" providerId="ADAL" clId="{BC9CE60A-FCC7-48BE-8031-70A71B091A21}" dt="2023-02-23T04:26:19.368" v="41" actId="20577"/>
        <pc:sldMkLst>
          <pc:docMk/>
          <pc:sldMk cId="474361753" sldId="265"/>
        </pc:sldMkLst>
        <pc:spChg chg="mod">
          <ac:chgData name="Travis Bernhard" userId="ca895558-90d5-4655-9399-59e5f08fa2e2" providerId="ADAL" clId="{BC9CE60A-FCC7-48BE-8031-70A71B091A21}" dt="2023-02-23T04:26:19.368" v="41" actId="20577"/>
          <ac:spMkLst>
            <pc:docMk/>
            <pc:sldMk cId="474361753" sldId="265"/>
            <ac:spMk id="2" creationId="{85370DDE-94FA-4787-A860-DAB6D0BD08AD}"/>
          </ac:spMkLst>
        </pc:spChg>
      </pc:sldChg>
      <pc:sldChg chg="modSp mod">
        <pc:chgData name="Travis Bernhard" userId="ca895558-90d5-4655-9399-59e5f08fa2e2" providerId="ADAL" clId="{BC9CE60A-FCC7-48BE-8031-70A71B091A21}" dt="2023-02-23T04:29:04.539" v="42" actId="14826"/>
        <pc:sldMkLst>
          <pc:docMk/>
          <pc:sldMk cId="995471906" sldId="271"/>
        </pc:sldMkLst>
        <pc:picChg chg="mod">
          <ac:chgData name="Travis Bernhard" userId="ca895558-90d5-4655-9399-59e5f08fa2e2" providerId="ADAL" clId="{BC9CE60A-FCC7-48BE-8031-70A71B091A21}" dt="2023-02-23T04:29:04.539" v="42" actId="14826"/>
          <ac:picMkLst>
            <pc:docMk/>
            <pc:sldMk cId="995471906" sldId="271"/>
            <ac:picMk id="5" creationId="{6EEE231B-B917-4C21-60D8-21E10A0ED867}"/>
          </ac:picMkLst>
        </pc:picChg>
      </pc:sldChg>
      <pc:sldChg chg="addSp modSp mod">
        <pc:chgData name="Travis Bernhard" userId="ca895558-90d5-4655-9399-59e5f08fa2e2" providerId="ADAL" clId="{BC9CE60A-FCC7-48BE-8031-70A71B091A21}" dt="2023-02-23T04:30:52.199" v="60" actId="14100"/>
        <pc:sldMkLst>
          <pc:docMk/>
          <pc:sldMk cId="1937968905" sldId="272"/>
        </pc:sldMkLst>
        <pc:picChg chg="mod">
          <ac:chgData name="Travis Bernhard" userId="ca895558-90d5-4655-9399-59e5f08fa2e2" providerId="ADAL" clId="{BC9CE60A-FCC7-48BE-8031-70A71B091A21}" dt="2023-02-23T04:30:52.199" v="60" actId="14100"/>
          <ac:picMkLst>
            <pc:docMk/>
            <pc:sldMk cId="1937968905" sldId="272"/>
            <ac:picMk id="2" creationId="{017F6CA1-9BA5-BD6D-C654-C3D3A3C416F9}"/>
          </ac:picMkLst>
        </pc:picChg>
        <pc:picChg chg="add mod">
          <ac:chgData name="Travis Bernhard" userId="ca895558-90d5-4655-9399-59e5f08fa2e2" providerId="ADAL" clId="{BC9CE60A-FCC7-48BE-8031-70A71B091A21}" dt="2023-02-23T04:30:46.543" v="58" actId="1076"/>
          <ac:picMkLst>
            <pc:docMk/>
            <pc:sldMk cId="1937968905" sldId="272"/>
            <ac:picMk id="4" creationId="{1419182B-E7A5-CD7B-DB1A-57527B81837F}"/>
          </ac:picMkLst>
        </pc:picChg>
      </pc:sldChg>
      <pc:sldChg chg="modSp mod">
        <pc:chgData name="Travis Bernhard" userId="ca895558-90d5-4655-9399-59e5f08fa2e2" providerId="ADAL" clId="{BC9CE60A-FCC7-48BE-8031-70A71B091A21}" dt="2023-02-23T04:31:27.725" v="61" actId="14826"/>
        <pc:sldMkLst>
          <pc:docMk/>
          <pc:sldMk cId="3871371180" sldId="273"/>
        </pc:sldMkLst>
        <pc:picChg chg="mod">
          <ac:chgData name="Travis Bernhard" userId="ca895558-90d5-4655-9399-59e5f08fa2e2" providerId="ADAL" clId="{BC9CE60A-FCC7-48BE-8031-70A71B091A21}" dt="2023-02-23T04:31:27.725" v="61" actId="14826"/>
          <ac:picMkLst>
            <pc:docMk/>
            <pc:sldMk cId="3871371180" sldId="273"/>
            <ac:picMk id="2" creationId="{0E5FECB9-1BD9-50B9-0814-4850DE23A9D8}"/>
          </ac:picMkLst>
        </pc:picChg>
      </pc:sldChg>
      <pc:sldChg chg="modSp mod">
        <pc:chgData name="Travis Bernhard" userId="ca895558-90d5-4655-9399-59e5f08fa2e2" providerId="ADAL" clId="{BC9CE60A-FCC7-48BE-8031-70A71B091A21}" dt="2023-02-23T04:29:59.227" v="44" actId="14826"/>
        <pc:sldMkLst>
          <pc:docMk/>
          <pc:sldMk cId="1953499455" sldId="274"/>
        </pc:sldMkLst>
        <pc:picChg chg="mod">
          <ac:chgData name="Travis Bernhard" userId="ca895558-90d5-4655-9399-59e5f08fa2e2" providerId="ADAL" clId="{BC9CE60A-FCC7-48BE-8031-70A71B091A21}" dt="2023-02-23T04:29:59.227" v="44" actId="14826"/>
          <ac:picMkLst>
            <pc:docMk/>
            <pc:sldMk cId="1953499455" sldId="274"/>
            <ac:picMk id="3" creationId="{96CC965A-9392-265F-D51B-0442E3F5262B}"/>
          </ac:picMkLst>
        </pc:picChg>
      </pc:sldChg>
      <pc:sldChg chg="modSp mod">
        <pc:chgData name="Travis Bernhard" userId="ca895558-90d5-4655-9399-59e5f08fa2e2" providerId="ADAL" clId="{BC9CE60A-FCC7-48BE-8031-70A71B091A21}" dt="2023-02-23T04:29:40.701" v="43" actId="14826"/>
        <pc:sldMkLst>
          <pc:docMk/>
          <pc:sldMk cId="2782849359" sldId="275"/>
        </pc:sldMkLst>
        <pc:picChg chg="mod">
          <ac:chgData name="Travis Bernhard" userId="ca895558-90d5-4655-9399-59e5f08fa2e2" providerId="ADAL" clId="{BC9CE60A-FCC7-48BE-8031-70A71B091A21}" dt="2023-02-23T04:29:40.701" v="43" actId="14826"/>
          <ac:picMkLst>
            <pc:docMk/>
            <pc:sldMk cId="2782849359" sldId="275"/>
            <ac:picMk id="3" creationId="{6FC8CFB2-DB21-9D5E-6E6B-67801203EC64}"/>
          </ac:picMkLst>
        </pc:picChg>
      </pc:sldChg>
      <pc:sldChg chg="modSp mod">
        <pc:chgData name="Travis Bernhard" userId="ca895558-90d5-4655-9399-59e5f08fa2e2" providerId="ADAL" clId="{BC9CE60A-FCC7-48BE-8031-70A71B091A21}" dt="2023-02-23T04:31:40.575" v="62" actId="14826"/>
        <pc:sldMkLst>
          <pc:docMk/>
          <pc:sldMk cId="987356709" sldId="276"/>
        </pc:sldMkLst>
        <pc:picChg chg="mod">
          <ac:chgData name="Travis Bernhard" userId="ca895558-90d5-4655-9399-59e5f08fa2e2" providerId="ADAL" clId="{BC9CE60A-FCC7-48BE-8031-70A71B091A21}" dt="2023-02-23T04:31:40.575" v="62" actId="14826"/>
          <ac:picMkLst>
            <pc:docMk/>
            <pc:sldMk cId="987356709" sldId="276"/>
            <ac:picMk id="4" creationId="{3B0BF51C-DF54-87C7-6D9E-5F8111425D29}"/>
          </ac:picMkLst>
        </pc:picChg>
      </pc:sldChg>
      <pc:sldChg chg="modSp mod">
        <pc:chgData name="Travis Bernhard" userId="ca895558-90d5-4655-9399-59e5f08fa2e2" providerId="ADAL" clId="{BC9CE60A-FCC7-48BE-8031-70A71B091A21}" dt="2023-02-23T04:32:22.607" v="67" actId="14100"/>
        <pc:sldMkLst>
          <pc:docMk/>
          <pc:sldMk cId="2488342500" sldId="277"/>
        </pc:sldMkLst>
        <pc:picChg chg="mod">
          <ac:chgData name="Travis Bernhard" userId="ca895558-90d5-4655-9399-59e5f08fa2e2" providerId="ADAL" clId="{BC9CE60A-FCC7-48BE-8031-70A71B091A21}" dt="2023-02-23T04:32:22.607" v="67" actId="14100"/>
          <ac:picMkLst>
            <pc:docMk/>
            <pc:sldMk cId="2488342500" sldId="277"/>
            <ac:picMk id="4" creationId="{8ABFEFA2-2CFC-D963-6E12-6B89CD1DC56C}"/>
          </ac:picMkLst>
        </pc:picChg>
      </pc:sldChg>
      <pc:sldChg chg="modSp add mod">
        <pc:chgData name="Travis Bernhard" userId="ca895558-90d5-4655-9399-59e5f08fa2e2" providerId="ADAL" clId="{BC9CE60A-FCC7-48BE-8031-70A71B091A21}" dt="2023-02-23T04:32:46.726" v="69" actId="14826"/>
        <pc:sldMkLst>
          <pc:docMk/>
          <pc:sldMk cId="452921631" sldId="278"/>
        </pc:sldMkLst>
        <pc:picChg chg="mod">
          <ac:chgData name="Travis Bernhard" userId="ca895558-90d5-4655-9399-59e5f08fa2e2" providerId="ADAL" clId="{BC9CE60A-FCC7-48BE-8031-70A71B091A21}" dt="2023-02-23T04:32:46.726" v="69" actId="14826"/>
          <ac:picMkLst>
            <pc:docMk/>
            <pc:sldMk cId="452921631" sldId="278"/>
            <ac:picMk id="4" creationId="{8ABFEFA2-2CFC-D963-6E12-6B89CD1DC56C}"/>
          </ac:picMkLst>
        </pc:picChg>
      </pc:sldChg>
      <pc:sldChg chg="modSp add mod">
        <pc:chgData name="Travis Bernhard" userId="ca895558-90d5-4655-9399-59e5f08fa2e2" providerId="ADAL" clId="{BC9CE60A-FCC7-48BE-8031-70A71B091A21}" dt="2023-02-23T04:33:22.391" v="71" actId="14826"/>
        <pc:sldMkLst>
          <pc:docMk/>
          <pc:sldMk cId="455211183" sldId="279"/>
        </pc:sldMkLst>
        <pc:picChg chg="mod">
          <ac:chgData name="Travis Bernhard" userId="ca895558-90d5-4655-9399-59e5f08fa2e2" providerId="ADAL" clId="{BC9CE60A-FCC7-48BE-8031-70A71B091A21}" dt="2023-02-23T04:33:22.391" v="71" actId="14826"/>
          <ac:picMkLst>
            <pc:docMk/>
            <pc:sldMk cId="455211183" sldId="279"/>
            <ac:picMk id="4" creationId="{8ABFEFA2-2CFC-D963-6E12-6B89CD1DC56C}"/>
          </ac:picMkLst>
        </pc:picChg>
      </pc:sldChg>
      <pc:sldChg chg="modSp add mod">
        <pc:chgData name="Travis Bernhard" userId="ca895558-90d5-4655-9399-59e5f08fa2e2" providerId="ADAL" clId="{BC9CE60A-FCC7-48BE-8031-70A71B091A21}" dt="2023-02-23T04:33:46.830" v="73" actId="14826"/>
        <pc:sldMkLst>
          <pc:docMk/>
          <pc:sldMk cId="461979912" sldId="280"/>
        </pc:sldMkLst>
        <pc:picChg chg="mod">
          <ac:chgData name="Travis Bernhard" userId="ca895558-90d5-4655-9399-59e5f08fa2e2" providerId="ADAL" clId="{BC9CE60A-FCC7-48BE-8031-70A71B091A21}" dt="2023-02-23T04:33:46.830" v="73" actId="14826"/>
          <ac:picMkLst>
            <pc:docMk/>
            <pc:sldMk cId="461979912" sldId="280"/>
            <ac:picMk id="4" creationId="{8ABFEFA2-2CFC-D963-6E12-6B89CD1DC56C}"/>
          </ac:picMkLst>
        </pc:picChg>
      </pc:sldChg>
    </pc:docChg>
  </pc:docChgLst>
  <pc:docChgLst>
    <pc:chgData name="Travis Bernhard" userId="ca895558-90d5-4655-9399-59e5f08fa2e2" providerId="ADAL" clId="{C0FDCEB9-AE7D-4C03-A704-9E14EC8386D2}"/>
    <pc:docChg chg="custSel addSld delSld modSld">
      <pc:chgData name="Travis Bernhard" userId="ca895558-90d5-4655-9399-59e5f08fa2e2" providerId="ADAL" clId="{C0FDCEB9-AE7D-4C03-A704-9E14EC8386D2}" dt="2023-02-16T02:53:24.275" v="74" actId="1076"/>
      <pc:docMkLst>
        <pc:docMk/>
      </pc:docMkLst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2709777780" sldId="256"/>
        </pc:sldMkLst>
      </pc:sldChg>
      <pc:sldChg chg="modSp mod">
        <pc:chgData name="Travis Bernhard" userId="ca895558-90d5-4655-9399-59e5f08fa2e2" providerId="ADAL" clId="{C0FDCEB9-AE7D-4C03-A704-9E14EC8386D2}" dt="2023-02-16T02:46:01.886" v="56" actId="20577"/>
        <pc:sldMkLst>
          <pc:docMk/>
          <pc:sldMk cId="474361753" sldId="265"/>
        </pc:sldMkLst>
        <pc:spChg chg="mod">
          <ac:chgData name="Travis Bernhard" userId="ca895558-90d5-4655-9399-59e5f08fa2e2" providerId="ADAL" clId="{C0FDCEB9-AE7D-4C03-A704-9E14EC8386D2}" dt="2023-02-16T02:46:01.886" v="56" actId="20577"/>
          <ac:spMkLst>
            <pc:docMk/>
            <pc:sldMk cId="474361753" sldId="265"/>
            <ac:spMk id="2" creationId="{85370DDE-94FA-4787-A860-DAB6D0BD08AD}"/>
          </ac:spMkLst>
        </pc:spChg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1133405210" sldId="266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1185709892" sldId="267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3727723409" sldId="268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1675737139" sldId="269"/>
        </pc:sldMkLst>
      </pc:sldChg>
      <pc:sldChg chg="del">
        <pc:chgData name="Travis Bernhard" userId="ca895558-90d5-4655-9399-59e5f08fa2e2" providerId="ADAL" clId="{C0FDCEB9-AE7D-4C03-A704-9E14EC8386D2}" dt="2023-02-16T02:44:36.615" v="1" actId="47"/>
        <pc:sldMkLst>
          <pc:docMk/>
          <pc:sldMk cId="2133321815" sldId="270"/>
        </pc:sldMkLst>
      </pc:sldChg>
      <pc:sldChg chg="addSp delSp modSp mod">
        <pc:chgData name="Travis Bernhard" userId="ca895558-90d5-4655-9399-59e5f08fa2e2" providerId="ADAL" clId="{C0FDCEB9-AE7D-4C03-A704-9E14EC8386D2}" dt="2023-02-16T02:51:29.906" v="59" actId="22"/>
        <pc:sldMkLst>
          <pc:docMk/>
          <pc:sldMk cId="995471906" sldId="271"/>
        </pc:sldMkLst>
        <pc:picChg chg="del">
          <ac:chgData name="Travis Bernhard" userId="ca895558-90d5-4655-9399-59e5f08fa2e2" providerId="ADAL" clId="{C0FDCEB9-AE7D-4C03-A704-9E14EC8386D2}" dt="2023-02-16T02:44:32.839" v="0" actId="478"/>
          <ac:picMkLst>
            <pc:docMk/>
            <pc:sldMk cId="995471906" sldId="271"/>
            <ac:picMk id="2" creationId="{5E99D1D3-F43F-C72C-653D-4A3C5489D4F1}"/>
          </ac:picMkLst>
        </pc:picChg>
        <pc:picChg chg="add del mod">
          <ac:chgData name="Travis Bernhard" userId="ca895558-90d5-4655-9399-59e5f08fa2e2" providerId="ADAL" clId="{C0FDCEB9-AE7D-4C03-A704-9E14EC8386D2}" dt="2023-02-16T02:51:29.375" v="58" actId="478"/>
          <ac:picMkLst>
            <pc:docMk/>
            <pc:sldMk cId="995471906" sldId="271"/>
            <ac:picMk id="3" creationId="{96CC965A-9392-265F-D51B-0442E3F5262B}"/>
          </ac:picMkLst>
        </pc:picChg>
        <pc:picChg chg="add">
          <ac:chgData name="Travis Bernhard" userId="ca895558-90d5-4655-9399-59e5f08fa2e2" providerId="ADAL" clId="{C0FDCEB9-AE7D-4C03-A704-9E14EC8386D2}" dt="2023-02-16T02:51:29.906" v="59" actId="22"/>
          <ac:picMkLst>
            <pc:docMk/>
            <pc:sldMk cId="995471906" sldId="271"/>
            <ac:picMk id="5" creationId="{6EEE231B-B917-4C21-60D8-21E10A0ED867}"/>
          </ac:picMkLst>
        </pc:picChg>
      </pc:sldChg>
      <pc:sldChg chg="addSp modSp add">
        <pc:chgData name="Travis Bernhard" userId="ca895558-90d5-4655-9399-59e5f08fa2e2" providerId="ADAL" clId="{C0FDCEB9-AE7D-4C03-A704-9E14EC8386D2}" dt="2023-02-16T02:44:58.804" v="6"/>
        <pc:sldMkLst>
          <pc:docMk/>
          <pc:sldMk cId="1937968905" sldId="272"/>
        </pc:sldMkLst>
        <pc:picChg chg="add mod">
          <ac:chgData name="Travis Bernhard" userId="ca895558-90d5-4655-9399-59e5f08fa2e2" providerId="ADAL" clId="{C0FDCEB9-AE7D-4C03-A704-9E14EC8386D2}" dt="2023-02-16T02:44:58.804" v="6"/>
          <ac:picMkLst>
            <pc:docMk/>
            <pc:sldMk cId="1937968905" sldId="272"/>
            <ac:picMk id="2" creationId="{017F6CA1-9BA5-BD6D-C654-C3D3A3C416F9}"/>
          </ac:picMkLst>
        </pc:picChg>
      </pc:sldChg>
      <pc:sldChg chg="addSp modSp add">
        <pc:chgData name="Travis Bernhard" userId="ca895558-90d5-4655-9399-59e5f08fa2e2" providerId="ADAL" clId="{C0FDCEB9-AE7D-4C03-A704-9E14EC8386D2}" dt="2023-02-16T02:45:03.757" v="7"/>
        <pc:sldMkLst>
          <pc:docMk/>
          <pc:sldMk cId="3871371180" sldId="273"/>
        </pc:sldMkLst>
        <pc:picChg chg="add mod">
          <ac:chgData name="Travis Bernhard" userId="ca895558-90d5-4655-9399-59e5f08fa2e2" providerId="ADAL" clId="{C0FDCEB9-AE7D-4C03-A704-9E14EC8386D2}" dt="2023-02-16T02:45:03.757" v="7"/>
          <ac:picMkLst>
            <pc:docMk/>
            <pc:sldMk cId="3871371180" sldId="273"/>
            <ac:picMk id="2" creationId="{0E5FECB9-1BD9-50B9-0814-4850DE23A9D8}"/>
          </ac:picMkLst>
        </pc:picChg>
      </pc:sldChg>
      <pc:sldChg chg="add">
        <pc:chgData name="Travis Bernhard" userId="ca895558-90d5-4655-9399-59e5f08fa2e2" providerId="ADAL" clId="{C0FDCEB9-AE7D-4C03-A704-9E14EC8386D2}" dt="2023-02-16T02:51:26.581" v="57" actId="2890"/>
        <pc:sldMkLst>
          <pc:docMk/>
          <pc:sldMk cId="1953499455" sldId="274"/>
        </pc:sldMkLst>
      </pc:sldChg>
      <pc:sldChg chg="addSp modSp add del replId">
        <pc:chgData name="Travis Bernhard" userId="ca895558-90d5-4655-9399-59e5f08fa2e2" providerId="ADAL" clId="{C0FDCEB9-AE7D-4C03-A704-9E14EC8386D2}" dt="2023-02-16T02:45:38.148" v="12" actId="47"/>
        <pc:sldMkLst>
          <pc:docMk/>
          <pc:sldMk cId="3823589550" sldId="274"/>
        </pc:sldMkLst>
        <pc:picChg chg="add mod">
          <ac:chgData name="Travis Bernhard" userId="ca895558-90d5-4655-9399-59e5f08fa2e2" providerId="ADAL" clId="{C0FDCEB9-AE7D-4C03-A704-9E14EC8386D2}" dt="2023-02-16T02:45:08.596" v="8"/>
          <ac:picMkLst>
            <pc:docMk/>
            <pc:sldMk cId="3823589550" sldId="274"/>
            <ac:picMk id="2" creationId="{BDC36CB1-226D-1FD4-F50B-157CDE07DF0D}"/>
          </ac:picMkLst>
        </pc:picChg>
      </pc:sldChg>
      <pc:sldChg chg="addSp delSp modSp add del mod">
        <pc:chgData name="Travis Bernhard" userId="ca895558-90d5-4655-9399-59e5f08fa2e2" providerId="ADAL" clId="{C0FDCEB9-AE7D-4C03-A704-9E14EC8386D2}" dt="2023-02-16T02:45:41.639" v="13" actId="47"/>
        <pc:sldMkLst>
          <pc:docMk/>
          <pc:sldMk cId="480378896" sldId="275"/>
        </pc:sldMkLst>
        <pc:picChg chg="add del mod">
          <ac:chgData name="Travis Bernhard" userId="ca895558-90d5-4655-9399-59e5f08fa2e2" providerId="ADAL" clId="{C0FDCEB9-AE7D-4C03-A704-9E14EC8386D2}" dt="2023-02-16T02:45:35.061" v="11" actId="478"/>
          <ac:picMkLst>
            <pc:docMk/>
            <pc:sldMk cId="480378896" sldId="275"/>
            <ac:picMk id="2" creationId="{20C37D97-1EE9-1FDC-3B0B-26443B310018}"/>
          </ac:picMkLst>
        </pc:picChg>
      </pc:sldChg>
      <pc:sldChg chg="addSp delSp add mod">
        <pc:chgData name="Travis Bernhard" userId="ca895558-90d5-4655-9399-59e5f08fa2e2" providerId="ADAL" clId="{C0FDCEB9-AE7D-4C03-A704-9E14EC8386D2}" dt="2023-02-16T02:52:25.073" v="62" actId="22"/>
        <pc:sldMkLst>
          <pc:docMk/>
          <pc:sldMk cId="2782849359" sldId="275"/>
        </pc:sldMkLst>
        <pc:picChg chg="add">
          <ac:chgData name="Travis Bernhard" userId="ca895558-90d5-4655-9399-59e5f08fa2e2" providerId="ADAL" clId="{C0FDCEB9-AE7D-4C03-A704-9E14EC8386D2}" dt="2023-02-16T02:52:25.073" v="62" actId="22"/>
          <ac:picMkLst>
            <pc:docMk/>
            <pc:sldMk cId="2782849359" sldId="275"/>
            <ac:picMk id="3" creationId="{6FC8CFB2-DB21-9D5E-6E6B-67801203EC64}"/>
          </ac:picMkLst>
        </pc:picChg>
        <pc:picChg chg="del">
          <ac:chgData name="Travis Bernhard" userId="ca895558-90d5-4655-9399-59e5f08fa2e2" providerId="ADAL" clId="{C0FDCEB9-AE7D-4C03-A704-9E14EC8386D2}" dt="2023-02-16T02:52:24.727" v="61" actId="478"/>
          <ac:picMkLst>
            <pc:docMk/>
            <pc:sldMk cId="2782849359" sldId="275"/>
            <ac:picMk id="5" creationId="{6EEE231B-B917-4C21-60D8-21E10A0ED867}"/>
          </ac:picMkLst>
        </pc:picChg>
      </pc:sldChg>
      <pc:sldChg chg="add del replId">
        <pc:chgData name="Travis Bernhard" userId="ca895558-90d5-4655-9399-59e5f08fa2e2" providerId="ADAL" clId="{C0FDCEB9-AE7D-4C03-A704-9E14EC8386D2}" dt="2023-02-16T02:45:41.639" v="13" actId="47"/>
        <pc:sldMkLst>
          <pc:docMk/>
          <pc:sldMk cId="235178106" sldId="276"/>
        </pc:sldMkLst>
      </pc:sldChg>
      <pc:sldChg chg="addSp delSp modSp add mod">
        <pc:chgData name="Travis Bernhard" userId="ca895558-90d5-4655-9399-59e5f08fa2e2" providerId="ADAL" clId="{C0FDCEB9-AE7D-4C03-A704-9E14EC8386D2}" dt="2023-02-16T02:53:02.388" v="68" actId="1076"/>
        <pc:sldMkLst>
          <pc:docMk/>
          <pc:sldMk cId="987356709" sldId="276"/>
        </pc:sldMkLst>
        <pc:picChg chg="del">
          <ac:chgData name="Travis Bernhard" userId="ca895558-90d5-4655-9399-59e5f08fa2e2" providerId="ADAL" clId="{C0FDCEB9-AE7D-4C03-A704-9E14EC8386D2}" dt="2023-02-16T02:52:47.923" v="65" actId="478"/>
          <ac:picMkLst>
            <pc:docMk/>
            <pc:sldMk cId="987356709" sldId="276"/>
            <ac:picMk id="2" creationId="{0E5FECB9-1BD9-50B9-0814-4850DE23A9D8}"/>
          </ac:picMkLst>
        </pc:picChg>
        <pc:picChg chg="add mod">
          <ac:chgData name="Travis Bernhard" userId="ca895558-90d5-4655-9399-59e5f08fa2e2" providerId="ADAL" clId="{C0FDCEB9-AE7D-4C03-A704-9E14EC8386D2}" dt="2023-02-16T02:53:02.388" v="68" actId="1076"/>
          <ac:picMkLst>
            <pc:docMk/>
            <pc:sldMk cId="987356709" sldId="276"/>
            <ac:picMk id="4" creationId="{3B0BF51C-DF54-87C7-6D9E-5F8111425D29}"/>
          </ac:picMkLst>
        </pc:picChg>
      </pc:sldChg>
      <pc:sldChg chg="addSp delSp modSp add mod">
        <pc:chgData name="Travis Bernhard" userId="ca895558-90d5-4655-9399-59e5f08fa2e2" providerId="ADAL" clId="{C0FDCEB9-AE7D-4C03-A704-9E14EC8386D2}" dt="2023-02-16T02:53:24.275" v="74" actId="1076"/>
        <pc:sldMkLst>
          <pc:docMk/>
          <pc:sldMk cId="2488342500" sldId="277"/>
        </pc:sldMkLst>
        <pc:picChg chg="del">
          <ac:chgData name="Travis Bernhard" userId="ca895558-90d5-4655-9399-59e5f08fa2e2" providerId="ADAL" clId="{C0FDCEB9-AE7D-4C03-A704-9E14EC8386D2}" dt="2023-02-16T02:53:04.652" v="69" actId="478"/>
          <ac:picMkLst>
            <pc:docMk/>
            <pc:sldMk cId="2488342500" sldId="277"/>
            <ac:picMk id="2" creationId="{0E5FECB9-1BD9-50B9-0814-4850DE23A9D8}"/>
          </ac:picMkLst>
        </pc:picChg>
        <pc:picChg chg="add mod">
          <ac:chgData name="Travis Bernhard" userId="ca895558-90d5-4655-9399-59e5f08fa2e2" providerId="ADAL" clId="{C0FDCEB9-AE7D-4C03-A704-9E14EC8386D2}" dt="2023-02-16T02:53:24.275" v="74" actId="1076"/>
          <ac:picMkLst>
            <pc:docMk/>
            <pc:sldMk cId="2488342500" sldId="277"/>
            <ac:picMk id="4" creationId="{8ABFEFA2-2CFC-D963-6E12-6B89CD1DC56C}"/>
          </ac:picMkLst>
        </pc:picChg>
      </pc:sldChg>
      <pc:sldChg chg="add del">
        <pc:chgData name="Travis Bernhard" userId="ca895558-90d5-4655-9399-59e5f08fa2e2" providerId="ADAL" clId="{C0FDCEB9-AE7D-4C03-A704-9E14EC8386D2}" dt="2023-02-16T02:45:41.639" v="13" actId="47"/>
        <pc:sldMkLst>
          <pc:docMk/>
          <pc:sldMk cId="2585317248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29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45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53AB-B349-4352-96C5-BB58ADCCE054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D197-4A9E-4F3D-B6C1-B1C6020D06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7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2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14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11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06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8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4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9461-68A3-450D-B9CB-9BCFB1E8CC05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B4288-5362-C7B2-8BDE-7F08DB3D7B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0289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0DDE-94FA-4787-A860-DAB6D0BD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0153" y="2983085"/>
            <a:ext cx="4431767" cy="288911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AU" sz="2900" dirty="0">
                <a:solidFill>
                  <a:schemeClr val="bg1"/>
                </a:solidFill>
              </a:rPr>
              <a:t>Amazon RDS (Relational Database Service)</a:t>
            </a:r>
            <a:br>
              <a:rPr lang="en-AU" sz="2900" dirty="0">
                <a:solidFill>
                  <a:schemeClr val="bg1"/>
                </a:solidFill>
              </a:rPr>
            </a:br>
            <a:br>
              <a:rPr lang="en-AU" sz="2900" dirty="0">
                <a:solidFill>
                  <a:schemeClr val="bg1"/>
                </a:solidFill>
              </a:rPr>
            </a:br>
            <a:br>
              <a:rPr lang="en-AU" sz="2900" dirty="0">
                <a:solidFill>
                  <a:schemeClr val="bg1"/>
                </a:solidFill>
              </a:rPr>
            </a:br>
            <a:r>
              <a:rPr lang="en-AU" sz="2900" b="1" dirty="0">
                <a:solidFill>
                  <a:schemeClr val="bg1"/>
                </a:solidFill>
              </a:rPr>
              <a:t>ICTICT426 - Identify and evaluate emerging technologies and practices</a:t>
            </a:r>
            <a:br>
              <a:rPr lang="en-AU" sz="2900" dirty="0">
                <a:solidFill>
                  <a:schemeClr val="bg1"/>
                </a:solidFill>
              </a:rPr>
            </a:br>
            <a:endParaRPr lang="en-AU" sz="29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4BAB-3F87-4C37-A094-256B25F60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0152" y="1684831"/>
            <a:ext cx="4431767" cy="1147863"/>
          </a:xfrm>
        </p:spPr>
        <p:txBody>
          <a:bodyPr anchor="b">
            <a:normAutofit/>
          </a:bodyPr>
          <a:lstStyle/>
          <a:p>
            <a:pPr algn="l"/>
            <a:r>
              <a:rPr lang="en-AU" sz="200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1AB2A50-5E20-4BC3-954F-034B0BDCD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41AEA765-5054-4EF9-AF8D-D199F2893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C0B2461-93CC-4ACD-8E41-80F4CA20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996042"/>
            <a:ext cx="4816929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FEFA2-2CFC-D963-6E12-6B89CD1D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207" y="742561"/>
            <a:ext cx="9838748" cy="558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FEFA2-2CFC-D963-6E12-6B89CD1D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207" y="766256"/>
            <a:ext cx="9838748" cy="55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79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EE231B-B917-4C21-60D8-21E10A0ED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512" y="1359758"/>
            <a:ext cx="9324975" cy="41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71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8CFB2-DB21-9D5E-6E6B-67801203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825" y="704282"/>
            <a:ext cx="9658350" cy="54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4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C965A-9392-265F-D51B-0442E3F52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087" y="543779"/>
            <a:ext cx="11290852" cy="56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9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017F6CA1-9BA5-BD6D-C654-C3D3A3C41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2811" y="243811"/>
            <a:ext cx="6928818" cy="4050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19182B-E7A5-CD7B-DB1A-57527B81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4529137"/>
            <a:ext cx="9963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5FECB9-1BD9-50B9-0814-4850DE23A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61" y="58271"/>
            <a:ext cx="11910278" cy="67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7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0BF51C-DF54-87C7-6D9E-5F811142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752" y="1865549"/>
            <a:ext cx="9978495" cy="31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56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FEFA2-2CFC-D963-6E12-6B89CD1D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241" y="733426"/>
            <a:ext cx="10028681" cy="55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4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FEFA2-2CFC-D963-6E12-6B89CD1D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207" y="733426"/>
            <a:ext cx="9838748" cy="55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1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</TotalTime>
  <Words>21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Amazon RDS (Relational Database Service)   ICTICT426 - Identify and evaluate emerging technologies and practices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Bernhard</dc:creator>
  <cp:lastModifiedBy>Travis Bernhard</cp:lastModifiedBy>
  <cp:revision>4</cp:revision>
  <dcterms:created xsi:type="dcterms:W3CDTF">2023-02-15T03:16:51Z</dcterms:created>
  <dcterms:modified xsi:type="dcterms:W3CDTF">2023-02-23T04:33:49Z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2023-02-15T03:16:51Z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39adb353-a52f-4e73-abbd-cf9df4c36788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</vt:lpwstr>
  </property>
</Properties>
</file>