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5" r:id="rId6"/>
    <p:sldId id="262" r:id="rId7"/>
    <p:sldId id="267" r:id="rId8"/>
    <p:sldId id="258" r:id="rId9"/>
    <p:sldId id="257" r:id="rId10"/>
    <p:sldId id="260" r:id="rId11"/>
    <p:sldId id="261" r:id="rId12"/>
    <p:sldId id="259" r:id="rId13"/>
    <p:sldId id="263" r:id="rId14"/>
    <p:sldId id="264" r:id="rId15"/>
    <p:sldId id="26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B5177-285E-421C-BF56-FD09A8DF9DC7}" v="908" dt="2021-07-28T00:47:08.131"/>
    <p1510:client id="{F1C50E4F-6328-4AC5-B950-F4083509A605}" v="18" dt="2021-07-22T07:09:33.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Morganti" userId="2604685c-11d2-4670-b4a1-c4f0abe4784a" providerId="ADAL" clId="{F1C50E4F-6328-4AC5-B950-F4083509A605}"/>
    <pc:docChg chg="custSel addSld modSld">
      <pc:chgData name="Chris Morganti" userId="2604685c-11d2-4670-b4a1-c4f0abe4784a" providerId="ADAL" clId="{F1C50E4F-6328-4AC5-B950-F4083509A605}" dt="2021-07-22T07:11:25.730" v="800" actId="20577"/>
      <pc:docMkLst>
        <pc:docMk/>
      </pc:docMkLst>
      <pc:sldChg chg="modSp new mod">
        <pc:chgData name="Chris Morganti" userId="2604685c-11d2-4670-b4a1-c4f0abe4784a" providerId="ADAL" clId="{F1C50E4F-6328-4AC5-B950-F4083509A605}" dt="2021-07-22T06:37:58.182" v="224" actId="20577"/>
        <pc:sldMkLst>
          <pc:docMk/>
          <pc:sldMk cId="1472977987" sldId="257"/>
        </pc:sldMkLst>
        <pc:spChg chg="mod">
          <ac:chgData name="Chris Morganti" userId="2604685c-11d2-4670-b4a1-c4f0abe4784a" providerId="ADAL" clId="{F1C50E4F-6328-4AC5-B950-F4083509A605}" dt="2021-07-22T06:10:17.782" v="76" actId="20577"/>
          <ac:spMkLst>
            <pc:docMk/>
            <pc:sldMk cId="1472977987" sldId="257"/>
            <ac:spMk id="2" creationId="{74D606DD-78CD-450F-AD2D-B03F1C24E570}"/>
          </ac:spMkLst>
        </pc:spChg>
        <pc:spChg chg="mod">
          <ac:chgData name="Chris Morganti" userId="2604685c-11d2-4670-b4a1-c4f0abe4784a" providerId="ADAL" clId="{F1C50E4F-6328-4AC5-B950-F4083509A605}" dt="2021-07-22T06:37:58.182" v="224" actId="20577"/>
          <ac:spMkLst>
            <pc:docMk/>
            <pc:sldMk cId="1472977987" sldId="257"/>
            <ac:spMk id="3" creationId="{174013CF-D441-40B1-9248-596C2A740FC6}"/>
          </ac:spMkLst>
        </pc:spChg>
      </pc:sldChg>
      <pc:sldChg chg="modSp new mod">
        <pc:chgData name="Chris Morganti" userId="2604685c-11d2-4670-b4a1-c4f0abe4784a" providerId="ADAL" clId="{F1C50E4F-6328-4AC5-B950-F4083509A605}" dt="2021-07-22T06:16:29.569" v="105"/>
        <pc:sldMkLst>
          <pc:docMk/>
          <pc:sldMk cId="2002951333" sldId="258"/>
        </pc:sldMkLst>
        <pc:spChg chg="mod">
          <ac:chgData name="Chris Morganti" userId="2604685c-11d2-4670-b4a1-c4f0abe4784a" providerId="ADAL" clId="{F1C50E4F-6328-4AC5-B950-F4083509A605}" dt="2021-07-22T06:16:21.033" v="103" actId="20577"/>
          <ac:spMkLst>
            <pc:docMk/>
            <pc:sldMk cId="2002951333" sldId="258"/>
            <ac:spMk id="2" creationId="{37F9E398-2CE5-4192-B213-15FD1C07C781}"/>
          </ac:spMkLst>
        </pc:spChg>
        <pc:spChg chg="mod">
          <ac:chgData name="Chris Morganti" userId="2604685c-11d2-4670-b4a1-c4f0abe4784a" providerId="ADAL" clId="{F1C50E4F-6328-4AC5-B950-F4083509A605}" dt="2021-07-22T06:16:29.569" v="105"/>
          <ac:spMkLst>
            <pc:docMk/>
            <pc:sldMk cId="2002951333" sldId="258"/>
            <ac:spMk id="3" creationId="{41613C21-0202-49B6-9DC0-B5187F70E54B}"/>
          </ac:spMkLst>
        </pc:spChg>
      </pc:sldChg>
      <pc:sldChg chg="modSp new mod">
        <pc:chgData name="Chris Morganti" userId="2604685c-11d2-4670-b4a1-c4f0abe4784a" providerId="ADAL" clId="{F1C50E4F-6328-4AC5-B950-F4083509A605}" dt="2021-07-22T07:04:06.738" v="648" actId="313"/>
        <pc:sldMkLst>
          <pc:docMk/>
          <pc:sldMk cId="2885862560" sldId="259"/>
        </pc:sldMkLst>
        <pc:spChg chg="mod">
          <ac:chgData name="Chris Morganti" userId="2604685c-11d2-4670-b4a1-c4f0abe4784a" providerId="ADAL" clId="{F1C50E4F-6328-4AC5-B950-F4083509A605}" dt="2021-07-22T06:38:52.928" v="282" actId="20577"/>
          <ac:spMkLst>
            <pc:docMk/>
            <pc:sldMk cId="2885862560" sldId="259"/>
            <ac:spMk id="2" creationId="{522256EF-4A99-413D-B44E-76BFA28A08A0}"/>
          </ac:spMkLst>
        </pc:spChg>
        <pc:spChg chg="mod">
          <ac:chgData name="Chris Morganti" userId="2604685c-11d2-4670-b4a1-c4f0abe4784a" providerId="ADAL" clId="{F1C50E4F-6328-4AC5-B950-F4083509A605}" dt="2021-07-22T07:04:06.738" v="648" actId="313"/>
          <ac:spMkLst>
            <pc:docMk/>
            <pc:sldMk cId="2885862560" sldId="259"/>
            <ac:spMk id="3" creationId="{A441E80B-AB76-4B7D-BE9A-EB675759C05A}"/>
          </ac:spMkLst>
        </pc:spChg>
      </pc:sldChg>
      <pc:sldChg chg="modSp new mod">
        <pc:chgData name="Chris Morganti" userId="2604685c-11d2-4670-b4a1-c4f0abe4784a" providerId="ADAL" clId="{F1C50E4F-6328-4AC5-B950-F4083509A605}" dt="2021-07-22T06:44:01.449" v="317" actId="27636"/>
        <pc:sldMkLst>
          <pc:docMk/>
          <pc:sldMk cId="378882320" sldId="260"/>
        </pc:sldMkLst>
        <pc:spChg chg="mod">
          <ac:chgData name="Chris Morganti" userId="2604685c-11d2-4670-b4a1-c4f0abe4784a" providerId="ADAL" clId="{F1C50E4F-6328-4AC5-B950-F4083509A605}" dt="2021-07-22T06:43:59.526" v="315" actId="20577"/>
          <ac:spMkLst>
            <pc:docMk/>
            <pc:sldMk cId="378882320" sldId="260"/>
            <ac:spMk id="2" creationId="{60DF0F26-9E6D-4DB6-B9CB-683287E86A45}"/>
          </ac:spMkLst>
        </pc:spChg>
        <pc:spChg chg="mod">
          <ac:chgData name="Chris Morganti" userId="2604685c-11d2-4670-b4a1-c4f0abe4784a" providerId="ADAL" clId="{F1C50E4F-6328-4AC5-B950-F4083509A605}" dt="2021-07-22T06:44:01.449" v="317" actId="27636"/>
          <ac:spMkLst>
            <pc:docMk/>
            <pc:sldMk cId="378882320" sldId="260"/>
            <ac:spMk id="3" creationId="{2BD91F39-6244-4686-9651-F063A6F520EC}"/>
          </ac:spMkLst>
        </pc:spChg>
      </pc:sldChg>
      <pc:sldChg chg="modSp new mod">
        <pc:chgData name="Chris Morganti" userId="2604685c-11d2-4670-b4a1-c4f0abe4784a" providerId="ADAL" clId="{F1C50E4F-6328-4AC5-B950-F4083509A605}" dt="2021-07-22T07:00:22.361" v="564" actId="20577"/>
        <pc:sldMkLst>
          <pc:docMk/>
          <pc:sldMk cId="3201443623" sldId="261"/>
        </pc:sldMkLst>
        <pc:spChg chg="mod">
          <ac:chgData name="Chris Morganti" userId="2604685c-11d2-4670-b4a1-c4f0abe4784a" providerId="ADAL" clId="{F1C50E4F-6328-4AC5-B950-F4083509A605}" dt="2021-07-22T06:53:10.908" v="555" actId="20577"/>
          <ac:spMkLst>
            <pc:docMk/>
            <pc:sldMk cId="3201443623" sldId="261"/>
            <ac:spMk id="2" creationId="{58AA2058-58F9-49CB-B70B-42B93A81D098}"/>
          </ac:spMkLst>
        </pc:spChg>
        <pc:spChg chg="mod">
          <ac:chgData name="Chris Morganti" userId="2604685c-11d2-4670-b4a1-c4f0abe4784a" providerId="ADAL" clId="{F1C50E4F-6328-4AC5-B950-F4083509A605}" dt="2021-07-22T07:00:22.361" v="564" actId="20577"/>
          <ac:spMkLst>
            <pc:docMk/>
            <pc:sldMk cId="3201443623" sldId="261"/>
            <ac:spMk id="3" creationId="{3E9399FC-756F-4A44-83B9-0B522BFBF603}"/>
          </ac:spMkLst>
        </pc:spChg>
      </pc:sldChg>
      <pc:sldChg chg="modSp new mod">
        <pc:chgData name="Chris Morganti" userId="2604685c-11d2-4670-b4a1-c4f0abe4784a" providerId="ADAL" clId="{F1C50E4F-6328-4AC5-B950-F4083509A605}" dt="2021-07-22T07:07:30.369" v="682" actId="313"/>
        <pc:sldMkLst>
          <pc:docMk/>
          <pc:sldMk cId="3623320480" sldId="262"/>
        </pc:sldMkLst>
        <pc:spChg chg="mod">
          <ac:chgData name="Chris Morganti" userId="2604685c-11d2-4670-b4a1-c4f0abe4784a" providerId="ADAL" clId="{F1C50E4F-6328-4AC5-B950-F4083509A605}" dt="2021-07-22T07:05:44.155" v="677" actId="20577"/>
          <ac:spMkLst>
            <pc:docMk/>
            <pc:sldMk cId="3623320480" sldId="262"/>
            <ac:spMk id="2" creationId="{7D3D849A-24BF-48F1-85C2-E3DC124688DF}"/>
          </ac:spMkLst>
        </pc:spChg>
        <pc:spChg chg="mod">
          <ac:chgData name="Chris Morganti" userId="2604685c-11d2-4670-b4a1-c4f0abe4784a" providerId="ADAL" clId="{F1C50E4F-6328-4AC5-B950-F4083509A605}" dt="2021-07-22T07:07:30.369" v="682" actId="313"/>
          <ac:spMkLst>
            <pc:docMk/>
            <pc:sldMk cId="3623320480" sldId="262"/>
            <ac:spMk id="3" creationId="{45D47C67-4C1B-46C8-A226-8F9D5963A618}"/>
          </ac:spMkLst>
        </pc:spChg>
      </pc:sldChg>
      <pc:sldChg chg="modSp new mod">
        <pc:chgData name="Chris Morganti" userId="2604685c-11d2-4670-b4a1-c4f0abe4784a" providerId="ADAL" clId="{F1C50E4F-6328-4AC5-B950-F4083509A605}" dt="2021-07-22T07:10:19.191" v="746" actId="113"/>
        <pc:sldMkLst>
          <pc:docMk/>
          <pc:sldMk cId="3104872469" sldId="263"/>
        </pc:sldMkLst>
        <pc:spChg chg="mod">
          <ac:chgData name="Chris Morganti" userId="2604685c-11d2-4670-b4a1-c4f0abe4784a" providerId="ADAL" clId="{F1C50E4F-6328-4AC5-B950-F4083509A605}" dt="2021-07-22T07:08:39.055" v="731" actId="20577"/>
          <ac:spMkLst>
            <pc:docMk/>
            <pc:sldMk cId="3104872469" sldId="263"/>
            <ac:spMk id="2" creationId="{E6117934-3E7B-47C1-930E-9D2E22A57597}"/>
          </ac:spMkLst>
        </pc:spChg>
        <pc:spChg chg="mod">
          <ac:chgData name="Chris Morganti" userId="2604685c-11d2-4670-b4a1-c4f0abe4784a" providerId="ADAL" clId="{F1C50E4F-6328-4AC5-B950-F4083509A605}" dt="2021-07-22T07:10:19.191" v="746" actId="113"/>
          <ac:spMkLst>
            <pc:docMk/>
            <pc:sldMk cId="3104872469" sldId="263"/>
            <ac:spMk id="3" creationId="{09F6C673-0C93-4177-8D95-147A4D80272B}"/>
          </ac:spMkLst>
        </pc:spChg>
      </pc:sldChg>
      <pc:sldChg chg="modSp new mod">
        <pc:chgData name="Chris Morganti" userId="2604685c-11d2-4670-b4a1-c4f0abe4784a" providerId="ADAL" clId="{F1C50E4F-6328-4AC5-B950-F4083509A605}" dt="2021-07-22T07:11:25.730" v="800" actId="20577"/>
        <pc:sldMkLst>
          <pc:docMk/>
          <pc:sldMk cId="1533243261" sldId="264"/>
        </pc:sldMkLst>
        <pc:spChg chg="mod">
          <ac:chgData name="Chris Morganti" userId="2604685c-11d2-4670-b4a1-c4f0abe4784a" providerId="ADAL" clId="{F1C50E4F-6328-4AC5-B950-F4083509A605}" dt="2021-07-22T07:11:25.730" v="800" actId="20577"/>
          <ac:spMkLst>
            <pc:docMk/>
            <pc:sldMk cId="1533243261" sldId="264"/>
            <ac:spMk id="2" creationId="{626DB9D0-7E11-4A5A-990C-39236EAB8A9E}"/>
          </ac:spMkLst>
        </pc:spChg>
      </pc:sldChg>
    </pc:docChg>
  </pc:docChgLst>
  <pc:docChgLst>
    <pc:chgData name="Chris Morganti" userId="S::chris.morganti@smtafe.wa.edu.au::2604685c-11d2-4670-b4a1-c4f0abe4784a" providerId="AD" clId="Web-{4F5B5177-285E-421C-BF56-FD09A8DF9DC7}"/>
    <pc:docChg chg="addSld modSld">
      <pc:chgData name="Chris Morganti" userId="S::chris.morganti@smtafe.wa.edu.au::2604685c-11d2-4670-b4a1-c4f0abe4784a" providerId="AD" clId="Web-{4F5B5177-285E-421C-BF56-FD09A8DF9DC7}" dt="2021-07-28T00:47:08.131" v="446" actId="1076"/>
      <pc:docMkLst>
        <pc:docMk/>
      </pc:docMkLst>
      <pc:sldChg chg="modSp">
        <pc:chgData name="Chris Morganti" userId="S::chris.morganti@smtafe.wa.edu.au::2604685c-11d2-4670-b4a1-c4f0abe4784a" providerId="AD" clId="Web-{4F5B5177-285E-421C-BF56-FD09A8DF9DC7}" dt="2021-07-28T00:10:56.057" v="51" actId="20577"/>
        <pc:sldMkLst>
          <pc:docMk/>
          <pc:sldMk cId="2885862560" sldId="259"/>
        </pc:sldMkLst>
        <pc:spChg chg="mod">
          <ac:chgData name="Chris Morganti" userId="S::chris.morganti@smtafe.wa.edu.au::2604685c-11d2-4670-b4a1-c4f0abe4784a" providerId="AD" clId="Web-{4F5B5177-285E-421C-BF56-FD09A8DF9DC7}" dt="2021-07-28T00:10:56.057" v="51" actId="20577"/>
          <ac:spMkLst>
            <pc:docMk/>
            <pc:sldMk cId="2885862560" sldId="259"/>
            <ac:spMk id="3" creationId="{A441E80B-AB76-4B7D-BE9A-EB675759C05A}"/>
          </ac:spMkLst>
        </pc:spChg>
      </pc:sldChg>
      <pc:sldChg chg="modSp">
        <pc:chgData name="Chris Morganti" userId="S::chris.morganti@smtafe.wa.edu.au::2604685c-11d2-4670-b4a1-c4f0abe4784a" providerId="AD" clId="Web-{4F5B5177-285E-421C-BF56-FD09A8DF9DC7}" dt="2021-07-28T00:28:44.281" v="383" actId="20577"/>
        <pc:sldMkLst>
          <pc:docMk/>
          <pc:sldMk cId="1533243261" sldId="264"/>
        </pc:sldMkLst>
        <pc:spChg chg="mod">
          <ac:chgData name="Chris Morganti" userId="S::chris.morganti@smtafe.wa.edu.au::2604685c-11d2-4670-b4a1-c4f0abe4784a" providerId="AD" clId="Web-{4F5B5177-285E-421C-BF56-FD09A8DF9DC7}" dt="2021-07-28T00:28:44.281" v="383" actId="20577"/>
          <ac:spMkLst>
            <pc:docMk/>
            <pc:sldMk cId="1533243261" sldId="264"/>
            <ac:spMk id="3" creationId="{352E761F-2C14-4288-B872-D4EC21A2C49C}"/>
          </ac:spMkLst>
        </pc:spChg>
      </pc:sldChg>
      <pc:sldChg chg="modSp new">
        <pc:chgData name="Chris Morganti" userId="S::chris.morganti@smtafe.wa.edu.au::2604685c-11d2-4670-b4a1-c4f0abe4784a" providerId="AD" clId="Web-{4F5B5177-285E-421C-BF56-FD09A8DF9DC7}" dt="2021-07-28T00:16:51.064" v="196" actId="20577"/>
        <pc:sldMkLst>
          <pc:docMk/>
          <pc:sldMk cId="1172863077" sldId="265"/>
        </pc:sldMkLst>
        <pc:spChg chg="mod">
          <ac:chgData name="Chris Morganti" userId="S::chris.morganti@smtafe.wa.edu.au::2604685c-11d2-4670-b4a1-c4f0abe4784a" providerId="AD" clId="Web-{4F5B5177-285E-421C-BF56-FD09A8DF9DC7}" dt="2021-07-28T00:16:04.969" v="190" actId="20577"/>
          <ac:spMkLst>
            <pc:docMk/>
            <pc:sldMk cId="1172863077" sldId="265"/>
            <ac:spMk id="2" creationId="{DB16310B-5BF6-4CF4-A1D9-23FCCF096044}"/>
          </ac:spMkLst>
        </pc:spChg>
        <pc:spChg chg="mod">
          <ac:chgData name="Chris Morganti" userId="S::chris.morganti@smtafe.wa.edu.au::2604685c-11d2-4670-b4a1-c4f0abe4784a" providerId="AD" clId="Web-{4F5B5177-285E-421C-BF56-FD09A8DF9DC7}" dt="2021-07-28T00:16:51.064" v="196" actId="20577"/>
          <ac:spMkLst>
            <pc:docMk/>
            <pc:sldMk cId="1172863077" sldId="265"/>
            <ac:spMk id="3" creationId="{B12CF0B3-3D0A-4789-B7C6-B8BD048ED94C}"/>
          </ac:spMkLst>
        </pc:spChg>
      </pc:sldChg>
      <pc:sldChg chg="modSp new">
        <pc:chgData name="Chris Morganti" userId="S::chris.morganti@smtafe.wa.edu.au::2604685c-11d2-4670-b4a1-c4f0abe4784a" providerId="AD" clId="Web-{4F5B5177-285E-421C-BF56-FD09A8DF9DC7}" dt="2021-07-28T00:23:05.743" v="201" actId="20577"/>
        <pc:sldMkLst>
          <pc:docMk/>
          <pc:sldMk cId="240246056" sldId="266"/>
        </pc:sldMkLst>
        <pc:spChg chg="mod">
          <ac:chgData name="Chris Morganti" userId="S::chris.morganti@smtafe.wa.edu.au::2604685c-11d2-4670-b4a1-c4f0abe4784a" providerId="AD" clId="Web-{4F5B5177-285E-421C-BF56-FD09A8DF9DC7}" dt="2021-07-28T00:23:05.743" v="201" actId="20577"/>
          <ac:spMkLst>
            <pc:docMk/>
            <pc:sldMk cId="240246056" sldId="266"/>
            <ac:spMk id="2" creationId="{3E062249-1A78-43CC-8028-D9A4B49948E1}"/>
          </ac:spMkLst>
        </pc:spChg>
        <pc:spChg chg="mod">
          <ac:chgData name="Chris Morganti" userId="S::chris.morganti@smtafe.wa.edu.au::2604685c-11d2-4670-b4a1-c4f0abe4784a" providerId="AD" clId="Web-{4F5B5177-285E-421C-BF56-FD09A8DF9DC7}" dt="2021-07-28T00:22:50.415" v="199" actId="20577"/>
          <ac:spMkLst>
            <pc:docMk/>
            <pc:sldMk cId="240246056" sldId="266"/>
            <ac:spMk id="3" creationId="{94E56365-ADA3-4DD2-95D8-B37EC8065321}"/>
          </ac:spMkLst>
        </pc:spChg>
      </pc:sldChg>
      <pc:sldChg chg="modSp new">
        <pc:chgData name="Chris Morganti" userId="S::chris.morganti@smtafe.wa.edu.au::2604685c-11d2-4670-b4a1-c4f0abe4784a" providerId="AD" clId="Web-{4F5B5177-285E-421C-BF56-FD09A8DF9DC7}" dt="2021-07-28T00:31:20.034" v="405" actId="20577"/>
        <pc:sldMkLst>
          <pc:docMk/>
          <pc:sldMk cId="4192511965" sldId="267"/>
        </pc:sldMkLst>
        <pc:spChg chg="mod">
          <ac:chgData name="Chris Morganti" userId="S::chris.morganti@smtafe.wa.edu.au::2604685c-11d2-4670-b4a1-c4f0abe4784a" providerId="AD" clId="Web-{4F5B5177-285E-421C-BF56-FD09A8DF9DC7}" dt="2021-07-28T00:31:17.518" v="403" actId="20577"/>
          <ac:spMkLst>
            <pc:docMk/>
            <pc:sldMk cId="4192511965" sldId="267"/>
            <ac:spMk id="2" creationId="{2FE6FB04-4C9D-491E-87CC-7F31F60923FE}"/>
          </ac:spMkLst>
        </pc:spChg>
        <pc:spChg chg="mod">
          <ac:chgData name="Chris Morganti" userId="S::chris.morganti@smtafe.wa.edu.au::2604685c-11d2-4670-b4a1-c4f0abe4784a" providerId="AD" clId="Web-{4F5B5177-285E-421C-BF56-FD09A8DF9DC7}" dt="2021-07-28T00:31:20.034" v="405" actId="20577"/>
          <ac:spMkLst>
            <pc:docMk/>
            <pc:sldMk cId="4192511965" sldId="267"/>
            <ac:spMk id="3" creationId="{8AC4CAD0-3576-4140-8A98-058B009945DC}"/>
          </ac:spMkLst>
        </pc:spChg>
      </pc:sldChg>
      <pc:sldChg chg="modSp new">
        <pc:chgData name="Chris Morganti" userId="S::chris.morganti@smtafe.wa.edu.au::2604685c-11d2-4670-b4a1-c4f0abe4784a" providerId="AD" clId="Web-{4F5B5177-285E-421C-BF56-FD09A8DF9DC7}" dt="2021-07-28T00:44:23.409" v="423" actId="20577"/>
        <pc:sldMkLst>
          <pc:docMk/>
          <pc:sldMk cId="3594455273" sldId="268"/>
        </pc:sldMkLst>
        <pc:spChg chg="mod">
          <ac:chgData name="Chris Morganti" userId="S::chris.morganti@smtafe.wa.edu.au::2604685c-11d2-4670-b4a1-c4f0abe4784a" providerId="AD" clId="Web-{4F5B5177-285E-421C-BF56-FD09A8DF9DC7}" dt="2021-07-28T00:44:21.768" v="420" actId="20577"/>
          <ac:spMkLst>
            <pc:docMk/>
            <pc:sldMk cId="3594455273" sldId="268"/>
            <ac:spMk id="2" creationId="{478AAEA0-6395-448A-B911-0388C2ABFE4B}"/>
          </ac:spMkLst>
        </pc:spChg>
        <pc:spChg chg="mod">
          <ac:chgData name="Chris Morganti" userId="S::chris.morganti@smtafe.wa.edu.au::2604685c-11d2-4670-b4a1-c4f0abe4784a" providerId="AD" clId="Web-{4F5B5177-285E-421C-BF56-FD09A8DF9DC7}" dt="2021-07-28T00:44:23.409" v="423" actId="20577"/>
          <ac:spMkLst>
            <pc:docMk/>
            <pc:sldMk cId="3594455273" sldId="268"/>
            <ac:spMk id="3" creationId="{D840C02E-DBF0-4AEC-AE37-D240A6EF5DFE}"/>
          </ac:spMkLst>
        </pc:spChg>
      </pc:sldChg>
      <pc:sldChg chg="modSp new">
        <pc:chgData name="Chris Morganti" userId="S::chris.morganti@smtafe.wa.edu.au::2604685c-11d2-4670-b4a1-c4f0abe4784a" providerId="AD" clId="Web-{4F5B5177-285E-421C-BF56-FD09A8DF9DC7}" dt="2021-07-28T00:47:08.131" v="446" actId="1076"/>
        <pc:sldMkLst>
          <pc:docMk/>
          <pc:sldMk cId="757760855" sldId="269"/>
        </pc:sldMkLst>
        <pc:spChg chg="mod">
          <ac:chgData name="Chris Morganti" userId="S::chris.morganti@smtafe.wa.edu.au::2604685c-11d2-4670-b4a1-c4f0abe4784a" providerId="AD" clId="Web-{4F5B5177-285E-421C-BF56-FD09A8DF9DC7}" dt="2021-07-28T00:45:43.676" v="433" actId="20577"/>
          <ac:spMkLst>
            <pc:docMk/>
            <pc:sldMk cId="757760855" sldId="269"/>
            <ac:spMk id="2" creationId="{B508C7E9-D6B5-49A0-BC54-E94826E79C80}"/>
          </ac:spMkLst>
        </pc:spChg>
        <pc:spChg chg="mod">
          <ac:chgData name="Chris Morganti" userId="S::chris.morganti@smtafe.wa.edu.au::2604685c-11d2-4670-b4a1-c4f0abe4784a" providerId="AD" clId="Web-{4F5B5177-285E-421C-BF56-FD09A8DF9DC7}" dt="2021-07-28T00:47:08.131" v="446" actId="1076"/>
          <ac:spMkLst>
            <pc:docMk/>
            <pc:sldMk cId="757760855" sldId="269"/>
            <ac:spMk id="3" creationId="{EE69AA77-5DE6-4D82-A216-A7ECC22CCC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7/27/2021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7/27/2021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7/27/2021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7/27/2021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2fbrl6WoIyo?t=74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n46umYA_4d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rn_7aJP5BT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mPp7uaGYdDw" TargetMode="External"/><Relationship Id="rId2" Type="http://schemas.openxmlformats.org/officeDocument/2006/relationships/hyperlink" Target="https://www.youtube.com/watch?v=dvCdEx7CwsM" TargetMode="External"/><Relationship Id="rId1" Type="http://schemas.openxmlformats.org/officeDocument/2006/relationships/slideLayout" Target="../slideLayouts/slideLayout2.xml"/><Relationship Id="rId5" Type="http://schemas.openxmlformats.org/officeDocument/2006/relationships/hyperlink" Target="https://www.youtube.com/watch?v=Ko5E5pXe2p4" TargetMode="External"/><Relationship Id="rId4" Type="http://schemas.openxmlformats.org/officeDocument/2006/relationships/hyperlink" Target="https://www.youtube.com/watch?v=6HbB7W6TcX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147F-9A8D-4D97-91F9-EC7D77544922}"/>
              </a:ext>
            </a:extLst>
          </p:cNvPr>
          <p:cNvSpPr>
            <a:spLocks noGrp="1"/>
          </p:cNvSpPr>
          <p:nvPr>
            <p:ph type="ctrTitle"/>
          </p:nvPr>
        </p:nvSpPr>
        <p:spPr/>
        <p:txBody>
          <a:bodyPr/>
          <a:lstStyle/>
          <a:p>
            <a:r>
              <a:rPr lang="en-AU" dirty="0"/>
              <a:t>Critical Thinking</a:t>
            </a:r>
          </a:p>
        </p:txBody>
      </p:sp>
      <p:sp>
        <p:nvSpPr>
          <p:cNvPr id="3" name="Subtitle 2">
            <a:extLst>
              <a:ext uri="{FF2B5EF4-FFF2-40B4-BE49-F238E27FC236}">
                <a16:creationId xmlns:a16="http://schemas.microsoft.com/office/drawing/2014/main" id="{B8D91A90-66B8-4F49-A523-E407226D9733}"/>
              </a:ext>
            </a:extLst>
          </p:cNvPr>
          <p:cNvSpPr>
            <a:spLocks noGrp="1"/>
          </p:cNvSpPr>
          <p:nvPr>
            <p:ph type="subTitle" idx="1"/>
          </p:nvPr>
        </p:nvSpPr>
        <p:spPr/>
        <p:txBody>
          <a:bodyPr/>
          <a:lstStyle/>
          <a:p>
            <a:r>
              <a:rPr lang="en-AU" dirty="0"/>
              <a:t>BSBCRT404</a:t>
            </a:r>
          </a:p>
        </p:txBody>
      </p:sp>
    </p:spTree>
    <p:extLst>
      <p:ext uri="{BB962C8B-B14F-4D97-AF65-F5344CB8AC3E}">
        <p14:creationId xmlns:p14="http://schemas.microsoft.com/office/powerpoint/2010/main" val="341482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7934-3E7B-47C1-930E-9D2E22A57597}"/>
              </a:ext>
            </a:extLst>
          </p:cNvPr>
          <p:cNvSpPr>
            <a:spLocks noGrp="1"/>
          </p:cNvSpPr>
          <p:nvPr>
            <p:ph type="title"/>
          </p:nvPr>
        </p:nvSpPr>
        <p:spPr/>
        <p:txBody>
          <a:bodyPr/>
          <a:lstStyle/>
          <a:p>
            <a:r>
              <a:rPr lang="en-AU" dirty="0"/>
              <a:t>What Is Personal Bias?</a:t>
            </a:r>
          </a:p>
        </p:txBody>
      </p:sp>
      <p:sp>
        <p:nvSpPr>
          <p:cNvPr id="3" name="Content Placeholder 2">
            <a:extLst>
              <a:ext uri="{FF2B5EF4-FFF2-40B4-BE49-F238E27FC236}">
                <a16:creationId xmlns:a16="http://schemas.microsoft.com/office/drawing/2014/main" id="{09F6C673-0C93-4177-8D95-147A4D80272B}"/>
              </a:ext>
            </a:extLst>
          </p:cNvPr>
          <p:cNvSpPr>
            <a:spLocks noGrp="1"/>
          </p:cNvSpPr>
          <p:nvPr>
            <p:ph idx="1"/>
          </p:nvPr>
        </p:nvSpPr>
        <p:spPr/>
        <p:txBody>
          <a:bodyPr>
            <a:normAutofit fontScale="77500" lnSpcReduction="20000"/>
          </a:bodyPr>
          <a:lstStyle/>
          <a:p>
            <a:r>
              <a:rPr lang="en-US" b="1" dirty="0"/>
              <a:t>Explicit bias </a:t>
            </a:r>
            <a:r>
              <a:rPr lang="en-US" dirty="0"/>
              <a:t>refers to attitudes and beliefs (positive or negative) that we consciously or deliberately hold and express about a person or group. Explicit and implicit biases can sometimes contradict each other. </a:t>
            </a:r>
          </a:p>
          <a:p>
            <a:r>
              <a:rPr lang="en-US" b="1" dirty="0"/>
              <a:t>Implicit bias </a:t>
            </a:r>
            <a:r>
              <a:rPr lang="en-US" dirty="0"/>
              <a:t>includes attitudes and beliefs (positive or negative) about other people, ideas, issues, or institutions that occur outside of our conscious awareness and control, which affect our opinions and behavior. </a:t>
            </a:r>
          </a:p>
          <a:p>
            <a:r>
              <a:rPr lang="en-US" b="1" dirty="0"/>
              <a:t>Confirmation bias</a:t>
            </a:r>
            <a:r>
              <a:rPr lang="en-US" dirty="0"/>
              <a:t>, or the selective collection of evidence, is our subconscious tendency to seek and interpret information and other evidence in ways that affirm our existing beliefs, ideas, expectations, and/or hypotheses. </a:t>
            </a:r>
          </a:p>
          <a:p>
            <a:r>
              <a:rPr lang="en-US" dirty="0"/>
              <a:t>Therefore, confirmation bias is both affected by and feeds our implicit biases. It can be most entrenched around beliefs and ideas that we are strongly attached to or that provoke a strong emotional response.</a:t>
            </a:r>
            <a:endParaRPr lang="en-AU" dirty="0"/>
          </a:p>
        </p:txBody>
      </p:sp>
    </p:spTree>
    <p:extLst>
      <p:ext uri="{BB962C8B-B14F-4D97-AF65-F5344CB8AC3E}">
        <p14:creationId xmlns:p14="http://schemas.microsoft.com/office/powerpoint/2010/main" val="310487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B9D0-7E11-4A5A-990C-39236EAB8A9E}"/>
              </a:ext>
            </a:extLst>
          </p:cNvPr>
          <p:cNvSpPr>
            <a:spLocks noGrp="1"/>
          </p:cNvSpPr>
          <p:nvPr>
            <p:ph type="title"/>
          </p:nvPr>
        </p:nvSpPr>
        <p:spPr/>
        <p:txBody>
          <a:bodyPr/>
          <a:lstStyle/>
          <a:p>
            <a:r>
              <a:rPr lang="en-AU" dirty="0"/>
              <a:t>Barrier To Critical Thinking: Personal Bias</a:t>
            </a:r>
          </a:p>
        </p:txBody>
      </p:sp>
      <p:sp>
        <p:nvSpPr>
          <p:cNvPr id="3" name="Content Placeholder 2">
            <a:extLst>
              <a:ext uri="{FF2B5EF4-FFF2-40B4-BE49-F238E27FC236}">
                <a16:creationId xmlns:a16="http://schemas.microsoft.com/office/drawing/2014/main" id="{352E761F-2C14-4288-B872-D4EC21A2C49C}"/>
              </a:ext>
            </a:extLst>
          </p:cNvPr>
          <p:cNvSpPr>
            <a:spLocks noGrp="1"/>
          </p:cNvSpPr>
          <p:nvPr>
            <p:ph idx="1"/>
          </p:nvPr>
        </p:nvSpPr>
        <p:spPr/>
        <p:txBody>
          <a:bodyPr>
            <a:normAutofit lnSpcReduction="10000"/>
          </a:bodyPr>
          <a:lstStyle/>
          <a:p>
            <a:pPr marL="344170" indent="-344170"/>
            <a:r>
              <a:rPr lang="en-AU" dirty="0">
                <a:cs typeface="Arial"/>
              </a:rPr>
              <a:t>Personal bias can be conscious or unconscious.</a:t>
            </a:r>
            <a:endParaRPr lang="en-US" dirty="0"/>
          </a:p>
          <a:p>
            <a:pPr marL="344170" indent="-344170"/>
            <a:r>
              <a:rPr lang="en-AU" dirty="0">
                <a:cs typeface="Arial"/>
              </a:rPr>
              <a:t>Conscious bias is where we knowingly make a conscious decision to favour one thing over another. </a:t>
            </a:r>
          </a:p>
          <a:p>
            <a:pPr marL="344170" indent="-344170"/>
            <a:r>
              <a:rPr lang="en-AU" dirty="0">
                <a:cs typeface="Arial"/>
              </a:rPr>
              <a:t>Unconscious bias can be a major barrier to critical thinking. As we are not aware of the bias for the most part. If we are looking purely at data in the form of numbers it can help with our critical thinking. However even using statistics we can have unconscious bias alter how we interpret information, where we get information from, what we consider to be reliable information or what we consider to be relevant in a specific context. </a:t>
            </a:r>
          </a:p>
        </p:txBody>
      </p:sp>
    </p:spTree>
    <p:extLst>
      <p:ext uri="{BB962C8B-B14F-4D97-AF65-F5344CB8AC3E}">
        <p14:creationId xmlns:p14="http://schemas.microsoft.com/office/powerpoint/2010/main" val="153324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2249-1A78-43CC-8028-D9A4B49948E1}"/>
              </a:ext>
            </a:extLst>
          </p:cNvPr>
          <p:cNvSpPr>
            <a:spLocks noGrp="1"/>
          </p:cNvSpPr>
          <p:nvPr>
            <p:ph type="title"/>
          </p:nvPr>
        </p:nvSpPr>
        <p:spPr/>
        <p:txBody>
          <a:bodyPr/>
          <a:lstStyle/>
          <a:p>
            <a:r>
              <a:rPr lang="en-US" b="1" dirty="0"/>
              <a:t>MIT 9.00SC Introduction to Psychology, Spring 2011</a:t>
            </a:r>
            <a:endParaRPr lang="en-US" b="1" dirty="0">
              <a:cs typeface="Arial"/>
            </a:endParaRPr>
          </a:p>
        </p:txBody>
      </p:sp>
      <p:sp>
        <p:nvSpPr>
          <p:cNvPr id="3" name="Content Placeholder 2">
            <a:extLst>
              <a:ext uri="{FF2B5EF4-FFF2-40B4-BE49-F238E27FC236}">
                <a16:creationId xmlns:a16="http://schemas.microsoft.com/office/drawing/2014/main" id="{94E56365-ADA3-4DD2-95D8-B37EC8065321}"/>
              </a:ext>
            </a:extLst>
          </p:cNvPr>
          <p:cNvSpPr>
            <a:spLocks noGrp="1"/>
          </p:cNvSpPr>
          <p:nvPr>
            <p:ph idx="1"/>
          </p:nvPr>
        </p:nvSpPr>
        <p:spPr/>
        <p:txBody>
          <a:bodyPr/>
          <a:lstStyle/>
          <a:p>
            <a:pPr marL="344170" indent="-344170"/>
            <a:r>
              <a:rPr lang="en-US" dirty="0">
                <a:ea typeface="+mn-lt"/>
                <a:cs typeface="+mn-lt"/>
                <a:hlinkClick r:id="rId2"/>
              </a:rPr>
              <a:t>https://youtu.be/2fbrl6WoIyo?t=742</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24024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AEA0-6395-448A-B911-0388C2ABFE4B}"/>
              </a:ext>
            </a:extLst>
          </p:cNvPr>
          <p:cNvSpPr>
            <a:spLocks noGrp="1"/>
          </p:cNvSpPr>
          <p:nvPr>
            <p:ph type="title"/>
          </p:nvPr>
        </p:nvSpPr>
        <p:spPr/>
        <p:txBody>
          <a:bodyPr/>
          <a:lstStyle/>
          <a:p>
            <a:r>
              <a:rPr lang="en-US" dirty="0">
                <a:cs typeface="Arial"/>
              </a:rPr>
              <a:t>What Is Group Thinking?</a:t>
            </a:r>
            <a:endParaRPr lang="en-US" dirty="0"/>
          </a:p>
        </p:txBody>
      </p:sp>
      <p:sp>
        <p:nvSpPr>
          <p:cNvPr id="3" name="Content Placeholder 2">
            <a:extLst>
              <a:ext uri="{FF2B5EF4-FFF2-40B4-BE49-F238E27FC236}">
                <a16:creationId xmlns:a16="http://schemas.microsoft.com/office/drawing/2014/main" id="{D840C02E-DBF0-4AEC-AE37-D240A6EF5DFE}"/>
              </a:ext>
            </a:extLst>
          </p:cNvPr>
          <p:cNvSpPr>
            <a:spLocks noGrp="1"/>
          </p:cNvSpPr>
          <p:nvPr>
            <p:ph idx="1"/>
          </p:nvPr>
        </p:nvSpPr>
        <p:spPr/>
        <p:txBody>
          <a:bodyPr>
            <a:normAutofit lnSpcReduction="10000"/>
          </a:bodyPr>
          <a:lstStyle/>
          <a:p>
            <a:pPr marL="344170" indent="-344170"/>
            <a:r>
              <a:rPr lang="en-US" dirty="0">
                <a:ea typeface="+mn-lt"/>
                <a:cs typeface="+mn-lt"/>
              </a:rPr>
              <a:t>Groupthink is a psychological phenomenon in which people strive for consensus within a group. In many cases, people will set aside their own personal beliefs or adopt the opinion of the rest of the group. The term was first used in 1972 by social psychologist Irving L. Janis. People who are opposed to the decisions or overriding opinion of the group as a whole frequently remain quiet, preferring to keep the peace rather than disrupt the uniformity of the crowd. The phenomenon can be problematic, but even well-intentioned people are prone to making irrational decisions in the face of overwhelming pressure from the group.</a:t>
            </a:r>
          </a:p>
        </p:txBody>
      </p:sp>
    </p:spTree>
    <p:extLst>
      <p:ext uri="{BB962C8B-B14F-4D97-AF65-F5344CB8AC3E}">
        <p14:creationId xmlns:p14="http://schemas.microsoft.com/office/powerpoint/2010/main" val="3594455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C7E9-D6B5-49A0-BC54-E94826E79C80}"/>
              </a:ext>
            </a:extLst>
          </p:cNvPr>
          <p:cNvSpPr>
            <a:spLocks noGrp="1"/>
          </p:cNvSpPr>
          <p:nvPr>
            <p:ph type="title"/>
          </p:nvPr>
        </p:nvSpPr>
        <p:spPr/>
        <p:txBody>
          <a:bodyPr/>
          <a:lstStyle/>
          <a:p>
            <a:r>
              <a:rPr lang="en-AU" dirty="0">
                <a:ea typeface="+mj-lt"/>
                <a:cs typeface="+mj-lt"/>
              </a:rPr>
              <a:t>Barrier To Critical Thinking: Group Thinking</a:t>
            </a:r>
            <a:endParaRPr lang="en-US" dirty="0"/>
          </a:p>
        </p:txBody>
      </p:sp>
      <p:sp>
        <p:nvSpPr>
          <p:cNvPr id="3" name="Content Placeholder 2">
            <a:extLst>
              <a:ext uri="{FF2B5EF4-FFF2-40B4-BE49-F238E27FC236}">
                <a16:creationId xmlns:a16="http://schemas.microsoft.com/office/drawing/2014/main" id="{EE69AA77-5DE6-4D82-A216-A7ECC22CCCB9}"/>
              </a:ext>
            </a:extLst>
          </p:cNvPr>
          <p:cNvSpPr>
            <a:spLocks noGrp="1"/>
          </p:cNvSpPr>
          <p:nvPr>
            <p:ph idx="1"/>
          </p:nvPr>
        </p:nvSpPr>
        <p:spPr>
          <a:xfrm>
            <a:off x="2298470" y="2482422"/>
            <a:ext cx="7796540" cy="3997828"/>
          </a:xfrm>
        </p:spPr>
        <p:txBody>
          <a:bodyPr>
            <a:normAutofit fontScale="85000" lnSpcReduction="20000"/>
          </a:bodyPr>
          <a:lstStyle/>
          <a:p>
            <a:pPr marL="344170" indent="-344170"/>
            <a:r>
              <a:rPr lang="en-US" b="1" dirty="0">
                <a:ea typeface="+mn-lt"/>
                <a:cs typeface="+mn-lt"/>
              </a:rPr>
              <a:t>Stereotyping</a:t>
            </a:r>
            <a:r>
              <a:rPr lang="en-US" dirty="0">
                <a:ea typeface="+mn-lt"/>
                <a:cs typeface="+mn-lt"/>
              </a:rPr>
              <a:t> leads members of the in-group to ignore or even demonize out-group members who may oppose or challenge the group's ideas. This causes members of the group to ignore important ideas or information.</a:t>
            </a:r>
            <a:endParaRPr lang="en-US" dirty="0">
              <a:cs typeface="Arial" panose="020B0604020202020204"/>
            </a:endParaRPr>
          </a:p>
          <a:p>
            <a:pPr marL="344170" indent="-344170"/>
            <a:r>
              <a:rPr lang="en-US" b="1" dirty="0">
                <a:ea typeface="+mn-lt"/>
                <a:cs typeface="+mn-lt"/>
              </a:rPr>
              <a:t>Self-censorship</a:t>
            </a:r>
            <a:r>
              <a:rPr lang="en-US" dirty="0">
                <a:ea typeface="+mn-lt"/>
                <a:cs typeface="+mn-lt"/>
              </a:rPr>
              <a:t> causes people who might have doubts to hide their fears or misgivings. Rather than sharing what they know, people remain quiet and assume that the group must know best.</a:t>
            </a:r>
            <a:endParaRPr lang="en-US" dirty="0"/>
          </a:p>
          <a:p>
            <a:pPr marL="344170" indent="-344170"/>
            <a:r>
              <a:rPr lang="en-US" b="1" dirty="0">
                <a:ea typeface="+mn-lt"/>
                <a:cs typeface="+mn-lt"/>
              </a:rPr>
              <a:t>Illusions of invulnerability</a:t>
            </a:r>
            <a:r>
              <a:rPr lang="en-US" dirty="0">
                <a:ea typeface="+mn-lt"/>
                <a:cs typeface="+mn-lt"/>
              </a:rPr>
              <a:t> lead members of the group to be overly optimistic and engage in risk-taking. When no one speaks out or voices an alternative opinion, it causes people to believe that the group must be right.</a:t>
            </a:r>
          </a:p>
          <a:p>
            <a:pPr marL="344170" indent="-344170"/>
            <a:r>
              <a:rPr lang="en-US" b="1" dirty="0">
                <a:ea typeface="+mn-lt"/>
                <a:cs typeface="+mn-lt"/>
              </a:rPr>
              <a:t>Illusions of unanimity</a:t>
            </a:r>
            <a:r>
              <a:rPr lang="en-US" dirty="0">
                <a:ea typeface="+mn-lt"/>
                <a:cs typeface="+mn-lt"/>
              </a:rPr>
              <a:t> lead members to believe that everyone is in agreement and feels the same way. It is often much more difficult to speak out when it seems that everyone else in the group is on the same page.</a:t>
            </a:r>
          </a:p>
          <a:p>
            <a:pPr marL="344170" indent="-344170"/>
            <a:endParaRPr lang="en-US" dirty="0">
              <a:cs typeface="Arial"/>
            </a:endParaRPr>
          </a:p>
          <a:p>
            <a:pPr marL="344170" indent="-344170"/>
            <a:endParaRPr lang="en-US" dirty="0">
              <a:cs typeface="Arial"/>
            </a:endParaRPr>
          </a:p>
        </p:txBody>
      </p:sp>
    </p:spTree>
    <p:extLst>
      <p:ext uri="{BB962C8B-B14F-4D97-AF65-F5344CB8AC3E}">
        <p14:creationId xmlns:p14="http://schemas.microsoft.com/office/powerpoint/2010/main" val="75776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310B-5BF6-4CF4-A1D9-23FCCF096044}"/>
              </a:ext>
            </a:extLst>
          </p:cNvPr>
          <p:cNvSpPr>
            <a:spLocks noGrp="1"/>
          </p:cNvSpPr>
          <p:nvPr>
            <p:ph type="title"/>
          </p:nvPr>
        </p:nvSpPr>
        <p:spPr/>
        <p:txBody>
          <a:bodyPr/>
          <a:lstStyle/>
          <a:p>
            <a:r>
              <a:rPr lang="en-US" dirty="0">
                <a:cs typeface="Arial"/>
              </a:rPr>
              <a:t>Our ability to engage in </a:t>
            </a:r>
            <a:r>
              <a:rPr lang="en-US" b="1" dirty="0">
                <a:cs typeface="Arial"/>
              </a:rPr>
              <a:t>Critical Thinking</a:t>
            </a:r>
            <a:r>
              <a:rPr lang="en-US" dirty="0">
                <a:cs typeface="Arial"/>
              </a:rPr>
              <a:t> is affected by our perception</a:t>
            </a:r>
          </a:p>
        </p:txBody>
      </p:sp>
      <p:sp>
        <p:nvSpPr>
          <p:cNvPr id="3" name="Content Placeholder 2">
            <a:extLst>
              <a:ext uri="{FF2B5EF4-FFF2-40B4-BE49-F238E27FC236}">
                <a16:creationId xmlns:a16="http://schemas.microsoft.com/office/drawing/2014/main" id="{B12CF0B3-3D0A-4789-B7C6-B8BD048ED94C}"/>
              </a:ext>
            </a:extLst>
          </p:cNvPr>
          <p:cNvSpPr>
            <a:spLocks noGrp="1"/>
          </p:cNvSpPr>
          <p:nvPr>
            <p:ph idx="1"/>
          </p:nvPr>
        </p:nvSpPr>
        <p:spPr/>
        <p:txBody>
          <a:bodyPr/>
          <a:lstStyle/>
          <a:p>
            <a:pPr marL="344170" indent="-344170"/>
            <a:r>
              <a:rPr lang="en-US" dirty="0"/>
              <a:t>Perceiving is Believing: Crash Course Psychology #7</a:t>
            </a:r>
            <a:endParaRPr lang="en-US" dirty="0">
              <a:ea typeface="+mn-lt"/>
              <a:cs typeface="+mn-lt"/>
            </a:endParaRPr>
          </a:p>
          <a:p>
            <a:pPr marL="344170" indent="-344170"/>
            <a:r>
              <a:rPr lang="en-US" dirty="0">
                <a:ea typeface="+mn-lt"/>
                <a:cs typeface="+mn-lt"/>
                <a:hlinkClick r:id="rId2"/>
              </a:rPr>
              <a:t>https://www.youtube.com/watch?v=n46umYA_4dM</a:t>
            </a:r>
            <a:endParaRPr lang="en-US">
              <a:ea typeface="+mn-lt"/>
              <a:cs typeface="+mn-lt"/>
            </a:endParaRPr>
          </a:p>
          <a:p>
            <a:pPr marL="344170" indent="-344170"/>
            <a:endParaRPr lang="en-US" dirty="0">
              <a:cs typeface="Arial" panose="020B0604020202020204"/>
            </a:endParaRPr>
          </a:p>
        </p:txBody>
      </p:sp>
    </p:spTree>
    <p:extLst>
      <p:ext uri="{BB962C8B-B14F-4D97-AF65-F5344CB8AC3E}">
        <p14:creationId xmlns:p14="http://schemas.microsoft.com/office/powerpoint/2010/main" val="117286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849A-24BF-48F1-85C2-E3DC124688DF}"/>
              </a:ext>
            </a:extLst>
          </p:cNvPr>
          <p:cNvSpPr>
            <a:spLocks noGrp="1"/>
          </p:cNvSpPr>
          <p:nvPr>
            <p:ph type="title"/>
          </p:nvPr>
        </p:nvSpPr>
        <p:spPr/>
        <p:txBody>
          <a:bodyPr/>
          <a:lstStyle/>
          <a:p>
            <a:r>
              <a:rPr lang="en-AU" dirty="0"/>
              <a:t>What Is Critical Thinking?</a:t>
            </a:r>
          </a:p>
        </p:txBody>
      </p:sp>
      <p:sp>
        <p:nvSpPr>
          <p:cNvPr id="3" name="Content Placeholder 2">
            <a:extLst>
              <a:ext uri="{FF2B5EF4-FFF2-40B4-BE49-F238E27FC236}">
                <a16:creationId xmlns:a16="http://schemas.microsoft.com/office/drawing/2014/main" id="{45D47C67-4C1B-46C8-A226-8F9D5963A618}"/>
              </a:ext>
            </a:extLst>
          </p:cNvPr>
          <p:cNvSpPr>
            <a:spLocks noGrp="1"/>
          </p:cNvSpPr>
          <p:nvPr>
            <p:ph idx="1"/>
          </p:nvPr>
        </p:nvSpPr>
        <p:spPr/>
        <p:txBody>
          <a:bodyPr>
            <a:normAutofit fontScale="92500" lnSpcReduction="20000"/>
          </a:bodyPr>
          <a:lstStyle/>
          <a:p>
            <a:r>
              <a:rPr lang="en-US" dirty="0"/>
              <a:t>Critical thinking is not about being negative. The term critical comes from the Greek word </a:t>
            </a:r>
            <a:r>
              <a:rPr lang="en-US" dirty="0" err="1"/>
              <a:t>kritikos</a:t>
            </a:r>
            <a:r>
              <a:rPr lang="en-US" dirty="0"/>
              <a:t> meaning discerning. So critical thinking is a deeper kind of thinking in which we do not take things for granted but question, analyze and evaluate what we read, hear, say, or write. It is a general term used to identify essential mindsets and skills that contribute to effective decision making. While there are many definitions for critical thinking, here is one that covers its essential aspects:</a:t>
            </a:r>
          </a:p>
          <a:p>
            <a:r>
              <a:rPr lang="en-US" dirty="0"/>
              <a:t>Critical thinking seeks to identify reliable information and make reliable judgements. It encompasses mindset and skills, both of which can be developed through an understanding of key concepts, practice and application.</a:t>
            </a:r>
            <a:endParaRPr lang="en-AU" dirty="0"/>
          </a:p>
        </p:txBody>
      </p:sp>
    </p:spTree>
    <p:extLst>
      <p:ext uri="{BB962C8B-B14F-4D97-AF65-F5344CB8AC3E}">
        <p14:creationId xmlns:p14="http://schemas.microsoft.com/office/powerpoint/2010/main" val="362332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FB04-4C9D-491E-87CC-7F31F60923FE}"/>
              </a:ext>
            </a:extLst>
          </p:cNvPr>
          <p:cNvSpPr>
            <a:spLocks noGrp="1"/>
          </p:cNvSpPr>
          <p:nvPr>
            <p:ph type="title"/>
          </p:nvPr>
        </p:nvSpPr>
        <p:spPr/>
        <p:txBody>
          <a:bodyPr/>
          <a:lstStyle/>
          <a:p>
            <a:r>
              <a:rPr lang="en-US" dirty="0">
                <a:cs typeface="Arial"/>
              </a:rPr>
              <a:t>Psychologist Diane Halpern on What Is Critical Thinking?</a:t>
            </a:r>
            <a:endParaRPr lang="en-US" dirty="0"/>
          </a:p>
        </p:txBody>
      </p:sp>
      <p:sp>
        <p:nvSpPr>
          <p:cNvPr id="3" name="Content Placeholder 2">
            <a:extLst>
              <a:ext uri="{FF2B5EF4-FFF2-40B4-BE49-F238E27FC236}">
                <a16:creationId xmlns:a16="http://schemas.microsoft.com/office/drawing/2014/main" id="{8AC4CAD0-3576-4140-8A98-058B009945DC}"/>
              </a:ext>
            </a:extLst>
          </p:cNvPr>
          <p:cNvSpPr>
            <a:spLocks noGrp="1"/>
          </p:cNvSpPr>
          <p:nvPr>
            <p:ph idx="1"/>
          </p:nvPr>
        </p:nvSpPr>
        <p:spPr/>
        <p:txBody>
          <a:bodyPr/>
          <a:lstStyle/>
          <a:p>
            <a:pPr marL="344170" indent="-344170"/>
            <a:r>
              <a:rPr lang="en-US" dirty="0">
                <a:ea typeface="+mn-lt"/>
                <a:cs typeface="+mn-lt"/>
                <a:hlinkClick r:id="rId2"/>
              </a:rPr>
              <a:t>https://www.youtube.com/watch?v=rn_7aJP5BTw</a:t>
            </a:r>
            <a:endParaRPr lang="en-US">
              <a:ea typeface="+mn-lt"/>
              <a:cs typeface="+mn-lt"/>
            </a:endParaRPr>
          </a:p>
          <a:p>
            <a:pPr marL="344170" indent="-344170"/>
            <a:endParaRPr lang="en-US" dirty="0">
              <a:ea typeface="+mn-lt"/>
              <a:cs typeface="+mn-lt"/>
            </a:endParaRPr>
          </a:p>
        </p:txBody>
      </p:sp>
    </p:spTree>
    <p:extLst>
      <p:ext uri="{BB962C8B-B14F-4D97-AF65-F5344CB8AC3E}">
        <p14:creationId xmlns:p14="http://schemas.microsoft.com/office/powerpoint/2010/main" val="419251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E398-2CE5-4192-B213-15FD1C07C781}"/>
              </a:ext>
            </a:extLst>
          </p:cNvPr>
          <p:cNvSpPr>
            <a:spLocks noGrp="1"/>
          </p:cNvSpPr>
          <p:nvPr>
            <p:ph type="title"/>
          </p:nvPr>
        </p:nvSpPr>
        <p:spPr/>
        <p:txBody>
          <a:bodyPr/>
          <a:lstStyle/>
          <a:p>
            <a:r>
              <a:rPr lang="en-AU" dirty="0"/>
              <a:t>What Is Egocentrism?</a:t>
            </a:r>
          </a:p>
        </p:txBody>
      </p:sp>
      <p:sp>
        <p:nvSpPr>
          <p:cNvPr id="3" name="Content Placeholder 2">
            <a:extLst>
              <a:ext uri="{FF2B5EF4-FFF2-40B4-BE49-F238E27FC236}">
                <a16:creationId xmlns:a16="http://schemas.microsoft.com/office/drawing/2014/main" id="{41613C21-0202-49B6-9DC0-B5187F70E54B}"/>
              </a:ext>
            </a:extLst>
          </p:cNvPr>
          <p:cNvSpPr>
            <a:spLocks noGrp="1"/>
          </p:cNvSpPr>
          <p:nvPr>
            <p:ph idx="1"/>
          </p:nvPr>
        </p:nvSpPr>
        <p:spPr/>
        <p:txBody>
          <a:bodyPr/>
          <a:lstStyle/>
          <a:p>
            <a:r>
              <a:rPr lang="en-US" dirty="0"/>
              <a:t>Egocentrism is the inability to take the perspective of another person. This type of thinking is common in young children in the preoperational stage of cognitive development. An example might be that upon seeing his mother crying, a young child gives her his favorite stuffed animal to make her feel better.</a:t>
            </a:r>
            <a:endParaRPr lang="en-AU" dirty="0"/>
          </a:p>
          <a:p>
            <a:endParaRPr lang="en-AU" dirty="0"/>
          </a:p>
        </p:txBody>
      </p:sp>
    </p:spTree>
    <p:extLst>
      <p:ext uri="{BB962C8B-B14F-4D97-AF65-F5344CB8AC3E}">
        <p14:creationId xmlns:p14="http://schemas.microsoft.com/office/powerpoint/2010/main" val="200295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06DD-78CD-450F-AD2D-B03F1C24E570}"/>
              </a:ext>
            </a:extLst>
          </p:cNvPr>
          <p:cNvSpPr>
            <a:spLocks noGrp="1"/>
          </p:cNvSpPr>
          <p:nvPr>
            <p:ph type="title"/>
          </p:nvPr>
        </p:nvSpPr>
        <p:spPr/>
        <p:txBody>
          <a:bodyPr/>
          <a:lstStyle/>
          <a:p>
            <a:r>
              <a:rPr lang="en-AU" dirty="0"/>
              <a:t>Barrier To Critical Thinking: Egocentric Thinking </a:t>
            </a:r>
          </a:p>
        </p:txBody>
      </p:sp>
      <p:sp>
        <p:nvSpPr>
          <p:cNvPr id="3" name="Content Placeholder 2">
            <a:extLst>
              <a:ext uri="{FF2B5EF4-FFF2-40B4-BE49-F238E27FC236}">
                <a16:creationId xmlns:a16="http://schemas.microsoft.com/office/drawing/2014/main" id="{174013CF-D441-40B1-9248-596C2A740FC6}"/>
              </a:ext>
            </a:extLst>
          </p:cNvPr>
          <p:cNvSpPr>
            <a:spLocks noGrp="1"/>
          </p:cNvSpPr>
          <p:nvPr>
            <p:ph idx="1"/>
          </p:nvPr>
        </p:nvSpPr>
        <p:spPr/>
        <p:txBody>
          <a:bodyPr>
            <a:normAutofit lnSpcReduction="10000"/>
          </a:bodyPr>
          <a:lstStyle/>
          <a:p>
            <a:pPr marL="0" indent="0">
              <a:buNone/>
            </a:pPr>
            <a:r>
              <a:rPr lang="en-AU" dirty="0"/>
              <a:t>Egocentric Thinking is one of the barriers to Critical Thinking.</a:t>
            </a:r>
          </a:p>
          <a:p>
            <a:pPr marL="0" indent="0">
              <a:buNone/>
            </a:pPr>
            <a:endParaRPr lang="en-AU" dirty="0"/>
          </a:p>
          <a:p>
            <a:pPr marL="0" indent="0">
              <a:buNone/>
            </a:pPr>
            <a:r>
              <a:rPr lang="en-US" dirty="0"/>
              <a:t>Although egocentric behaviors are less prominent in adulthood, overcoming egocentrism can be a lifelong process. Egocentric thinking is a natural tendency to view everything in relation to oneself. This type of thinking leads to the inability to sympathize with others or analyze and evaluate various perspectives. People that are egocentric are not willing or cannot see this character flaw within themselves, this increases the difficulty in overcoming the barrier.</a:t>
            </a:r>
            <a:endParaRPr lang="en-AU" dirty="0"/>
          </a:p>
          <a:p>
            <a:pPr marL="0" indent="0">
              <a:buNone/>
            </a:pPr>
            <a:endParaRPr lang="en-AU" dirty="0"/>
          </a:p>
        </p:txBody>
      </p:sp>
    </p:spTree>
    <p:extLst>
      <p:ext uri="{BB962C8B-B14F-4D97-AF65-F5344CB8AC3E}">
        <p14:creationId xmlns:p14="http://schemas.microsoft.com/office/powerpoint/2010/main" val="147297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0F26-9E6D-4DB6-B9CB-683287E86A45}"/>
              </a:ext>
            </a:extLst>
          </p:cNvPr>
          <p:cNvSpPr>
            <a:spLocks noGrp="1"/>
          </p:cNvSpPr>
          <p:nvPr>
            <p:ph type="title"/>
          </p:nvPr>
        </p:nvSpPr>
        <p:spPr/>
        <p:txBody>
          <a:bodyPr/>
          <a:lstStyle/>
          <a:p>
            <a:r>
              <a:rPr lang="en-AU" dirty="0"/>
              <a:t>What Is Social Conditioning?</a:t>
            </a:r>
          </a:p>
        </p:txBody>
      </p:sp>
      <p:sp>
        <p:nvSpPr>
          <p:cNvPr id="3" name="Content Placeholder 2">
            <a:extLst>
              <a:ext uri="{FF2B5EF4-FFF2-40B4-BE49-F238E27FC236}">
                <a16:creationId xmlns:a16="http://schemas.microsoft.com/office/drawing/2014/main" id="{2BD91F39-6244-4686-9651-F063A6F520EC}"/>
              </a:ext>
            </a:extLst>
          </p:cNvPr>
          <p:cNvSpPr>
            <a:spLocks noGrp="1"/>
          </p:cNvSpPr>
          <p:nvPr>
            <p:ph idx="1"/>
          </p:nvPr>
        </p:nvSpPr>
        <p:spPr/>
        <p:txBody>
          <a:bodyPr>
            <a:normAutofit lnSpcReduction="10000"/>
          </a:bodyPr>
          <a:lstStyle/>
          <a:p>
            <a:r>
              <a:rPr lang="en-US" dirty="0"/>
              <a:t>Social conditioning is the sociological process of training individuals in a society to respond in a manner generally approved by the society in general and peer groups within society. The concept is stronger than that of socialization, which is the process of inheriting norms, customs and ideologies. Manifestations of social conditioning are vast, but they are generally categorized as social patterns and social structures including nationalism, education, employment, entertainment, popular culture, religion, spirituality and family life. The social structure in which an individual finds him or herself influences and can determine their social actions and responses.</a:t>
            </a:r>
            <a:endParaRPr lang="en-AU" dirty="0"/>
          </a:p>
          <a:p>
            <a:endParaRPr lang="en-AU" dirty="0"/>
          </a:p>
        </p:txBody>
      </p:sp>
    </p:spTree>
    <p:extLst>
      <p:ext uri="{BB962C8B-B14F-4D97-AF65-F5344CB8AC3E}">
        <p14:creationId xmlns:p14="http://schemas.microsoft.com/office/powerpoint/2010/main" val="37888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2058-58F9-49CB-B70B-42B93A81D098}"/>
              </a:ext>
            </a:extLst>
          </p:cNvPr>
          <p:cNvSpPr>
            <a:spLocks noGrp="1"/>
          </p:cNvSpPr>
          <p:nvPr>
            <p:ph type="title"/>
          </p:nvPr>
        </p:nvSpPr>
        <p:spPr/>
        <p:txBody>
          <a:bodyPr/>
          <a:lstStyle/>
          <a:p>
            <a:r>
              <a:rPr lang="en-AU" dirty="0"/>
              <a:t>Social Conditioning Videos</a:t>
            </a:r>
          </a:p>
        </p:txBody>
      </p:sp>
      <p:sp>
        <p:nvSpPr>
          <p:cNvPr id="3" name="Content Placeholder 2">
            <a:extLst>
              <a:ext uri="{FF2B5EF4-FFF2-40B4-BE49-F238E27FC236}">
                <a16:creationId xmlns:a16="http://schemas.microsoft.com/office/drawing/2014/main" id="{3E9399FC-756F-4A44-83B9-0B522BFBF603}"/>
              </a:ext>
            </a:extLst>
          </p:cNvPr>
          <p:cNvSpPr>
            <a:spLocks noGrp="1"/>
          </p:cNvSpPr>
          <p:nvPr>
            <p:ph idx="1"/>
          </p:nvPr>
        </p:nvSpPr>
        <p:spPr/>
        <p:txBody>
          <a:bodyPr/>
          <a:lstStyle/>
          <a:p>
            <a:r>
              <a:rPr lang="en-AU" dirty="0">
                <a:hlinkClick r:id="rId2"/>
              </a:rPr>
              <a:t>https://www.youtube.com/watch?v=dvCdEx7CwsM</a:t>
            </a:r>
            <a:endParaRPr lang="en-AU" dirty="0"/>
          </a:p>
          <a:p>
            <a:r>
              <a:rPr lang="en-AU" dirty="0">
                <a:hlinkClick r:id="rId3"/>
              </a:rPr>
              <a:t>https://www.youtube.com/watch?v=mPp7uaGYdDw</a:t>
            </a:r>
            <a:endParaRPr lang="en-AU" dirty="0"/>
          </a:p>
          <a:p>
            <a:r>
              <a:rPr lang="en-AU" dirty="0">
                <a:hlinkClick r:id="rId4"/>
              </a:rPr>
              <a:t>https://www.youtube.com/watch?v=6HbB7W6TcXo</a:t>
            </a:r>
            <a:endParaRPr lang="en-AU" dirty="0"/>
          </a:p>
          <a:p>
            <a:r>
              <a:rPr lang="en-AU" dirty="0">
                <a:hlinkClick r:id="rId5"/>
              </a:rPr>
              <a:t>https://www.youtube.com/watch?v=Ko5E5pXe2p4</a:t>
            </a:r>
            <a:endParaRPr lang="en-AU" dirty="0"/>
          </a:p>
          <a:p>
            <a:endParaRPr lang="en-AU" dirty="0"/>
          </a:p>
          <a:p>
            <a:endParaRPr lang="en-AU" dirty="0"/>
          </a:p>
          <a:p>
            <a:endParaRPr lang="en-AU" dirty="0"/>
          </a:p>
        </p:txBody>
      </p:sp>
    </p:spTree>
    <p:extLst>
      <p:ext uri="{BB962C8B-B14F-4D97-AF65-F5344CB8AC3E}">
        <p14:creationId xmlns:p14="http://schemas.microsoft.com/office/powerpoint/2010/main" val="320144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56EF-4A99-413D-B44E-76BFA28A08A0}"/>
              </a:ext>
            </a:extLst>
          </p:cNvPr>
          <p:cNvSpPr>
            <a:spLocks noGrp="1"/>
          </p:cNvSpPr>
          <p:nvPr>
            <p:ph type="title"/>
          </p:nvPr>
        </p:nvSpPr>
        <p:spPr/>
        <p:txBody>
          <a:bodyPr/>
          <a:lstStyle/>
          <a:p>
            <a:r>
              <a:rPr lang="en-AU" dirty="0"/>
              <a:t>Barrier To Critical Thinking: Social Conditioning</a:t>
            </a:r>
          </a:p>
        </p:txBody>
      </p:sp>
      <p:sp>
        <p:nvSpPr>
          <p:cNvPr id="3" name="Content Placeholder 2">
            <a:extLst>
              <a:ext uri="{FF2B5EF4-FFF2-40B4-BE49-F238E27FC236}">
                <a16:creationId xmlns:a16="http://schemas.microsoft.com/office/drawing/2014/main" id="{A441E80B-AB76-4B7D-BE9A-EB675759C05A}"/>
              </a:ext>
            </a:extLst>
          </p:cNvPr>
          <p:cNvSpPr>
            <a:spLocks noGrp="1"/>
          </p:cNvSpPr>
          <p:nvPr>
            <p:ph idx="1"/>
          </p:nvPr>
        </p:nvSpPr>
        <p:spPr/>
        <p:txBody>
          <a:bodyPr>
            <a:normAutofit/>
          </a:bodyPr>
          <a:lstStyle/>
          <a:p>
            <a:pPr marL="344170" indent="-344170"/>
            <a:r>
              <a:rPr lang="en-AU" dirty="0"/>
              <a:t>Social Conditioning can cause the individual to take preconceived ideas and beliefs into their critical thinking process. This can lead to logical fallacies being included in the critical thinking process.</a:t>
            </a:r>
            <a:endParaRPr lang="en-AU" dirty="0">
              <a:cs typeface="Arial"/>
            </a:endParaRPr>
          </a:p>
          <a:p>
            <a:pPr marL="344170" indent="-344170"/>
            <a:r>
              <a:rPr lang="en-AU" dirty="0"/>
              <a:t>What is considered to be normal in regard to behaviours, attitudes, beliefs.</a:t>
            </a:r>
          </a:p>
          <a:p>
            <a:pPr marL="344170" indent="-344170"/>
            <a:r>
              <a:rPr lang="en-AU" dirty="0">
                <a:cs typeface="Arial"/>
              </a:rPr>
              <a:t>Projecting pre-conceived views onto things can change or even distort how we view things.</a:t>
            </a:r>
          </a:p>
        </p:txBody>
      </p:sp>
    </p:spTree>
    <p:extLst>
      <p:ext uri="{BB962C8B-B14F-4D97-AF65-F5344CB8AC3E}">
        <p14:creationId xmlns:p14="http://schemas.microsoft.com/office/powerpoint/2010/main" val="2885862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E45C82FA6F1242BE0F0E8FD3AC3E42" ma:contentTypeVersion="12" ma:contentTypeDescription="Create a new document." ma:contentTypeScope="" ma:versionID="345668d7ca6632716e8e980eb348d099">
  <xsd:schema xmlns:xsd="http://www.w3.org/2001/XMLSchema" xmlns:xs="http://www.w3.org/2001/XMLSchema" xmlns:p="http://schemas.microsoft.com/office/2006/metadata/properties" xmlns:ns3="8b07bbcc-12da-4100-93f1-9d8cf55f2d91" xmlns:ns4="63d80fdd-e085-4d40-a7ed-b240d1aa1699" targetNamespace="http://schemas.microsoft.com/office/2006/metadata/properties" ma:root="true" ma:fieldsID="61b8c4febf8385cf02ca925c167bf20e" ns3:_="" ns4:_="">
    <xsd:import namespace="8b07bbcc-12da-4100-93f1-9d8cf55f2d91"/>
    <xsd:import namespace="63d80fdd-e085-4d40-a7ed-b240d1aa169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07bbcc-12da-4100-93f1-9d8cf55f2d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3d80fdd-e085-4d40-a7ed-b240d1aa169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2B14CE-DD26-4981-8B94-FF1D2901A7B6}">
  <ds:schemaRefs>
    <ds:schemaRef ds:uri="http://schemas.microsoft.com/sharepoint/v3/contenttype/forms"/>
  </ds:schemaRefs>
</ds:datastoreItem>
</file>

<file path=customXml/itemProps2.xml><?xml version="1.0" encoding="utf-8"?>
<ds:datastoreItem xmlns:ds="http://schemas.openxmlformats.org/officeDocument/2006/customXml" ds:itemID="{3AA72D61-17FD-4022-A05D-9B43975B5C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07bbcc-12da-4100-93f1-9d8cf55f2d91"/>
    <ds:schemaRef ds:uri="63d80fdd-e085-4d40-a7ed-b240d1aa16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8FD09-817C-4A04-951E-F466D576F75F}">
  <ds:schemaRef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www.w3.org/XML/1998/namespace"/>
    <ds:schemaRef ds:uri="63d80fdd-e085-4d40-a7ed-b240d1aa1699"/>
    <ds:schemaRef ds:uri="8b07bbcc-12da-4100-93f1-9d8cf55f2d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{843D0C75-AB95-4862-A14F-4FFA0C45C57E}tf16401375</Template>
  <TotalTime>62</TotalTime>
  <Words>671</Words>
  <Application>Microsoft Office PowerPoint</Application>
  <PresentationFormat>Widescreen</PresentationFormat>
  <Paragraphs>28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Madison</vt:lpstr>
      <vt:lpstr>Critical Thinking</vt:lpstr>
      <vt:lpstr>Our ability to engage in Critical Thinking is affected by our perception</vt:lpstr>
      <vt:lpstr>What Is Critical Thinking?</vt:lpstr>
      <vt:lpstr>Psychologist Diane Halpern on What Is Critical Thinking?</vt:lpstr>
      <vt:lpstr>What Is Egocentrism?</vt:lpstr>
      <vt:lpstr>Barrier To Critical Thinking: Egocentric Thinking </vt:lpstr>
      <vt:lpstr>What Is Social Conditioning?</vt:lpstr>
      <vt:lpstr>Social Conditioning Videos</vt:lpstr>
      <vt:lpstr>Barrier To Critical Thinking: Social Conditioning</vt:lpstr>
      <vt:lpstr>What Is Personal Bias?</vt:lpstr>
      <vt:lpstr>Barrier To Critical Thinking: Personal Bias</vt:lpstr>
      <vt:lpstr>MIT 9.00SC Introduction to Psychology, Spring 2011</vt:lpstr>
      <vt:lpstr>What Is Group Thinking?</vt:lpstr>
      <vt:lpstr>Barrier To Critical Thinking: Group 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dc:title>
  <dc:creator>Chris Morganti</dc:creator>
  <cp:lastModifiedBy>Chris Morganti</cp:lastModifiedBy>
  <cp:revision>66</cp:revision>
  <dcterms:created xsi:type="dcterms:W3CDTF">2021-07-22T06:08:31Z</dcterms:created>
  <dcterms:modified xsi:type="dcterms:W3CDTF">2021-07-28T00:47:12Z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0x01010033E45C82FA6F1242BE0F0E8FD3AC3E42</vt:lpwstr>
  </property>
</Properties>
</file>