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60" r:id="rId4"/>
    <p:sldId id="270" r:id="rId5"/>
    <p:sldId id="273" r:id="rId6"/>
    <p:sldId id="271" r:id="rId7"/>
    <p:sldId id="279" r:id="rId8"/>
    <p:sldId id="275" r:id="rId9"/>
    <p:sldId id="281" r:id="rId10"/>
    <p:sldId id="280" r:id="rId11"/>
    <p:sldId id="278" r:id="rId12"/>
    <p:sldId id="266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E34"/>
    <a:srgbClr val="EA2626"/>
    <a:srgbClr val="41CF52"/>
    <a:srgbClr val="32B05C"/>
    <a:srgbClr val="7070E6"/>
    <a:srgbClr val="4024E8"/>
    <a:srgbClr val="3D12A8"/>
    <a:srgbClr val="FB950D"/>
    <a:srgbClr val="E35A1D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76238" autoAdjust="0"/>
  </p:normalViewPr>
  <p:slideViewPr>
    <p:cSldViewPr snapToGrid="0">
      <p:cViewPr varScale="1">
        <p:scale>
          <a:sx n="55" d="100"/>
          <a:sy n="55" d="100"/>
        </p:scale>
        <p:origin x="10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CF72-63D8-41BF-9641-08FD5E057925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9C534-9294-4EB2-A34C-35B6E1F26D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85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ECD6A-4CE6-4B88-9AA4-231440D28D88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A34F-EFA3-4A4D-801A-A3FDA839E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0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94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13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5ED3-7A1E-4BA3-BCDD-47942A36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FAB22-09B8-4D6D-91C1-119C4E8E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7DBE-D5B1-4A7A-A28F-F5080A6B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2FAF-7B55-412A-B1B1-71335059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F1B1A-538C-42C0-B5A3-4D16781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1DFC5-CD35-49E2-9D38-6E595E0663DF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7DAC273B-E25C-4C98-8788-FEAB6C374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5" y="234125"/>
            <a:ext cx="3251285" cy="88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1389-B450-4073-B558-6192406A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E028-D385-49F1-87CD-C327E553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C782-67B0-4434-B3C3-6EBA0E7F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A341-E755-4C22-BF01-D698F27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A47D-79C7-4181-B5D4-F5AE42BB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35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0922B-BC52-4B8F-BE3D-146B2E25A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A18D-A9E1-43FA-86EA-E9AF04398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E625-9D1F-4BCA-BA80-C136574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560B-F6CC-4BCE-BBFB-82B6AE23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D22D-CF5F-4803-9152-16EA73B8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1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F733-2DEA-46E2-90A8-60E850F0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B556-AE00-4DA9-9A28-7DF36DB2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1257-FAFA-4AF6-9270-18C0122A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A9D0-D7AB-46A7-AB45-4C0C0B9D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583B-F748-43AB-B599-E36F38C0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B7BFA-E96F-4121-9548-440EEECFA3C0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C962CEA0-4E9B-4FF3-9777-2145F4C4A5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0" y="95778"/>
            <a:ext cx="1173818" cy="3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8055-74A6-417B-B8AC-EF399108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5FFB-5F4C-447A-B3C6-46847A8B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6A6D-F3CD-4FA3-85D2-490F8A4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5241-59D2-4BCA-8423-B502DE3C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35EC-79C9-4A26-8349-A9518998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7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82B5-5F1A-4E65-84CC-5CF65FF0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F71A-1C7D-4EFF-B088-5874A77A7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AC12-64E1-43E4-B9D8-A571F754E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F92C-06B0-4653-B592-3863B8C4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D95E0-4404-4B6E-9898-52223F1D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AD20-C732-41AF-A4CB-34249BE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2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54A0-FF27-4694-BF6E-A9BF1089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BCAF-88E2-4DBA-A6FD-D0638F29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89C03-FAF4-4BDA-A198-8F7954D3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BECFF-F8F4-4A41-8BE8-88F7B0016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C1A80-B1B5-42EC-97CE-CA21811FE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BF475-A0FF-4C7D-A2C3-F98E9956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85FF9-8D80-4A27-895D-70B47BBF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783D8-A808-40F9-B330-33128481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75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0278-5257-43E4-B25C-2CABB8F5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90B03-9B53-4ADD-8E9E-E81D231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23FB6-DAC4-41D4-959D-5A88F7EE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00A4-7A91-4FE8-903A-2E096E92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5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E5EDD-0A8C-4CB0-A638-CCB783B2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ADCD1-6C7A-42E1-A474-444DC6A5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F53A5-9DE2-4472-9DC1-E514DAA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3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632B-A1A6-45C9-860C-7EB476FC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334F-7BF6-4EBB-952C-B2F2C5D9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4C0A-EDC9-4D26-8344-2574BA487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14130-8E92-42DC-B068-C47B0E10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B32D-66BD-4E53-AF95-7474653E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38CC7-64EF-40D6-BBC4-6EE63C7E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D931-BD01-4858-BFE2-10691596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A01AC-9B8D-4B29-9678-1E88B0CA1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6B762-A4DB-4511-880A-ABC91C07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51E29-D7B6-48D3-86EC-FDA3AE54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DB614-4476-4B8F-8EB3-901493B9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8388F-D644-41DE-BCE6-D96C7C6C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33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1B015-926F-403A-9465-B1CC1DE5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1FCD4-3EAF-4C94-B0C8-5F00076C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3A43-D250-4E7B-965B-442DEAA7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081B-4EBE-432D-8E8C-3CE4FC1BF9DD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4FC2-2578-411D-B8E8-F0E292BDB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499B-E0EB-437C-B83F-F212DFE3D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69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155296"/>
            <a:ext cx="9144000" cy="2387600"/>
          </a:xfrm>
        </p:spPr>
        <p:txBody>
          <a:bodyPr>
            <a:normAutofit/>
          </a:bodyPr>
          <a:lstStyle/>
          <a:p>
            <a:r>
              <a:rPr lang="en-AU" dirty="0"/>
              <a:t>Session 8 -</a:t>
            </a:r>
            <a:br>
              <a:rPr lang="en-AU" dirty="0"/>
            </a:br>
            <a:r>
              <a:rPr lang="en-AU" dirty="0"/>
              <a:t>(Quiz Questions)</a:t>
            </a:r>
          </a:p>
        </p:txBody>
      </p:sp>
    </p:spTree>
    <p:extLst>
      <p:ext uri="{BB962C8B-B14F-4D97-AF65-F5344CB8AC3E}">
        <p14:creationId xmlns:p14="http://schemas.microsoft.com/office/powerpoint/2010/main" val="22708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7B1A-52D4-457B-8B84-10374949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964"/>
          </a:xfrm>
        </p:spPr>
        <p:txBody>
          <a:bodyPr/>
          <a:lstStyle/>
          <a:p>
            <a:r>
              <a:rPr lang="en-US" dirty="0"/>
              <a:t>Q5: What will print?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B100-C725-4712-8C08-9FBC98ED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979"/>
            <a:ext cx="10515600" cy="430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numbers = [1, 2, 3, 5, 7]</a:t>
            </a:r>
          </a:p>
          <a:p>
            <a:pPr marL="0" indent="0">
              <a:buNone/>
            </a:pPr>
            <a:r>
              <a:rPr lang="en-US" dirty="0" err="1"/>
              <a:t>numbers.append</a:t>
            </a:r>
            <a:r>
              <a:rPr lang="en-US" dirty="0"/>
              <a:t>([1, 2])</a:t>
            </a:r>
          </a:p>
          <a:p>
            <a:pPr marL="0" indent="0">
              <a:buNone/>
            </a:pPr>
            <a:r>
              <a:rPr lang="en-US" dirty="0"/>
              <a:t>print(numbers)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Error cannot insert list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[1, 2, 3, 5, 7, 1, 2]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[1, 2, 1, 2, 3, 5, 7]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[1, 2, 3, 5, 7, [1, 2]]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068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d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368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1E1-615E-41BD-9FAA-4F87CFB8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quiz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D8A5-E069-44F6-A6A3-92DB554B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9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FF4-A8BD-426E-9B1D-6CB847DC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Which of the following is not true about Python lists?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9936-0AA8-41DE-BDDA-8CDBCABD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0276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List is an ordered collection of items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All elements must be of the same type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List are used to store multiple items in a single variable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List are created using square brackets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4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b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9949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69E6-6F2E-436D-9D1D-ED7BCF39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Q2: Which of the following is not true about Python lists?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FAF3-3AC2-4D1A-9DD9-045D3E06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Lists are changeable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You can add new items to a list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Lists not allow duplicates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All of the above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58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52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What will print?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numbers = [1, 3, 6, 9, 12, 15]</a:t>
            </a:r>
          </a:p>
          <a:p>
            <a:pPr marL="0" indent="0">
              <a:buNone/>
            </a:pPr>
            <a:r>
              <a:rPr lang="en-US" dirty="0"/>
              <a:t>print(numbers[-5:-2])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Error out of range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1, 3, 6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9, 12, 15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3, 6, 9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853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d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81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7B1A-52D4-457B-8B84-10374949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964"/>
          </a:xfrm>
        </p:spPr>
        <p:txBody>
          <a:bodyPr/>
          <a:lstStyle/>
          <a:p>
            <a:r>
              <a:rPr lang="en-US" dirty="0"/>
              <a:t>Q4: What will print?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B100-C725-4712-8C08-9FBC98ED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979"/>
            <a:ext cx="10515600" cy="43010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numbers = [1, 2, 3, 5, 7]</a:t>
            </a:r>
          </a:p>
          <a:p>
            <a:pPr marL="0" indent="0">
              <a:buNone/>
            </a:pPr>
            <a:r>
              <a:rPr lang="en-US" dirty="0" err="1"/>
              <a:t>numbers.remove</a:t>
            </a:r>
            <a:r>
              <a:rPr lang="en-US" dirty="0"/>
              <a:t>(5)</a:t>
            </a:r>
          </a:p>
          <a:p>
            <a:pPr marL="0" indent="0">
              <a:buNone/>
            </a:pPr>
            <a:r>
              <a:rPr lang="en-US" dirty="0" err="1"/>
              <a:t>numbers.insert</a:t>
            </a:r>
            <a:r>
              <a:rPr lang="en-US" dirty="0"/>
              <a:t>(3, 5)</a:t>
            </a:r>
          </a:p>
          <a:p>
            <a:pPr marL="0" indent="0">
              <a:buNone/>
            </a:pPr>
            <a:r>
              <a:rPr lang="en-US" dirty="0"/>
              <a:t>print(numbers)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Error cannot insert both 3 and 5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[1, 2, 3, 3, 5, 7]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[3, 5, 1, 2, 3, 5, 7]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[1, 2, 3, 5, 7]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233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d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449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326</Words>
  <Application>Microsoft Office PowerPoint</Application>
  <PresentationFormat>Widescreen</PresentationFormat>
  <Paragraphs>61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Session 8 - (Quiz Questions)</vt:lpstr>
      <vt:lpstr>Q1: Which of the following is not true about Python lists?</vt:lpstr>
      <vt:lpstr>Q1: Answer</vt:lpstr>
      <vt:lpstr>Q2: Which of the following is not true about Python lists?</vt:lpstr>
      <vt:lpstr>Q2: Answer</vt:lpstr>
      <vt:lpstr>Q3: What will print?</vt:lpstr>
      <vt:lpstr>Q3: Answer</vt:lpstr>
      <vt:lpstr>Q4: What will print?</vt:lpstr>
      <vt:lpstr>Q4: Answer</vt:lpstr>
      <vt:lpstr>Q5: What will print?</vt:lpstr>
      <vt:lpstr>Q5: Answer</vt:lpstr>
      <vt:lpstr>End of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2018-01-10T01:37:12Z</dcterms:created>
  <dcterms:modified xsi:type="dcterms:W3CDTF">2022-03-08T03:30:06Z</dcterms:modified>
</cp:coreProperties>
</file>