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70" r:id="rId5"/>
    <p:sldId id="269" r:id="rId6"/>
    <p:sldId id="258" r:id="rId7"/>
    <p:sldId id="260" r:id="rId8"/>
    <p:sldId id="261" r:id="rId9"/>
    <p:sldId id="262" r:id="rId10"/>
    <p:sldId id="263" r:id="rId11"/>
    <p:sldId id="268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943A2-E16C-4527-875D-7E52C684BDFC}" v="3916" dt="2021-09-09T12:28:24.605"/>
    <p1510:client id="{79ADE0F7-1FD0-8F93-E117-8722E7B6CDCF}" v="210" dt="2021-09-09T23:51:2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CF620-49A6-49CE-B1CA-A01E7D43A6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513DC-E7D3-456D-9A05-E9B8052E271B}">
      <dgm:prSet/>
      <dgm:spPr/>
      <dgm:t>
        <a:bodyPr/>
        <a:lstStyle/>
        <a:p>
          <a:r>
            <a:rPr lang="en-US"/>
            <a:t>Setting</a:t>
          </a:r>
        </a:p>
      </dgm:t>
    </dgm:pt>
    <dgm:pt modelId="{EBC4FBCD-9D13-417D-BA28-052A5372BCA6}" type="parTrans" cxnId="{5A31EFFE-5D1B-4AC7-944F-59D34BB395A8}">
      <dgm:prSet/>
      <dgm:spPr/>
      <dgm:t>
        <a:bodyPr/>
        <a:lstStyle/>
        <a:p>
          <a:endParaRPr lang="en-US"/>
        </a:p>
      </dgm:t>
    </dgm:pt>
    <dgm:pt modelId="{DF4064B0-2E8D-4E06-ADC3-7B38AF6D39A3}" type="sibTrans" cxnId="{5A31EFFE-5D1B-4AC7-944F-59D34BB395A8}">
      <dgm:prSet/>
      <dgm:spPr/>
      <dgm:t>
        <a:bodyPr/>
        <a:lstStyle/>
        <a:p>
          <a:endParaRPr lang="en-US"/>
        </a:p>
      </dgm:t>
    </dgm:pt>
    <dgm:pt modelId="{062C1D23-9E77-4459-AB01-9F8DC0BCEFD9}">
      <dgm:prSet/>
      <dgm:spPr/>
      <dgm:t>
        <a:bodyPr/>
        <a:lstStyle/>
        <a:p>
          <a:r>
            <a:rPr lang="en-US"/>
            <a:t>Plot</a:t>
          </a:r>
        </a:p>
      </dgm:t>
    </dgm:pt>
    <dgm:pt modelId="{B21AD30A-A6C8-4AD2-A8BC-817B1C9F33EE}" type="parTrans" cxnId="{D6CA8EA4-C707-4DF8-85C6-A5CADB87DA2A}">
      <dgm:prSet/>
      <dgm:spPr/>
      <dgm:t>
        <a:bodyPr/>
        <a:lstStyle/>
        <a:p>
          <a:endParaRPr lang="en-US"/>
        </a:p>
      </dgm:t>
    </dgm:pt>
    <dgm:pt modelId="{A76DC3D3-16B9-43E8-AC0B-6E293F468F1A}" type="sibTrans" cxnId="{D6CA8EA4-C707-4DF8-85C6-A5CADB87DA2A}">
      <dgm:prSet/>
      <dgm:spPr/>
      <dgm:t>
        <a:bodyPr/>
        <a:lstStyle/>
        <a:p>
          <a:endParaRPr lang="en-US"/>
        </a:p>
      </dgm:t>
    </dgm:pt>
    <dgm:pt modelId="{E96B1DF3-2C91-48D5-8FE9-B23B2D8D1CE0}">
      <dgm:prSet/>
      <dgm:spPr/>
      <dgm:t>
        <a:bodyPr/>
        <a:lstStyle/>
        <a:p>
          <a:r>
            <a:rPr lang="en-US"/>
            <a:t>Character</a:t>
          </a:r>
        </a:p>
      </dgm:t>
    </dgm:pt>
    <dgm:pt modelId="{ECE68E34-E5B9-4BB7-A49B-67DB50763C76}" type="parTrans" cxnId="{D8EADF0F-462C-4F69-ADB0-780F6723B030}">
      <dgm:prSet/>
      <dgm:spPr/>
      <dgm:t>
        <a:bodyPr/>
        <a:lstStyle/>
        <a:p>
          <a:endParaRPr lang="en-US"/>
        </a:p>
      </dgm:t>
    </dgm:pt>
    <dgm:pt modelId="{77051551-DA6D-4882-95E5-5300F7A07DC2}" type="sibTrans" cxnId="{D8EADF0F-462C-4F69-ADB0-780F6723B030}">
      <dgm:prSet/>
      <dgm:spPr/>
      <dgm:t>
        <a:bodyPr/>
        <a:lstStyle/>
        <a:p>
          <a:endParaRPr lang="en-US"/>
        </a:p>
      </dgm:t>
    </dgm:pt>
    <dgm:pt modelId="{EA87E1EA-063D-4232-B8EB-2E0584E62751}">
      <dgm:prSet/>
      <dgm:spPr/>
      <dgm:t>
        <a:bodyPr/>
        <a:lstStyle/>
        <a:p>
          <a:r>
            <a:rPr lang="en-US"/>
            <a:t>Conflict</a:t>
          </a:r>
        </a:p>
      </dgm:t>
    </dgm:pt>
    <dgm:pt modelId="{BFD2D9F4-C50C-4568-B769-BB873491135D}" type="parTrans" cxnId="{20C02BD9-4F9F-48FB-AB4A-2ED3F75B7206}">
      <dgm:prSet/>
      <dgm:spPr/>
      <dgm:t>
        <a:bodyPr/>
        <a:lstStyle/>
        <a:p>
          <a:endParaRPr lang="en-US"/>
        </a:p>
      </dgm:t>
    </dgm:pt>
    <dgm:pt modelId="{E5B0BC15-872F-4CD5-8A9D-0E7D67F8B4AD}" type="sibTrans" cxnId="{20C02BD9-4F9F-48FB-AB4A-2ED3F75B7206}">
      <dgm:prSet/>
      <dgm:spPr/>
      <dgm:t>
        <a:bodyPr/>
        <a:lstStyle/>
        <a:p>
          <a:endParaRPr lang="en-US"/>
        </a:p>
      </dgm:t>
    </dgm:pt>
    <dgm:pt modelId="{34D2AE8E-F80C-4D58-9B47-01299C9047DA}">
      <dgm:prSet/>
      <dgm:spPr/>
      <dgm:t>
        <a:bodyPr/>
        <a:lstStyle/>
        <a:p>
          <a:r>
            <a:rPr lang="en-US"/>
            <a:t>Theme</a:t>
          </a:r>
        </a:p>
      </dgm:t>
    </dgm:pt>
    <dgm:pt modelId="{241C1ED7-AB39-4D0B-BE66-62098F78D299}" type="parTrans" cxnId="{944698D8-B762-4E02-A2F3-C5F6DDA1BA1C}">
      <dgm:prSet/>
      <dgm:spPr/>
      <dgm:t>
        <a:bodyPr/>
        <a:lstStyle/>
        <a:p>
          <a:endParaRPr lang="en-US"/>
        </a:p>
      </dgm:t>
    </dgm:pt>
    <dgm:pt modelId="{5AE42AEF-5098-483F-8F6A-E17F52461F00}" type="sibTrans" cxnId="{944698D8-B762-4E02-A2F3-C5F6DDA1BA1C}">
      <dgm:prSet/>
      <dgm:spPr/>
      <dgm:t>
        <a:bodyPr/>
        <a:lstStyle/>
        <a:p>
          <a:endParaRPr lang="en-US"/>
        </a:p>
      </dgm:t>
    </dgm:pt>
    <dgm:pt modelId="{752361D7-432C-4C96-8ADD-32B6FE8F69AA}" type="pres">
      <dgm:prSet presAssocID="{82FCF620-49A6-49CE-B1CA-A01E7D43A6DD}" presName="root" presStyleCnt="0">
        <dgm:presLayoutVars>
          <dgm:dir/>
          <dgm:resizeHandles val="exact"/>
        </dgm:presLayoutVars>
      </dgm:prSet>
      <dgm:spPr/>
    </dgm:pt>
    <dgm:pt modelId="{7C593EA0-0AD4-47D1-9B49-0F9B3D48D6CE}" type="pres">
      <dgm:prSet presAssocID="{D72513DC-E7D3-456D-9A05-E9B8052E271B}" presName="compNode" presStyleCnt="0"/>
      <dgm:spPr/>
    </dgm:pt>
    <dgm:pt modelId="{CFC0A3E2-A9FF-41E5-919C-539493897536}" type="pres">
      <dgm:prSet presAssocID="{D72513DC-E7D3-456D-9A05-E9B8052E27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0CCC2F-0272-4869-BF71-9670DAC26D80}" type="pres">
      <dgm:prSet presAssocID="{D72513DC-E7D3-456D-9A05-E9B8052E271B}" presName="spaceRect" presStyleCnt="0"/>
      <dgm:spPr/>
    </dgm:pt>
    <dgm:pt modelId="{FF352609-54D2-44DC-B6FF-4F52C35A983C}" type="pres">
      <dgm:prSet presAssocID="{D72513DC-E7D3-456D-9A05-E9B8052E271B}" presName="textRect" presStyleLbl="revTx" presStyleIdx="0" presStyleCnt="5">
        <dgm:presLayoutVars>
          <dgm:chMax val="1"/>
          <dgm:chPref val="1"/>
        </dgm:presLayoutVars>
      </dgm:prSet>
      <dgm:spPr/>
    </dgm:pt>
    <dgm:pt modelId="{72D4A12F-A0F0-4864-87EC-824376127137}" type="pres">
      <dgm:prSet presAssocID="{DF4064B0-2E8D-4E06-ADC3-7B38AF6D39A3}" presName="sibTrans" presStyleCnt="0"/>
      <dgm:spPr/>
    </dgm:pt>
    <dgm:pt modelId="{A84C6BE0-FDD4-48BE-8000-9BB3D9530D23}" type="pres">
      <dgm:prSet presAssocID="{062C1D23-9E77-4459-AB01-9F8DC0BCEFD9}" presName="compNode" presStyleCnt="0"/>
      <dgm:spPr/>
    </dgm:pt>
    <dgm:pt modelId="{847DCF8A-5703-4DF1-9A78-3B38D6455B4E}" type="pres">
      <dgm:prSet presAssocID="{062C1D23-9E77-4459-AB01-9F8DC0BCEF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B1DE5E6-6DDE-47F7-893D-5E4C1C4CB03E}" type="pres">
      <dgm:prSet presAssocID="{062C1D23-9E77-4459-AB01-9F8DC0BCEFD9}" presName="spaceRect" presStyleCnt="0"/>
      <dgm:spPr/>
    </dgm:pt>
    <dgm:pt modelId="{8329C13A-88A4-4742-A262-DCEC505A555B}" type="pres">
      <dgm:prSet presAssocID="{062C1D23-9E77-4459-AB01-9F8DC0BCEFD9}" presName="textRect" presStyleLbl="revTx" presStyleIdx="1" presStyleCnt="5">
        <dgm:presLayoutVars>
          <dgm:chMax val="1"/>
          <dgm:chPref val="1"/>
        </dgm:presLayoutVars>
      </dgm:prSet>
      <dgm:spPr/>
    </dgm:pt>
    <dgm:pt modelId="{6E43F449-B1E8-4886-870D-C578763B3A1A}" type="pres">
      <dgm:prSet presAssocID="{A76DC3D3-16B9-43E8-AC0B-6E293F468F1A}" presName="sibTrans" presStyleCnt="0"/>
      <dgm:spPr/>
    </dgm:pt>
    <dgm:pt modelId="{61304C77-1BEA-488C-A475-61C3212E04D8}" type="pres">
      <dgm:prSet presAssocID="{E96B1DF3-2C91-48D5-8FE9-B23B2D8D1CE0}" presName="compNode" presStyleCnt="0"/>
      <dgm:spPr/>
    </dgm:pt>
    <dgm:pt modelId="{24C8C2E8-FBC6-43DA-B246-47DAE0A04EEB}" type="pres">
      <dgm:prSet presAssocID="{E96B1DF3-2C91-48D5-8FE9-B23B2D8D1C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282B5E62-8BDC-4C53-9161-97CB094C76B7}" type="pres">
      <dgm:prSet presAssocID="{E96B1DF3-2C91-48D5-8FE9-B23B2D8D1CE0}" presName="spaceRect" presStyleCnt="0"/>
      <dgm:spPr/>
    </dgm:pt>
    <dgm:pt modelId="{533402E6-47C3-4522-8EDA-BD12B5275A80}" type="pres">
      <dgm:prSet presAssocID="{E96B1DF3-2C91-48D5-8FE9-B23B2D8D1CE0}" presName="textRect" presStyleLbl="revTx" presStyleIdx="2" presStyleCnt="5">
        <dgm:presLayoutVars>
          <dgm:chMax val="1"/>
          <dgm:chPref val="1"/>
        </dgm:presLayoutVars>
      </dgm:prSet>
      <dgm:spPr/>
    </dgm:pt>
    <dgm:pt modelId="{39CC20D7-213D-42D2-A1A2-BBC363D2BC47}" type="pres">
      <dgm:prSet presAssocID="{77051551-DA6D-4882-95E5-5300F7A07DC2}" presName="sibTrans" presStyleCnt="0"/>
      <dgm:spPr/>
    </dgm:pt>
    <dgm:pt modelId="{2EF9E1C7-8AF1-4C90-9D6B-4F4856930373}" type="pres">
      <dgm:prSet presAssocID="{EA87E1EA-063D-4232-B8EB-2E0584E62751}" presName="compNode" presStyleCnt="0"/>
      <dgm:spPr/>
    </dgm:pt>
    <dgm:pt modelId="{0F858353-6BB9-4C32-B7AC-49859D62884F}" type="pres">
      <dgm:prSet presAssocID="{EA87E1EA-063D-4232-B8EB-2E0584E627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8AF2E04A-8279-44BC-843D-10808066CAD1}" type="pres">
      <dgm:prSet presAssocID="{EA87E1EA-063D-4232-B8EB-2E0584E62751}" presName="spaceRect" presStyleCnt="0"/>
      <dgm:spPr/>
    </dgm:pt>
    <dgm:pt modelId="{F0658AE2-4C16-49D2-AA72-9F46242C5497}" type="pres">
      <dgm:prSet presAssocID="{EA87E1EA-063D-4232-B8EB-2E0584E62751}" presName="textRect" presStyleLbl="revTx" presStyleIdx="3" presStyleCnt="5">
        <dgm:presLayoutVars>
          <dgm:chMax val="1"/>
          <dgm:chPref val="1"/>
        </dgm:presLayoutVars>
      </dgm:prSet>
      <dgm:spPr/>
    </dgm:pt>
    <dgm:pt modelId="{81A60733-CF6C-492E-BAAA-0CA72E0AC409}" type="pres">
      <dgm:prSet presAssocID="{E5B0BC15-872F-4CD5-8A9D-0E7D67F8B4AD}" presName="sibTrans" presStyleCnt="0"/>
      <dgm:spPr/>
    </dgm:pt>
    <dgm:pt modelId="{344DBC87-A477-4EB4-B0B2-1AE8A4E406C3}" type="pres">
      <dgm:prSet presAssocID="{34D2AE8E-F80C-4D58-9B47-01299C9047DA}" presName="compNode" presStyleCnt="0"/>
      <dgm:spPr/>
    </dgm:pt>
    <dgm:pt modelId="{E800555D-ADE0-42B3-BF04-C71AD915C44C}" type="pres">
      <dgm:prSet presAssocID="{34D2AE8E-F80C-4D58-9B47-01299C9047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AE1FC2A-F68D-4271-ABA8-026D02047145}" type="pres">
      <dgm:prSet presAssocID="{34D2AE8E-F80C-4D58-9B47-01299C9047DA}" presName="spaceRect" presStyleCnt="0"/>
      <dgm:spPr/>
    </dgm:pt>
    <dgm:pt modelId="{4595DBF4-E2E9-4328-B93B-D3DC4E465358}" type="pres">
      <dgm:prSet presAssocID="{34D2AE8E-F80C-4D58-9B47-01299C9047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8EADF0F-462C-4F69-ADB0-780F6723B030}" srcId="{82FCF620-49A6-49CE-B1CA-A01E7D43A6DD}" destId="{E96B1DF3-2C91-48D5-8FE9-B23B2D8D1CE0}" srcOrd="2" destOrd="0" parTransId="{ECE68E34-E5B9-4BB7-A49B-67DB50763C76}" sibTransId="{77051551-DA6D-4882-95E5-5300F7A07DC2}"/>
    <dgm:cxn modelId="{9C81CA28-0BA5-4217-90B0-0B6A5EF50584}" type="presOf" srcId="{D72513DC-E7D3-456D-9A05-E9B8052E271B}" destId="{FF352609-54D2-44DC-B6FF-4F52C35A983C}" srcOrd="0" destOrd="0" presId="urn:microsoft.com/office/officeart/2018/2/layout/IconLabelList"/>
    <dgm:cxn modelId="{1916B271-CB2C-43A5-8C8F-4A992744B5DB}" type="presOf" srcId="{82FCF620-49A6-49CE-B1CA-A01E7D43A6DD}" destId="{752361D7-432C-4C96-8ADD-32B6FE8F69AA}" srcOrd="0" destOrd="0" presId="urn:microsoft.com/office/officeart/2018/2/layout/IconLabelList"/>
    <dgm:cxn modelId="{CF0EAC86-0EB5-4417-A653-7D536E35FEAD}" type="presOf" srcId="{E96B1DF3-2C91-48D5-8FE9-B23B2D8D1CE0}" destId="{533402E6-47C3-4522-8EDA-BD12B5275A80}" srcOrd="0" destOrd="0" presId="urn:microsoft.com/office/officeart/2018/2/layout/IconLabelList"/>
    <dgm:cxn modelId="{D6CA8EA4-C707-4DF8-85C6-A5CADB87DA2A}" srcId="{82FCF620-49A6-49CE-B1CA-A01E7D43A6DD}" destId="{062C1D23-9E77-4459-AB01-9F8DC0BCEFD9}" srcOrd="1" destOrd="0" parTransId="{B21AD30A-A6C8-4AD2-A8BC-817B1C9F33EE}" sibTransId="{A76DC3D3-16B9-43E8-AC0B-6E293F468F1A}"/>
    <dgm:cxn modelId="{25E46FC2-3305-4BB9-BE32-1BF535B7EC1B}" type="presOf" srcId="{062C1D23-9E77-4459-AB01-9F8DC0BCEFD9}" destId="{8329C13A-88A4-4742-A262-DCEC505A555B}" srcOrd="0" destOrd="0" presId="urn:microsoft.com/office/officeart/2018/2/layout/IconLabelList"/>
    <dgm:cxn modelId="{265E2BD1-ADA8-40EA-84C3-9FC70F295EF4}" type="presOf" srcId="{EA87E1EA-063D-4232-B8EB-2E0584E62751}" destId="{F0658AE2-4C16-49D2-AA72-9F46242C5497}" srcOrd="0" destOrd="0" presId="urn:microsoft.com/office/officeart/2018/2/layout/IconLabelList"/>
    <dgm:cxn modelId="{944698D8-B762-4E02-A2F3-C5F6DDA1BA1C}" srcId="{82FCF620-49A6-49CE-B1CA-A01E7D43A6DD}" destId="{34D2AE8E-F80C-4D58-9B47-01299C9047DA}" srcOrd="4" destOrd="0" parTransId="{241C1ED7-AB39-4D0B-BE66-62098F78D299}" sibTransId="{5AE42AEF-5098-483F-8F6A-E17F52461F00}"/>
    <dgm:cxn modelId="{20C02BD9-4F9F-48FB-AB4A-2ED3F75B7206}" srcId="{82FCF620-49A6-49CE-B1CA-A01E7D43A6DD}" destId="{EA87E1EA-063D-4232-B8EB-2E0584E62751}" srcOrd="3" destOrd="0" parTransId="{BFD2D9F4-C50C-4568-B769-BB873491135D}" sibTransId="{E5B0BC15-872F-4CD5-8A9D-0E7D67F8B4AD}"/>
    <dgm:cxn modelId="{119415F4-0C60-40F6-959D-830EBE62E749}" type="presOf" srcId="{34D2AE8E-F80C-4D58-9B47-01299C9047DA}" destId="{4595DBF4-E2E9-4328-B93B-D3DC4E465358}" srcOrd="0" destOrd="0" presId="urn:microsoft.com/office/officeart/2018/2/layout/IconLabelList"/>
    <dgm:cxn modelId="{5A31EFFE-5D1B-4AC7-944F-59D34BB395A8}" srcId="{82FCF620-49A6-49CE-B1CA-A01E7D43A6DD}" destId="{D72513DC-E7D3-456D-9A05-E9B8052E271B}" srcOrd="0" destOrd="0" parTransId="{EBC4FBCD-9D13-417D-BA28-052A5372BCA6}" sibTransId="{DF4064B0-2E8D-4E06-ADC3-7B38AF6D39A3}"/>
    <dgm:cxn modelId="{F372983F-1ACB-4302-A8D3-9B66E52A04E4}" type="presParOf" srcId="{752361D7-432C-4C96-8ADD-32B6FE8F69AA}" destId="{7C593EA0-0AD4-47D1-9B49-0F9B3D48D6CE}" srcOrd="0" destOrd="0" presId="urn:microsoft.com/office/officeart/2018/2/layout/IconLabelList"/>
    <dgm:cxn modelId="{3CF2DFED-3656-4CC2-8C59-9EC1C1957AD0}" type="presParOf" srcId="{7C593EA0-0AD4-47D1-9B49-0F9B3D48D6CE}" destId="{CFC0A3E2-A9FF-41E5-919C-539493897536}" srcOrd="0" destOrd="0" presId="urn:microsoft.com/office/officeart/2018/2/layout/IconLabelList"/>
    <dgm:cxn modelId="{4BFA67F4-FF44-4A46-BD3A-9DCC0131E5B0}" type="presParOf" srcId="{7C593EA0-0AD4-47D1-9B49-0F9B3D48D6CE}" destId="{CE0CCC2F-0272-4869-BF71-9670DAC26D80}" srcOrd="1" destOrd="0" presId="urn:microsoft.com/office/officeart/2018/2/layout/IconLabelList"/>
    <dgm:cxn modelId="{D859930E-0697-4D85-B548-8C607F3D9FC9}" type="presParOf" srcId="{7C593EA0-0AD4-47D1-9B49-0F9B3D48D6CE}" destId="{FF352609-54D2-44DC-B6FF-4F52C35A983C}" srcOrd="2" destOrd="0" presId="urn:microsoft.com/office/officeart/2018/2/layout/IconLabelList"/>
    <dgm:cxn modelId="{32849067-63A5-4EF9-9D02-DBCEA135C04D}" type="presParOf" srcId="{752361D7-432C-4C96-8ADD-32B6FE8F69AA}" destId="{72D4A12F-A0F0-4864-87EC-824376127137}" srcOrd="1" destOrd="0" presId="urn:microsoft.com/office/officeart/2018/2/layout/IconLabelList"/>
    <dgm:cxn modelId="{947BCD12-9668-43B7-B2E8-39E079153961}" type="presParOf" srcId="{752361D7-432C-4C96-8ADD-32B6FE8F69AA}" destId="{A84C6BE0-FDD4-48BE-8000-9BB3D9530D23}" srcOrd="2" destOrd="0" presId="urn:microsoft.com/office/officeart/2018/2/layout/IconLabelList"/>
    <dgm:cxn modelId="{D465DDF8-F5C6-4B71-BD65-3647A9E2911F}" type="presParOf" srcId="{A84C6BE0-FDD4-48BE-8000-9BB3D9530D23}" destId="{847DCF8A-5703-4DF1-9A78-3B38D6455B4E}" srcOrd="0" destOrd="0" presId="urn:microsoft.com/office/officeart/2018/2/layout/IconLabelList"/>
    <dgm:cxn modelId="{6B992A90-9B6F-4265-9F92-071849CB6432}" type="presParOf" srcId="{A84C6BE0-FDD4-48BE-8000-9BB3D9530D23}" destId="{2B1DE5E6-6DDE-47F7-893D-5E4C1C4CB03E}" srcOrd="1" destOrd="0" presId="urn:microsoft.com/office/officeart/2018/2/layout/IconLabelList"/>
    <dgm:cxn modelId="{16762471-C7AB-49FF-B58F-592205E13440}" type="presParOf" srcId="{A84C6BE0-FDD4-48BE-8000-9BB3D9530D23}" destId="{8329C13A-88A4-4742-A262-DCEC505A555B}" srcOrd="2" destOrd="0" presId="urn:microsoft.com/office/officeart/2018/2/layout/IconLabelList"/>
    <dgm:cxn modelId="{DC0EC6A0-255F-49E2-9845-2382B39CB6AC}" type="presParOf" srcId="{752361D7-432C-4C96-8ADD-32B6FE8F69AA}" destId="{6E43F449-B1E8-4886-870D-C578763B3A1A}" srcOrd="3" destOrd="0" presId="urn:microsoft.com/office/officeart/2018/2/layout/IconLabelList"/>
    <dgm:cxn modelId="{E3DFB779-5DFB-4099-8934-D2DA61FDEF5B}" type="presParOf" srcId="{752361D7-432C-4C96-8ADD-32B6FE8F69AA}" destId="{61304C77-1BEA-488C-A475-61C3212E04D8}" srcOrd="4" destOrd="0" presId="urn:microsoft.com/office/officeart/2018/2/layout/IconLabelList"/>
    <dgm:cxn modelId="{639EC7A0-BBE7-4830-905C-5DC5B3E058BB}" type="presParOf" srcId="{61304C77-1BEA-488C-A475-61C3212E04D8}" destId="{24C8C2E8-FBC6-43DA-B246-47DAE0A04EEB}" srcOrd="0" destOrd="0" presId="urn:microsoft.com/office/officeart/2018/2/layout/IconLabelList"/>
    <dgm:cxn modelId="{C71A32E3-2261-4493-962F-6C7FB54AA64C}" type="presParOf" srcId="{61304C77-1BEA-488C-A475-61C3212E04D8}" destId="{282B5E62-8BDC-4C53-9161-97CB094C76B7}" srcOrd="1" destOrd="0" presId="urn:microsoft.com/office/officeart/2018/2/layout/IconLabelList"/>
    <dgm:cxn modelId="{EA88AED0-2A24-4C4E-B645-0FD9F991A04C}" type="presParOf" srcId="{61304C77-1BEA-488C-A475-61C3212E04D8}" destId="{533402E6-47C3-4522-8EDA-BD12B5275A80}" srcOrd="2" destOrd="0" presId="urn:microsoft.com/office/officeart/2018/2/layout/IconLabelList"/>
    <dgm:cxn modelId="{B191AD0A-6934-4349-B9F3-B2E205904E7F}" type="presParOf" srcId="{752361D7-432C-4C96-8ADD-32B6FE8F69AA}" destId="{39CC20D7-213D-42D2-A1A2-BBC363D2BC47}" srcOrd="5" destOrd="0" presId="urn:microsoft.com/office/officeart/2018/2/layout/IconLabelList"/>
    <dgm:cxn modelId="{FC46F31C-6C7B-4131-9FDB-5E1F92E9D478}" type="presParOf" srcId="{752361D7-432C-4C96-8ADD-32B6FE8F69AA}" destId="{2EF9E1C7-8AF1-4C90-9D6B-4F4856930373}" srcOrd="6" destOrd="0" presId="urn:microsoft.com/office/officeart/2018/2/layout/IconLabelList"/>
    <dgm:cxn modelId="{F251B869-DDAA-42C9-A092-C12A66A23EFD}" type="presParOf" srcId="{2EF9E1C7-8AF1-4C90-9D6B-4F4856930373}" destId="{0F858353-6BB9-4C32-B7AC-49859D62884F}" srcOrd="0" destOrd="0" presId="urn:microsoft.com/office/officeart/2018/2/layout/IconLabelList"/>
    <dgm:cxn modelId="{102CDDD6-4BB7-4A6C-8A96-296518D42EC3}" type="presParOf" srcId="{2EF9E1C7-8AF1-4C90-9D6B-4F4856930373}" destId="{8AF2E04A-8279-44BC-843D-10808066CAD1}" srcOrd="1" destOrd="0" presId="urn:microsoft.com/office/officeart/2018/2/layout/IconLabelList"/>
    <dgm:cxn modelId="{09968CEA-0FD5-4ED6-9918-3FCC8E1856A9}" type="presParOf" srcId="{2EF9E1C7-8AF1-4C90-9D6B-4F4856930373}" destId="{F0658AE2-4C16-49D2-AA72-9F46242C5497}" srcOrd="2" destOrd="0" presId="urn:microsoft.com/office/officeart/2018/2/layout/IconLabelList"/>
    <dgm:cxn modelId="{9B6EB090-B634-4B94-8FBA-0DCDD30EE887}" type="presParOf" srcId="{752361D7-432C-4C96-8ADD-32B6FE8F69AA}" destId="{81A60733-CF6C-492E-BAAA-0CA72E0AC409}" srcOrd="7" destOrd="0" presId="urn:microsoft.com/office/officeart/2018/2/layout/IconLabelList"/>
    <dgm:cxn modelId="{C8E9AA1F-5D7A-4D8F-9678-F511070B6A96}" type="presParOf" srcId="{752361D7-432C-4C96-8ADD-32B6FE8F69AA}" destId="{344DBC87-A477-4EB4-B0B2-1AE8A4E406C3}" srcOrd="8" destOrd="0" presId="urn:microsoft.com/office/officeart/2018/2/layout/IconLabelList"/>
    <dgm:cxn modelId="{AFF5E32B-6454-4723-B898-ED8181180EA6}" type="presParOf" srcId="{344DBC87-A477-4EB4-B0B2-1AE8A4E406C3}" destId="{E800555D-ADE0-42B3-BF04-C71AD915C44C}" srcOrd="0" destOrd="0" presId="urn:microsoft.com/office/officeart/2018/2/layout/IconLabelList"/>
    <dgm:cxn modelId="{1B926BBC-59AC-4D70-BFA1-0A7E34DCDE77}" type="presParOf" srcId="{344DBC87-A477-4EB4-B0B2-1AE8A4E406C3}" destId="{FAE1FC2A-F68D-4271-ABA8-026D02047145}" srcOrd="1" destOrd="0" presId="urn:microsoft.com/office/officeart/2018/2/layout/IconLabelList"/>
    <dgm:cxn modelId="{BB4B9792-74BE-489B-9B70-8BC8B5D023D9}" type="presParOf" srcId="{344DBC87-A477-4EB4-B0B2-1AE8A4E406C3}" destId="{4595DBF4-E2E9-4328-B93B-D3DC4E4653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0A3E2-A9FF-41E5-919C-539493897536}">
      <dsp:nvSpPr>
        <dsp:cNvPr id="0" name=""/>
        <dsp:cNvSpPr/>
      </dsp:nvSpPr>
      <dsp:spPr>
        <a:xfrm>
          <a:off x="485706" y="583061"/>
          <a:ext cx="791806" cy="791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52609-54D2-44DC-B6FF-4F52C35A983C}">
      <dsp:nvSpPr>
        <dsp:cNvPr id="0" name=""/>
        <dsp:cNvSpPr/>
      </dsp:nvSpPr>
      <dsp:spPr>
        <a:xfrm>
          <a:off x="1824" y="1638872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</a:t>
          </a:r>
        </a:p>
      </dsp:txBody>
      <dsp:txXfrm>
        <a:off x="1824" y="1638872"/>
        <a:ext cx="1759570" cy="703828"/>
      </dsp:txXfrm>
    </dsp:sp>
    <dsp:sp modelId="{847DCF8A-5703-4DF1-9A78-3B38D6455B4E}">
      <dsp:nvSpPr>
        <dsp:cNvPr id="0" name=""/>
        <dsp:cNvSpPr/>
      </dsp:nvSpPr>
      <dsp:spPr>
        <a:xfrm>
          <a:off x="2553201" y="583061"/>
          <a:ext cx="791806" cy="791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9C13A-88A4-4742-A262-DCEC505A555B}">
      <dsp:nvSpPr>
        <dsp:cNvPr id="0" name=""/>
        <dsp:cNvSpPr/>
      </dsp:nvSpPr>
      <dsp:spPr>
        <a:xfrm>
          <a:off x="2069319" y="1638872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Plot</a:t>
          </a:r>
        </a:p>
      </dsp:txBody>
      <dsp:txXfrm>
        <a:off x="2069319" y="1638872"/>
        <a:ext cx="1759570" cy="703828"/>
      </dsp:txXfrm>
    </dsp:sp>
    <dsp:sp modelId="{24C8C2E8-FBC6-43DA-B246-47DAE0A04EEB}">
      <dsp:nvSpPr>
        <dsp:cNvPr id="0" name=""/>
        <dsp:cNvSpPr/>
      </dsp:nvSpPr>
      <dsp:spPr>
        <a:xfrm>
          <a:off x="4620696" y="583061"/>
          <a:ext cx="791806" cy="791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402E6-47C3-4522-8EDA-BD12B5275A80}">
      <dsp:nvSpPr>
        <dsp:cNvPr id="0" name=""/>
        <dsp:cNvSpPr/>
      </dsp:nvSpPr>
      <dsp:spPr>
        <a:xfrm>
          <a:off x="4136814" y="1638872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</a:t>
          </a:r>
        </a:p>
      </dsp:txBody>
      <dsp:txXfrm>
        <a:off x="4136814" y="1638872"/>
        <a:ext cx="1759570" cy="703828"/>
      </dsp:txXfrm>
    </dsp:sp>
    <dsp:sp modelId="{0F858353-6BB9-4C32-B7AC-49859D62884F}">
      <dsp:nvSpPr>
        <dsp:cNvPr id="0" name=""/>
        <dsp:cNvSpPr/>
      </dsp:nvSpPr>
      <dsp:spPr>
        <a:xfrm>
          <a:off x="6688191" y="583061"/>
          <a:ext cx="791806" cy="791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58AE2-4C16-49D2-AA72-9F46242C5497}">
      <dsp:nvSpPr>
        <dsp:cNvPr id="0" name=""/>
        <dsp:cNvSpPr/>
      </dsp:nvSpPr>
      <dsp:spPr>
        <a:xfrm>
          <a:off x="6204309" y="1638872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Conflict</a:t>
          </a:r>
        </a:p>
      </dsp:txBody>
      <dsp:txXfrm>
        <a:off x="6204309" y="1638872"/>
        <a:ext cx="1759570" cy="703828"/>
      </dsp:txXfrm>
    </dsp:sp>
    <dsp:sp modelId="{E800555D-ADE0-42B3-BF04-C71AD915C44C}">
      <dsp:nvSpPr>
        <dsp:cNvPr id="0" name=""/>
        <dsp:cNvSpPr/>
      </dsp:nvSpPr>
      <dsp:spPr>
        <a:xfrm>
          <a:off x="8755686" y="583061"/>
          <a:ext cx="791806" cy="791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5DBF4-E2E9-4328-B93B-D3DC4E465358}">
      <dsp:nvSpPr>
        <dsp:cNvPr id="0" name=""/>
        <dsp:cNvSpPr/>
      </dsp:nvSpPr>
      <dsp:spPr>
        <a:xfrm>
          <a:off x="8271805" y="1638872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Theme</a:t>
          </a:r>
        </a:p>
      </dsp:txBody>
      <dsp:txXfrm>
        <a:off x="8271805" y="1638872"/>
        <a:ext cx="1759570" cy="70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895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Story and Video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Intro, components and mapping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3" descr="Colourful boardgame">
            <a:extLst>
              <a:ext uri="{FF2B5EF4-FFF2-40B4-BE49-F238E27FC236}">
                <a16:creationId xmlns:a16="http://schemas.microsoft.com/office/drawing/2014/main" id="{83808AB5-2E48-433B-AC6C-4E0BDED2A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8" r="31430" b="-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12F-D019-460A-AE77-B19BE21E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Conflict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E63F-16B2-49E7-9778-7D1A7A3D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400"/>
              <a:t>Things that prevent characters from achieving a goal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400"/>
              <a:t>Can be internal or external (often the external is a metaphor for the internal)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400"/>
              <a:t>Internal = Person vs themselves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400"/>
              <a:t>External</a:t>
            </a:r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,Sans-Serif" panose="05000000000000000000" pitchFamily="2" charset="2"/>
              <a:buChar char="•"/>
            </a:pPr>
            <a:r>
              <a:rPr lang="en-US" sz="1400" i="0">
                <a:ea typeface="+mn-lt"/>
                <a:cs typeface="+mn-lt"/>
              </a:rPr>
              <a:t>Person vs person</a:t>
            </a:r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,Sans-Serif" panose="05000000000000000000" pitchFamily="2" charset="2"/>
              <a:buChar char="•"/>
            </a:pPr>
            <a:r>
              <a:rPr lang="en-US" sz="1400" i="0">
                <a:ea typeface="+mn-lt"/>
                <a:cs typeface="+mn-lt"/>
              </a:rPr>
              <a:t>Person vs Nature</a:t>
            </a:r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,Sans-Serif" panose="05000000000000000000" pitchFamily="2" charset="2"/>
              <a:buChar char="•"/>
            </a:pPr>
            <a:r>
              <a:rPr lang="en-US" sz="1400" i="0">
                <a:ea typeface="+mn-lt"/>
                <a:cs typeface="+mn-lt"/>
              </a:rPr>
              <a:t>Person vs Society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400"/>
              <a:t>Growth is typically a direct result of conflict</a:t>
            </a:r>
            <a:endParaRPr lang="en-US" sz="1400" i="0"/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,Sans-Serif" panose="05000000000000000000" pitchFamily="2" charset="2"/>
              <a:buChar char="•"/>
            </a:pPr>
            <a:endParaRPr lang="en-US" sz="1400" i="0"/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endParaRPr lang="en-US" sz="1400" i="0"/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"/>
              <a:buChar char="•"/>
            </a:pPr>
            <a:endParaRPr lang="en-US" sz="1400" i="0"/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"/>
              <a:buChar char="•"/>
            </a:pPr>
            <a:endParaRPr lang="en-US" sz="1400" i="0"/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07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12F-D019-460A-AE77-B19BE21E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E63F-16B2-49E7-9778-7D1A7A3D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What the story is about</a:t>
            </a:r>
            <a:endParaRPr lang="en-US" sz="14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CBE361"/>
              </a:buClr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The "messages" or "ideas" the stories portray</a:t>
            </a:r>
            <a:endParaRPr lang="en-US" sz="1400" i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CBE361"/>
              </a:buClr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In videogames often the gameplay generates meaning more than the themes of the story</a:t>
            </a:r>
            <a:endParaRPr lang="en-US" sz="1400" i="0" dirty="0">
              <a:ea typeface="+mn-lt"/>
              <a:cs typeface="+mn-lt"/>
            </a:endParaRPr>
          </a:p>
          <a:p>
            <a:pPr marL="0" indent="0">
              <a:buClr>
                <a:srgbClr val="CBE361"/>
              </a:buClr>
              <a:buNone/>
            </a:pPr>
            <a:endParaRPr lang="en-US" sz="1400" i="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4999"/>
              </a:lnSpc>
              <a:buClr>
                <a:srgbClr val="CBE361"/>
              </a:buClr>
            </a:pPr>
            <a:endParaRPr lang="en-US" sz="1400" i="0" dirty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,Sans-Serif" panose="05000000000000000000" pitchFamily="2" charset="2"/>
              <a:buChar char="•"/>
            </a:pPr>
            <a:endParaRPr lang="en-US" sz="1400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endParaRPr lang="en-US" sz="1400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"/>
              <a:buChar char="•"/>
            </a:pPr>
            <a:endParaRPr lang="en-US" sz="1400" i="0"/>
          </a:p>
          <a:p>
            <a:pPr marL="702310" lvl="1" indent="-342900">
              <a:lnSpc>
                <a:spcPct val="115000"/>
              </a:lnSpc>
              <a:buClr>
                <a:srgbClr val="CBE361"/>
              </a:buClr>
              <a:buFont typeface="Arial"/>
              <a:buChar char="•"/>
            </a:pPr>
            <a:endParaRPr lang="en-US" sz="1400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endParaRPr lang="en-US" sz="14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3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BEB-5A4A-431A-BABA-74863DCD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Mapping Stories to mechanics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7C52-A5B7-4316-97B6-6C1BBAD0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>
              <a:buClr>
                <a:srgbClr val="91AB1E">
                  <a:lumMod val="60000"/>
                  <a:lumOff val="40000"/>
                </a:srgbClr>
              </a:buClr>
            </a:pP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"Stories set up a promise that mechanics deliver on"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Often theirs a disconnect between stories and mechanics of a game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The story in Mario is about a plumber saving a princess, the game is actually "about" timing jumps</a:t>
            </a:r>
          </a:p>
          <a:p>
            <a:pPr marL="359410" indent="-359410">
              <a:buClr>
                <a:srgbClr val="CBE361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CBE36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0BAC-3AE1-4C49-83F4-75EFF63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Mapping Stories to mechanics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F731-89FB-4B5C-A76C-D867FB39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300">
                <a:ea typeface="+mn-lt"/>
                <a:cs typeface="+mn-lt"/>
              </a:rPr>
              <a:t>What agency does the player have over the characters?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What information does the player know vs what the character knows?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When the story of the characters progress, does the game progress or mechanics change?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Does the plot points in the story match to the flow of the game?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Do the consequences of the story have any weight when translated to gameplay?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Do the themes the story tries to explore become apparent when playing the game?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300">
                <a:ea typeface="+mn-lt"/>
                <a:cs typeface="+mn-lt"/>
              </a:rPr>
              <a:t>Are you using video games to tell a story or trying to squeeze a story into a videogame</a:t>
            </a:r>
          </a:p>
        </p:txBody>
      </p:sp>
    </p:spTree>
    <p:extLst>
      <p:ext uri="{BB962C8B-B14F-4D97-AF65-F5344CB8AC3E}">
        <p14:creationId xmlns:p14="http://schemas.microsoft.com/office/powerpoint/2010/main" val="4908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6BD2-F205-416C-A19B-CDC3FF10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1338-3500-4C91-B5BC-E869A9E5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>
                <a:solidFill>
                  <a:srgbClr val="FFFFFF"/>
                </a:solidFill>
              </a:rPr>
              <a:t>The telling of a series of events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All Video Games have stories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Passive vs Active Participation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What tools to video games have at their disposal to tell stories?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What common problems do we encounter telling stories in video games?</a:t>
            </a:r>
          </a:p>
        </p:txBody>
      </p:sp>
    </p:spTree>
    <p:extLst>
      <p:ext uri="{BB962C8B-B14F-4D97-AF65-F5344CB8AC3E}">
        <p14:creationId xmlns:p14="http://schemas.microsoft.com/office/powerpoint/2010/main" val="41057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791527-B780-4CF5-9D35-B6058645D29B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Stories are inherent in most videogames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Complexity (or lack of) does not diminish the story in a game</a:t>
            </a:r>
            <a:endParaRPr lang="en-US" sz="200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" name="Picture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2414F33B-C420-4FE8-B433-3E2D0286C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5" b="5673"/>
          <a:stretch/>
        </p:blipFill>
        <p:spPr>
          <a:xfrm>
            <a:off x="4980212" y="540033"/>
            <a:ext cx="6670800" cy="2890800"/>
          </a:xfrm>
          <a:prstGeom prst="rect">
            <a:avLst/>
          </a:prstGeom>
        </p:spPr>
      </p:pic>
      <p:pic>
        <p:nvPicPr>
          <p:cNvPr id="5" name="Picture 5" descr="A picture containing outdoor, pier, dock, metal&#10;&#10;Description automatically generated">
            <a:extLst>
              <a:ext uri="{FF2B5EF4-FFF2-40B4-BE49-F238E27FC236}">
                <a16:creationId xmlns:a16="http://schemas.microsoft.com/office/drawing/2014/main" id="{003313A8-E496-4416-90B6-11B210F9D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48"/>
          <a:stretch/>
        </p:blipFill>
        <p:spPr>
          <a:xfrm>
            <a:off x="4980212" y="3427200"/>
            <a:ext cx="6670800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C59A2-D62C-4166-B9E2-1C6871B9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What tools do video games have at their disposal to tell stories?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6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317EE-B7E2-490A-8A97-245BF750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What common problems do we encounter telling stories in video games?</a:t>
            </a:r>
          </a:p>
        </p:txBody>
      </p: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7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033E-8610-4FD7-8EF3-0AE3D76C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Components of a story</a:t>
            </a:r>
            <a:br>
              <a:rPr lang="en-US" dirty="0"/>
            </a:br>
            <a:endParaRPr lang="en-US"/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52CD0A4-2CFB-4336-BD42-1DEC62F5B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65102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42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F8C5-451F-41C8-9B30-22C47B87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Setting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BEEB-02F1-41C8-9498-C966D85E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/>
              <a:t>When and where the story takes place</a:t>
            </a:r>
          </a:p>
          <a:p>
            <a:pPr marL="359410" indent="-359410">
              <a:buClr>
                <a:srgbClr val="CBE361"/>
              </a:buClr>
            </a:pPr>
            <a:r>
              <a:rPr lang="en-US"/>
              <a:t>Sets the atmosphere and environment the story takes place</a:t>
            </a:r>
          </a:p>
          <a:p>
            <a:pPr marL="359410" indent="-359410">
              <a:buClr>
                <a:srgbClr val="CBE361"/>
              </a:buClr>
            </a:pPr>
            <a:r>
              <a:rPr lang="en-US"/>
              <a:t>Often linked to "world building" in interactive media</a:t>
            </a:r>
          </a:p>
          <a:p>
            <a:pPr marL="359410" indent="-359410">
              <a:buClr>
                <a:srgbClr val="CBE361"/>
              </a:buClr>
            </a:pPr>
            <a:r>
              <a:rPr lang="en-US"/>
              <a:t>Can be used to shape things like characters, relationships, politics, values, conflicts </a:t>
            </a:r>
            <a:r>
              <a:rPr lang="en-US" err="1"/>
              <a:t>etc</a:t>
            </a:r>
            <a:endParaRPr lang="en-US"/>
          </a:p>
          <a:p>
            <a:pPr marL="0" indent="0">
              <a:buClr>
                <a:srgbClr val="CBE361"/>
              </a:buClr>
              <a:buNone/>
            </a:pP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72429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E3DD-B1D6-4832-B7CF-91CC3D7E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dirty="0"/>
              <a:t>Plot</a:t>
            </a:r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074A2D4B-ED47-4107-9EAF-D4F7C499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9" y="2184484"/>
            <a:ext cx="5414847" cy="26448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1D70-FCA0-47AF-B386-8D2D3099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pPr marL="359410" indent="-359410"/>
            <a:r>
              <a:rPr lang="en-US" dirty="0">
                <a:solidFill>
                  <a:srgbClr val="FFFFFF"/>
                </a:solidFill>
              </a:rPr>
              <a:t>The events that make up the story 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Often follow the three-act structure</a:t>
            </a:r>
          </a:p>
          <a:p>
            <a:pPr marL="359410" indent="-359410">
              <a:buClr>
                <a:srgbClr val="CBE361"/>
              </a:buClr>
            </a:pPr>
            <a:r>
              <a:rPr lang="en-US" dirty="0">
                <a:solidFill>
                  <a:srgbClr val="FFFFFF"/>
                </a:solidFill>
              </a:rPr>
              <a:t>Can be split into five parts</a:t>
            </a:r>
          </a:p>
          <a:p>
            <a:pPr marL="702310" lvl="1" indent="-342900">
              <a:buClr>
                <a:srgbClr val="CBE361"/>
              </a:buClr>
              <a:buFont typeface="Arial,Sans-Serif"/>
              <a:buChar char="•"/>
            </a:pPr>
            <a:r>
              <a:rPr lang="en-US" i="0" dirty="0">
                <a:solidFill>
                  <a:srgbClr val="FFFFFF"/>
                </a:solidFill>
                <a:ea typeface="+mn-lt"/>
                <a:cs typeface="+mn-lt"/>
              </a:rPr>
              <a:t>Exposition</a:t>
            </a:r>
          </a:p>
          <a:p>
            <a:pPr marL="702310" lvl="1" indent="-342900">
              <a:buClr>
                <a:srgbClr val="CBE361"/>
              </a:buClr>
              <a:buFont typeface="Arial,Sans-Serif"/>
              <a:buChar char="•"/>
            </a:pPr>
            <a:r>
              <a:rPr lang="en-US" i="0" dirty="0">
                <a:solidFill>
                  <a:srgbClr val="FFFFFF"/>
                </a:solidFill>
                <a:ea typeface="+mn-lt"/>
                <a:cs typeface="+mn-lt"/>
              </a:rPr>
              <a:t>Rising Action</a:t>
            </a:r>
          </a:p>
          <a:p>
            <a:pPr marL="702310" lvl="1" indent="-342900">
              <a:buClr>
                <a:srgbClr val="CBE361"/>
              </a:buClr>
              <a:buFont typeface="Arial,Sans-Serif"/>
              <a:buChar char="•"/>
            </a:pPr>
            <a:r>
              <a:rPr lang="en-US" i="0" dirty="0">
                <a:solidFill>
                  <a:srgbClr val="FFFFFF"/>
                </a:solidFill>
                <a:ea typeface="+mn-lt"/>
                <a:cs typeface="+mn-lt"/>
              </a:rPr>
              <a:t>Climax</a:t>
            </a:r>
          </a:p>
          <a:p>
            <a:pPr marL="702310" lvl="1" indent="-342900">
              <a:buClr>
                <a:srgbClr val="CBE361"/>
              </a:buClr>
              <a:buFont typeface="Arial,Sans-Serif"/>
              <a:buChar char="•"/>
            </a:pPr>
            <a:r>
              <a:rPr lang="en-US" i="0" dirty="0">
                <a:solidFill>
                  <a:srgbClr val="FFFFFF"/>
                </a:solidFill>
                <a:ea typeface="+mn-lt"/>
                <a:cs typeface="+mn-lt"/>
              </a:rPr>
              <a:t>Falling Action</a:t>
            </a:r>
          </a:p>
          <a:p>
            <a:pPr marL="702310" lvl="1" indent="-342900">
              <a:buClr>
                <a:srgbClr val="CBE361"/>
              </a:buClr>
              <a:buFont typeface="Arial,Sans-Serif"/>
              <a:buChar char="•"/>
            </a:pPr>
            <a:r>
              <a:rPr lang="en-US" i="0" dirty="0">
                <a:solidFill>
                  <a:srgbClr val="FFFFFF"/>
                </a:solidFill>
                <a:ea typeface="+mn-lt"/>
                <a:cs typeface="+mn-lt"/>
              </a:rPr>
              <a:t>Resolution</a:t>
            </a:r>
          </a:p>
          <a:p>
            <a:pPr marL="359410" indent="-359410">
              <a:buClr>
                <a:srgbClr val="CBE361"/>
              </a:buClr>
              <a:buFont typeface="Arial,Sans-Serif"/>
              <a:buChar char="•"/>
            </a:pPr>
            <a:r>
              <a:rPr lang="en-US" dirty="0">
                <a:solidFill>
                  <a:srgbClr val="FFFFFF"/>
                </a:solidFill>
              </a:rPr>
              <a:t>Perspective and order of the plots are influenced by the narrative</a:t>
            </a:r>
          </a:p>
          <a:p>
            <a:pPr marL="702310" lvl="1" indent="-342900">
              <a:buClr>
                <a:srgbClr val="CBE361"/>
              </a:buCl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9322-F2BB-4FB0-9DEC-48D25B31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Character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151A-9D9F-4E1A-B75B-C3AEFE11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700"/>
              <a:t>The agents in the story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Protagonist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Antagonist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Dynamic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Static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Round</a:t>
            </a:r>
          </a:p>
          <a:p>
            <a:pPr marL="359410" indent="-359410">
              <a:lnSpc>
                <a:spcPct val="115000"/>
              </a:lnSpc>
              <a:buClr>
                <a:srgbClr val="CBE361"/>
              </a:buClr>
            </a:pPr>
            <a:r>
              <a:rPr lang="en-US" sz="1700"/>
              <a:t>Flat</a:t>
            </a:r>
          </a:p>
        </p:txBody>
      </p:sp>
    </p:spTree>
    <p:extLst>
      <p:ext uri="{BB962C8B-B14F-4D97-AF65-F5344CB8AC3E}">
        <p14:creationId xmlns:p14="http://schemas.microsoft.com/office/powerpoint/2010/main" val="207778077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1F0F3"/>
      </a:lt2>
      <a:accent1>
        <a:srgbClr val="91AB1E"/>
      </a:accent1>
      <a:accent2>
        <a:srgbClr val="C59C15"/>
      </a:accent2>
      <a:accent3>
        <a:srgbClr val="E76C29"/>
      </a:accent3>
      <a:accent4>
        <a:srgbClr val="D51724"/>
      </a:accent4>
      <a:accent5>
        <a:srgbClr val="E72985"/>
      </a:accent5>
      <a:accent6>
        <a:srgbClr val="D517C2"/>
      </a:accent6>
      <a:hlink>
        <a:srgbClr val="6E59C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LeafVTI</vt:lpstr>
      <vt:lpstr>Story and Video Games</vt:lpstr>
      <vt:lpstr>Story</vt:lpstr>
      <vt:lpstr>PowerPoint Presentation</vt:lpstr>
      <vt:lpstr>What tools do video games have at their disposal to tell stories?</vt:lpstr>
      <vt:lpstr>What common problems do we encounter telling stories in video games?</vt:lpstr>
      <vt:lpstr>Components of a story </vt:lpstr>
      <vt:lpstr>Setting</vt:lpstr>
      <vt:lpstr>Plot</vt:lpstr>
      <vt:lpstr>Character</vt:lpstr>
      <vt:lpstr>Conflict</vt:lpstr>
      <vt:lpstr>Theme</vt:lpstr>
      <vt:lpstr>Mapping Stories to mechanics</vt:lpstr>
      <vt:lpstr>Mapping Stories to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260</cp:revision>
  <dcterms:created xsi:type="dcterms:W3CDTF">2021-09-09T11:29:46Z</dcterms:created>
  <dcterms:modified xsi:type="dcterms:W3CDTF">2021-09-09T23:54:31Z</dcterms:modified>
</cp:coreProperties>
</file>