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3FD5-DB44-4393-90FC-04B49A53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22E5-020E-4F15-BE5D-71FAAECB9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A571-80CC-4F9B-ABCF-1D341063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62B68-5DA6-4B54-A831-DC58A60A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95DD-09BD-472B-818D-7D87D3DD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4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E358-F83B-44C5-92BE-7C78FE9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28135-9D2B-48EB-B283-59303C1C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0E66-0497-49B8-AB78-4B4F2258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71BBD-40C5-440B-B86D-84F92DC1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56CF-AD73-41DE-97A1-E0E7A48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03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C8ABF-897A-4DD6-B00F-4960C7EA2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6BC5D-20D9-4B32-A898-70882DB3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FE6E-0707-4F88-BE50-A6D2616F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3A45-D953-429B-A93C-C3995BA2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1DED-2623-49B8-BDE4-CF2B7761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0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446-20F3-4976-AB85-05FDC76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99F2-86AA-4800-815C-EB345881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A952-08D8-4C07-922E-5A28C760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763F-190A-4165-B552-6C2EDEF0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A32F-B28A-4A65-A091-B99D676E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6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1234-CAB0-42B4-B79E-E6DA4E02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1812B-C10B-4DDB-9C1B-A2F2289F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2440-EA21-400C-90B5-96C9CAFC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F4E3-0AA3-4208-AF6C-8EEE973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CD1C-FBE9-43C3-88C7-564A9A88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CE45-4BD3-4C90-98D4-835F63D2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A7B9-0ED8-4C11-A956-DAC3CE9C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21DE8-CF61-4FA5-9DA3-29ECC1952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1CA4-5DA8-4834-88DD-6CD64F5E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2D07-5F93-4D1C-BE31-452851F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F6148-6CDA-4AC0-9AA7-26AA1E69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5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9B3-6F66-4701-A8BB-4F3AC035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8B1F1-85CA-44DF-AD8C-A956E1A4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282B-E86C-4A9A-B117-E414517F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A3942-4CA8-4B5B-A5B4-FD7E7AD4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B4D1-36C7-4DDB-9697-64CBD6D4B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7A058-3347-4592-B2A6-66E983BF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48F86-C9E2-4ADB-8374-720C8D1A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876A2-94E2-4C88-9663-E950E5DD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6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D70F-626C-4670-AE1F-524E3883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78128-3337-4830-B0B5-E8542F7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F6EE0-C9E3-453A-8732-AC225ECD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F0251-773D-414A-9044-A49B498F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7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8003F-A146-49E7-BE20-75AC664D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B3BD3-686B-4D8B-9222-32E6B14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4CF7-B432-4222-8B40-ABFDBA30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7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C794-854E-4D01-8F1B-28C289B8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3431-14BC-477D-9E09-2B1F7347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75D7-AB11-4731-8104-F07D6D2E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9295-5179-4329-96FF-C570B7BD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AE4E-7189-4C03-8A56-F2AD597F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9E68-7838-4C93-907C-2E0B83AF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8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33A-9D02-4DEA-955E-5D63EBBA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59BF2-79FC-4687-B564-5499F5BDB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AC72-17AE-4083-96E7-BC98590A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AEBF-26B9-4B28-B7F4-41B2EA62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EBB1B-01E3-416E-9591-3503721C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26AC-8F6F-49A9-99E7-5AFC1FE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3C87-A866-4276-B48D-F51D35E7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AA58-B591-4215-9753-C2B92FA7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25BD-33C4-4A23-A1E4-9DBE36322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5C0E-E8A5-4669-B283-E99C136A4EB1}" type="datetimeFigureOut">
              <a:rPr lang="en-AU" smtClean="0"/>
              <a:t>28/06/2021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0C4D-E2B4-46CA-A31B-8A32E844B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23AF-7A4B-4249-88A5-BCD5C11E7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58BE-1F18-4038-88C4-4D2D498879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6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rketwatch.com/story/carnival-cruises-ordered-to-pay-20-million-for-dumping-plastic-and-food-waste-into-the-ocean-lawyer-says-it-tried-to-drown-its-deceit-2019-06-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ice.gov/opa/pr/princess-cruise-lines-and-its-parent-company-plead-guilty-environmental-probation-viol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brechtl\Downloads\Carnival%20Corporation%20&amp;%20plc%202018%20Annual%20Report%20(FINAL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1FF1-5A5B-4BD8-90CE-C565CA192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887"/>
            <a:ext cx="9144000" cy="893763"/>
          </a:xfrm>
        </p:spPr>
        <p:txBody>
          <a:bodyPr>
            <a:normAutofit fontScale="90000"/>
          </a:bodyPr>
          <a:lstStyle/>
          <a:p>
            <a:r>
              <a:rPr lang="en-AU" dirty="0"/>
              <a:t>Compliance with the Law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A9BC-AC87-4603-8FF8-FD13E32C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133"/>
            <a:ext cx="9144000" cy="1655762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https://www.marketwatch.com/story/carnival-cruises-ordered-to-pay-20-million-for-dumping-plastic-and-food-waste-into-the-ocean-lawyer-says-it-tried-to-drown-its-deceit-2019-06-05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5216-330C-497E-A4DF-5AB37CA2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89" y="1660165"/>
            <a:ext cx="4974822" cy="27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4F071-9A78-433E-B0DD-78A050033C05}"/>
              </a:ext>
            </a:extLst>
          </p:cNvPr>
          <p:cNvSpPr/>
          <p:nvPr/>
        </p:nvSpPr>
        <p:spPr>
          <a:xfrm>
            <a:off x="747486" y="527707"/>
            <a:ext cx="1069702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Carnival Corp. and its subsidiary Princess Cruise Lines has been ordered to pay $20 million for environmental violations just two years after it paid $40 million for dumping oil-contaminated waste into the ocean, the largest penalty of its kind at the time.</a:t>
            </a:r>
          </a:p>
          <a:p>
            <a:endParaRPr lang="en-US" sz="3200" dirty="0"/>
          </a:p>
          <a:p>
            <a:r>
              <a:rPr lang="en-US" sz="3200" dirty="0"/>
              <a:t>Full details:</a:t>
            </a:r>
            <a:endParaRPr lang="en-A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A87AE-02F9-4016-92EA-F8F57869CE57}"/>
              </a:ext>
            </a:extLst>
          </p:cNvPr>
          <p:cNvSpPr/>
          <p:nvPr/>
        </p:nvSpPr>
        <p:spPr>
          <a:xfrm>
            <a:off x="919843" y="4587492"/>
            <a:ext cx="10697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hlinkClick r:id="rId2"/>
              </a:rPr>
              <a:t>https://www.justice.gov/opa/pr/princess-cruise-lines-and-its-parent-company-plead-guilty-environmental-probation-violations</a:t>
            </a: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463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4F071-9A78-433E-B0DD-78A050033C05}"/>
              </a:ext>
            </a:extLst>
          </p:cNvPr>
          <p:cNvSpPr/>
          <p:nvPr/>
        </p:nvSpPr>
        <p:spPr>
          <a:xfrm>
            <a:off x="747486" y="527707"/>
            <a:ext cx="10697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Full details:</a:t>
            </a:r>
            <a:endParaRPr lang="en-AU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1973C4-F3D6-4B70-9EF8-C7F4CB97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62" y="199939"/>
            <a:ext cx="7774320" cy="64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2FF80-21D5-47DB-A6B0-9E6093E20016}"/>
              </a:ext>
            </a:extLst>
          </p:cNvPr>
          <p:cNvSpPr/>
          <p:nvPr/>
        </p:nvSpPr>
        <p:spPr>
          <a:xfrm>
            <a:off x="362857" y="0"/>
            <a:ext cx="11466286" cy="706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Violations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Failing to establish a senior corporate officer as a corporate compliance manager with responsibility and sufficient authority for implementing new environmental measures required during probation.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Contacting the Coast Guard seeking to re-define the definition of what constitutes a major non-conformity under the ECP without going through the required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Were told the company to file a motion with the court if it wanted to pursue the issue of none </a:t>
            </a:r>
            <a:r>
              <a:rPr lang="en-US" sz="2800" dirty="0" err="1"/>
              <a:t>comnplianmce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Deliberately falsified environmental training records aboard two cruise 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Deliberately discharged plastic in Bahamian waters from the Carnival Elation.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Failed to accurately record the illegal discharges and record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failed to segregate plastic and non-food garbage.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88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2FF80-21D5-47DB-A6B0-9E6093E20016}"/>
              </a:ext>
            </a:extLst>
          </p:cNvPr>
          <p:cNvSpPr/>
          <p:nvPr/>
        </p:nvSpPr>
        <p:spPr>
          <a:xfrm>
            <a:off x="362857" y="543594"/>
            <a:ext cx="1146628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Under terms of the settlement, Carnival will do the following: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Pay a $20 million criminal penalty.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Issue a statement to all employees saying CEO responsible for the probation violations.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Appoint a Corporate Compliance Officer, add a new member to the Board of Directors with corporate compliance expertise.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 Board of Directors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Pay up to $10 million per day if it does not meet deadlines for submitting and implementing needed changes to its corporate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Pay for 15 additional independent audits per year conducted by the third-party auditor and Court Appointed Officer.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Comply with new violation reporting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major changes to disposal of plastic waste materials.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239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05A-8430-4234-9896-D0EEFBD3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DISCUSSION: </a:t>
            </a:r>
            <a:br>
              <a:rPr lang="en-AU" dirty="0"/>
            </a:br>
            <a:r>
              <a:rPr lang="en-AU" dirty="0"/>
              <a:t>Does a fine go far enough?...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7925-7B17-43CB-AD7A-87DCB6D3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7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Carnival reported $18.8 billion in revenue in 2018, according to its most </a:t>
            </a:r>
            <a:r>
              <a:rPr lang="en-US" sz="3600" dirty="0">
                <a:hlinkClick r:id="rId2"/>
              </a:rPr>
              <a:t>recent annual report.</a:t>
            </a:r>
            <a:endParaRPr lang="en-US" sz="3600" dirty="0"/>
          </a:p>
          <a:p>
            <a:pPr>
              <a:spcAft>
                <a:spcPts val="1200"/>
              </a:spcAft>
            </a:pPr>
            <a:r>
              <a:rPr lang="en-US" sz="3600" dirty="0"/>
              <a:t>Shares of Carnival are up 6% year-to-date. 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Should CEO and senior management be jailed?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Damage awards ?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Revenue affected by COVID 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7251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Compliance with the Law </vt:lpstr>
      <vt:lpstr>PowerPoint Presentation</vt:lpstr>
      <vt:lpstr>PowerPoint Presentation</vt:lpstr>
      <vt:lpstr>PowerPoint Presentation</vt:lpstr>
      <vt:lpstr>PowerPoint Presentation</vt:lpstr>
      <vt:lpstr>DISCUSSION:  Does a fine go far enough?...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Hauxby</dc:creator>
  <cp:lastModifiedBy>Charles Hauxby</cp:lastModifiedBy>
  <cp:revision>4</cp:revision>
  <dcterms:created xsi:type="dcterms:W3CDTF">2021-06-27T23:51:26Z</dcterms:created>
  <dcterms:modified xsi:type="dcterms:W3CDTF">2021-06-28T00:25:12Z</dcterms:modified>
</cp:coreProperties>
</file>