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DAB57-2B62-4B26-BD5E-7ED6FCAC23A6}" v="34" dt="2021-06-28T02:42:3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6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14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6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18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9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06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6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5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3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9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4485-EB7E-4CFE-AC50-CC67F631EEBF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AB334-B4B6-4258-9D9C-BF46113C5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32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australia.gov.au/understanding-ip/getting-started-ip/ip-explaine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australia.gov.au/ip-contract-generato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28" y="1242212"/>
            <a:ext cx="9144000" cy="1655762"/>
          </a:xfrm>
        </p:spPr>
        <p:txBody>
          <a:bodyPr>
            <a:noAutofit/>
          </a:bodyPr>
          <a:lstStyle/>
          <a:p>
            <a:r>
              <a:rPr lang="en-AU" sz="6000" dirty="0"/>
              <a:t>Intellectual Property </a:t>
            </a:r>
          </a:p>
          <a:p>
            <a:r>
              <a:rPr lang="en-AU" sz="6000" dirty="0"/>
              <a:t>None Disclosure Agreement</a:t>
            </a:r>
            <a:endParaRPr lang="en-US" sz="6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55227-B4AD-4354-B44A-C221F30D5A94}"/>
              </a:ext>
            </a:extLst>
          </p:cNvPr>
          <p:cNvSpPr/>
          <p:nvPr/>
        </p:nvSpPr>
        <p:spPr>
          <a:xfrm>
            <a:off x="1350628" y="4229959"/>
            <a:ext cx="11551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hlinkClick r:id="rId2"/>
              </a:rPr>
              <a:t>https://www.ipaustralia.gov.au/understanding-ip/getting-started-ip/ip-explained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96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DE82-C85B-4395-980E-74D7AD164270}"/>
              </a:ext>
            </a:extLst>
          </p:cNvPr>
          <p:cNvSpPr/>
          <p:nvPr/>
        </p:nvSpPr>
        <p:spPr>
          <a:xfrm>
            <a:off x="1115735" y="743604"/>
            <a:ext cx="103016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Intellectual property (IP) is the property of your mind or proprietary knowledge.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is a productive new idea that you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IP can be an invention, trade mark, design, brand or the application of an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idea must be something new or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Applying for an IP right to protect an idea can be critical in order to build a business and establish a presence in a market.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237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E85AFB-FF55-49C7-95D8-ECECF70BE595}"/>
              </a:ext>
            </a:extLst>
          </p:cNvPr>
          <p:cNvSpPr/>
          <p:nvPr/>
        </p:nvSpPr>
        <p:spPr>
          <a:xfrm>
            <a:off x="723900" y="352842"/>
            <a:ext cx="10744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4000" b="1" dirty="0">
                <a:solidFill>
                  <a:srgbClr val="1D252C"/>
                </a:solidFill>
              </a:rPr>
              <a:t>Beware of early publicity</a:t>
            </a:r>
          </a:p>
          <a:p>
            <a:pPr fontAlgn="t"/>
            <a:endParaRPr lang="en-US" sz="3600" b="1" dirty="0">
              <a:solidFill>
                <a:srgbClr val="1D252C"/>
              </a:solidFill>
            </a:endParaRPr>
          </a:p>
          <a:p>
            <a:pPr marL="457200" indent="-457200" fontAlgn="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</a:rPr>
              <a:t>When considering a patent or a design right avoid publicity.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</a:rPr>
              <a:t>Ownership needs to be first confirmed.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</a:rPr>
              <a:t>keep the idea out of the public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</a:rPr>
              <a:t>Publishing an idea in any form can </a:t>
            </a:r>
            <a:r>
              <a:rPr lang="en-US" sz="3200" dirty="0" err="1">
                <a:solidFill>
                  <a:srgbClr val="333333"/>
                </a:solidFill>
              </a:rPr>
              <a:t>jeopardise</a:t>
            </a:r>
            <a:r>
              <a:rPr lang="en-US" sz="3200" dirty="0">
                <a:solidFill>
                  <a:srgbClr val="333333"/>
                </a:solidFill>
              </a:rPr>
              <a:t> the ability to claim a patent or design right.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</a:rPr>
              <a:t>When publicity is necessary a non-disclosure agreement (NDA) can be protection. </a:t>
            </a:r>
          </a:p>
          <a:p>
            <a:endParaRPr lang="en-US" sz="2800" dirty="0">
              <a:solidFill>
                <a:srgbClr val="333333"/>
              </a:solidFill>
            </a:endParaRPr>
          </a:p>
          <a:p>
            <a:r>
              <a:rPr lang="en-US" sz="2800" dirty="0">
                <a:solidFill>
                  <a:srgbClr val="333333"/>
                </a:solidFill>
              </a:rPr>
              <a:t>Use an </a:t>
            </a:r>
            <a:r>
              <a:rPr lang="en-US" sz="2800" u="sng" dirty="0">
                <a:solidFill>
                  <a:srgbClr val="015A9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Contract Generator</a:t>
            </a:r>
            <a:r>
              <a:rPr lang="en-US" sz="2800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04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48CBE-33DF-4309-A746-25EFB24C4997}"/>
              </a:ext>
            </a:extLst>
          </p:cNvPr>
          <p:cNvSpPr/>
          <p:nvPr/>
        </p:nvSpPr>
        <p:spPr>
          <a:xfrm>
            <a:off x="374650" y="215543"/>
            <a:ext cx="111887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/>
              <a:t>What is an NDA?</a:t>
            </a:r>
            <a:endParaRPr lang="en-US" sz="3200" dirty="0"/>
          </a:p>
          <a:p>
            <a:r>
              <a:rPr lang="en-US" sz="3200" dirty="0"/>
              <a:t>An NDA is a </a:t>
            </a:r>
            <a:r>
              <a:rPr lang="en-US" sz="3200" u="sng" dirty="0"/>
              <a:t>signed</a:t>
            </a:r>
            <a:r>
              <a:rPr lang="en-US" sz="3200" dirty="0"/>
              <a:t> legal contract, which should be used when sensitive information needs to be shared between two parties. It ensures that the person or </a:t>
            </a:r>
            <a:r>
              <a:rPr lang="en-US" sz="3200" dirty="0" err="1"/>
              <a:t>organisation</a:t>
            </a:r>
            <a:r>
              <a:rPr lang="en-US" sz="3200" dirty="0"/>
              <a:t> who gains access to sensitive information doesn’t disclose it to a third party.</a:t>
            </a:r>
          </a:p>
          <a:p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/>
              <a:t>The IP Contract Generator can create two types of agreements: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one-way NDA, if you are the only party disclosing sensitive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two-way confidentially agreement, if both parties are disclosing or exchanging sensitive information.</a:t>
            </a:r>
          </a:p>
          <a:p>
            <a:endParaRPr lang="en-US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6015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48CBE-33DF-4309-A746-25EFB24C4997}"/>
              </a:ext>
            </a:extLst>
          </p:cNvPr>
          <p:cNvSpPr/>
          <p:nvPr/>
        </p:nvSpPr>
        <p:spPr>
          <a:xfrm>
            <a:off x="501650" y="202843"/>
            <a:ext cx="11188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When should I use an NDA?</a:t>
            </a:r>
          </a:p>
          <a:p>
            <a:endParaRPr lang="en-US" sz="3200" dirty="0"/>
          </a:p>
          <a:p>
            <a:r>
              <a:rPr lang="en-US" sz="3200" dirty="0"/>
              <a:t>Use an NDA when interacting with one of the following: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potential business partners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industrial and graphic designers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manufacturers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stockistsaccountants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financial and business advisors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marketing and PR firms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investors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8290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48CBE-33DF-4309-A746-25EFB24C4997}"/>
              </a:ext>
            </a:extLst>
          </p:cNvPr>
          <p:cNvSpPr/>
          <p:nvPr/>
        </p:nvSpPr>
        <p:spPr>
          <a:xfrm>
            <a:off x="501650" y="302835"/>
            <a:ext cx="11188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Example:</a:t>
            </a:r>
          </a:p>
          <a:p>
            <a:r>
              <a:rPr lang="en-US" sz="3200" dirty="0"/>
              <a:t>An NDA could protect information shared in meetings or presentations. Or it could protect information that is recorded and marked confidential.</a:t>
            </a:r>
            <a:endParaRPr lang="en-AU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2EFDF-1941-4306-BE8D-350036712416}"/>
              </a:ext>
            </a:extLst>
          </p:cNvPr>
          <p:cNvSpPr/>
          <p:nvPr/>
        </p:nvSpPr>
        <p:spPr>
          <a:xfrm>
            <a:off x="396875" y="2491938"/>
            <a:ext cx="11398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Record what you disclose at meetings or in presentations.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Ask people present to sign a paper copy of a presentation, or a technical drawing to prove they have seen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Record what information you disclose in informal situations such as discussions or conversations.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Note when and where that took place and who was present at the meeting.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110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380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 Metro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dc:creator>Charles Hauxby</dc:creator>
  <cp:lastModifiedBy>Charles Hauxby</cp:lastModifiedBy>
  <cp:revision>69</cp:revision>
  <dcterms:created xsi:type="dcterms:W3CDTF">2020-09-10T05:13:04Z</dcterms:created>
  <dcterms:modified xsi:type="dcterms:W3CDTF">2021-06-28T02:45:16Z</dcterms:modified>
</cp:coreProperties>
</file>