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4F728C-8318-46F9-AA78-6F5F479CC5A9}" v="51" dt="2023-01-30T07:15:25.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E64F728C-8318-46F9-AA78-6F5F479CC5A9}"/>
    <pc:docChg chg="undo custSel mod addSld delSld modSld sldOrd modMainMaster">
      <pc:chgData name="Saranya Chandrukannan" userId="9243bfc0-428f-40b6-89ee-4e3df44ea244" providerId="ADAL" clId="{E64F728C-8318-46F9-AA78-6F5F479CC5A9}" dt="2023-01-30T07:16:09.452" v="155" actId="2696"/>
      <pc:docMkLst>
        <pc:docMk/>
      </pc:docMkLst>
      <pc:sldChg chg="addSp delSp modSp new del mod">
        <pc:chgData name="Saranya Chandrukannan" userId="9243bfc0-428f-40b6-89ee-4e3df44ea244" providerId="ADAL" clId="{E64F728C-8318-46F9-AA78-6F5F479CC5A9}" dt="2023-01-30T07:02:48.378" v="88" actId="2696"/>
        <pc:sldMkLst>
          <pc:docMk/>
          <pc:sldMk cId="2209368323" sldId="256"/>
        </pc:sldMkLst>
        <pc:spChg chg="del">
          <ac:chgData name="Saranya Chandrukannan" userId="9243bfc0-428f-40b6-89ee-4e3df44ea244" providerId="ADAL" clId="{E64F728C-8318-46F9-AA78-6F5F479CC5A9}" dt="2023-01-30T06:57:35.732" v="13" actId="478"/>
          <ac:spMkLst>
            <pc:docMk/>
            <pc:sldMk cId="2209368323" sldId="256"/>
            <ac:spMk id="2" creationId="{F513AF06-942B-4C20-96F2-08E1FDA9D047}"/>
          </ac:spMkLst>
        </pc:spChg>
        <pc:spChg chg="del">
          <ac:chgData name="Saranya Chandrukannan" userId="9243bfc0-428f-40b6-89ee-4e3df44ea244" providerId="ADAL" clId="{E64F728C-8318-46F9-AA78-6F5F479CC5A9}" dt="2023-01-30T06:57:38.269" v="14" actId="478"/>
          <ac:spMkLst>
            <pc:docMk/>
            <pc:sldMk cId="2209368323" sldId="256"/>
            <ac:spMk id="3" creationId="{17A888BB-A57F-4B8E-A39F-349B91ACDA3E}"/>
          </ac:spMkLst>
        </pc:spChg>
        <pc:spChg chg="add mod">
          <ac:chgData name="Saranya Chandrukannan" userId="9243bfc0-428f-40b6-89ee-4e3df44ea244" providerId="ADAL" clId="{E64F728C-8318-46F9-AA78-6F5F479CC5A9}" dt="2023-01-30T07:02:32.355" v="87" actId="14100"/>
          <ac:spMkLst>
            <pc:docMk/>
            <pc:sldMk cId="2209368323" sldId="256"/>
            <ac:spMk id="4" creationId="{2FE12DED-1643-4051-8FA3-E3FC491F0229}"/>
          </ac:spMkLst>
        </pc:spChg>
        <pc:picChg chg="add mod">
          <ac:chgData name="Saranya Chandrukannan" userId="9243bfc0-428f-40b6-89ee-4e3df44ea244" providerId="ADAL" clId="{E64F728C-8318-46F9-AA78-6F5F479CC5A9}" dt="2023-01-30T07:00:59.234" v="74" actId="1076"/>
          <ac:picMkLst>
            <pc:docMk/>
            <pc:sldMk cId="2209368323" sldId="256"/>
            <ac:picMk id="2050" creationId="{3FCBDE57-83FC-4B58-BB76-84AA330A4A38}"/>
          </ac:picMkLst>
        </pc:picChg>
      </pc:sldChg>
      <pc:sldChg chg="addSp delSp modSp new del">
        <pc:chgData name="Saranya Chandrukannan" userId="9243bfc0-428f-40b6-89ee-4e3df44ea244" providerId="ADAL" clId="{E64F728C-8318-46F9-AA78-6F5F479CC5A9}" dt="2023-01-30T06:57:31.726" v="11" actId="680"/>
        <pc:sldMkLst>
          <pc:docMk/>
          <pc:sldMk cId="3717612290" sldId="256"/>
        </pc:sldMkLst>
        <pc:spChg chg="mod">
          <ac:chgData name="Saranya Chandrukannan" userId="9243bfc0-428f-40b6-89ee-4e3df44ea244" providerId="ADAL" clId="{E64F728C-8318-46F9-AA78-6F5F479CC5A9}" dt="2023-01-30T06:57:31.711" v="9" actId="1076"/>
          <ac:spMkLst>
            <pc:docMk/>
            <pc:sldMk cId="3717612290" sldId="256"/>
            <ac:spMk id="2" creationId="{1612539D-9034-4C33-8E17-AC8970482121}"/>
          </ac:spMkLst>
        </pc:spChg>
        <pc:spChg chg="add del mod">
          <ac:chgData name="Saranya Chandrukannan" userId="9243bfc0-428f-40b6-89ee-4e3df44ea244" providerId="ADAL" clId="{E64F728C-8318-46F9-AA78-6F5F479CC5A9}" dt="2023-01-30T06:57:31.726" v="10"/>
          <ac:spMkLst>
            <pc:docMk/>
            <pc:sldMk cId="3717612290" sldId="256"/>
            <ac:spMk id="4" creationId="{08F0DC68-7CC9-4A39-9D06-059A6354A1D3}"/>
          </ac:spMkLst>
        </pc:spChg>
        <pc:picChg chg="add del mod">
          <ac:chgData name="Saranya Chandrukannan" userId="9243bfc0-428f-40b6-89ee-4e3df44ea244" providerId="ADAL" clId="{E64F728C-8318-46F9-AA78-6F5F479CC5A9}" dt="2023-01-30T06:57:31.726" v="10"/>
          <ac:picMkLst>
            <pc:docMk/>
            <pc:sldMk cId="3717612290" sldId="256"/>
            <ac:picMk id="1026" creationId="{EE7C16A5-EE27-4392-820F-488C21981C32}"/>
          </ac:picMkLst>
        </pc:picChg>
      </pc:sldChg>
      <pc:sldChg chg="addSp delSp modSp mod">
        <pc:chgData name="Saranya Chandrukannan" userId="9243bfc0-428f-40b6-89ee-4e3df44ea244" providerId="ADAL" clId="{E64F728C-8318-46F9-AA78-6F5F479CC5A9}" dt="2023-01-30T07:04:08.907" v="101" actId="6549"/>
        <pc:sldMkLst>
          <pc:docMk/>
          <pc:sldMk cId="2379350842" sldId="257"/>
        </pc:sldMkLst>
        <pc:spChg chg="add del mod">
          <ac:chgData name="Saranya Chandrukannan" userId="9243bfc0-428f-40b6-89ee-4e3df44ea244" providerId="ADAL" clId="{E64F728C-8318-46F9-AA78-6F5F479CC5A9}" dt="2023-01-30T07:03:14.715" v="92" actId="478"/>
          <ac:spMkLst>
            <pc:docMk/>
            <pc:sldMk cId="2379350842" sldId="257"/>
            <ac:spMk id="2" creationId="{C6F6F1E0-FB89-47D5-ABED-3F04D594C9E9}"/>
          </ac:spMkLst>
        </pc:spChg>
        <pc:spChg chg="del mod">
          <ac:chgData name="Saranya Chandrukannan" userId="9243bfc0-428f-40b6-89ee-4e3df44ea244" providerId="ADAL" clId="{E64F728C-8318-46F9-AA78-6F5F479CC5A9}" dt="2023-01-30T07:01:30.984" v="85" actId="21"/>
          <ac:spMkLst>
            <pc:docMk/>
            <pc:sldMk cId="2379350842" sldId="257"/>
            <ac:spMk id="4" creationId="{2FE12DED-1643-4051-8FA3-E3FC491F0229}"/>
          </ac:spMkLst>
        </pc:spChg>
        <pc:spChg chg="add mod">
          <ac:chgData name="Saranya Chandrukannan" userId="9243bfc0-428f-40b6-89ee-4e3df44ea244" providerId="ADAL" clId="{E64F728C-8318-46F9-AA78-6F5F479CC5A9}" dt="2023-01-30T07:03:34.445" v="94" actId="1076"/>
          <ac:spMkLst>
            <pc:docMk/>
            <pc:sldMk cId="2379350842" sldId="257"/>
            <ac:spMk id="7" creationId="{8FDC9618-92A9-46A6-A6F0-AE106F9814EB}"/>
          </ac:spMkLst>
        </pc:spChg>
        <pc:spChg chg="add mod">
          <ac:chgData name="Saranya Chandrukannan" userId="9243bfc0-428f-40b6-89ee-4e3df44ea244" providerId="ADAL" clId="{E64F728C-8318-46F9-AA78-6F5F479CC5A9}" dt="2023-01-30T07:04:08.907" v="101" actId="6549"/>
          <ac:spMkLst>
            <pc:docMk/>
            <pc:sldMk cId="2379350842" sldId="257"/>
            <ac:spMk id="10" creationId="{CA91CE36-4E8B-4F42-AA91-2188D0500A19}"/>
          </ac:spMkLst>
        </pc:spChg>
        <pc:picChg chg="del">
          <ac:chgData name="Saranya Chandrukannan" userId="9243bfc0-428f-40b6-89ee-4e3df44ea244" providerId="ADAL" clId="{E64F728C-8318-46F9-AA78-6F5F479CC5A9}" dt="2023-01-30T07:01:18.906" v="83" actId="478"/>
          <ac:picMkLst>
            <pc:docMk/>
            <pc:sldMk cId="2379350842" sldId="257"/>
            <ac:picMk id="2050" creationId="{3FCBDE57-83FC-4B58-BB76-84AA330A4A38}"/>
          </ac:picMkLst>
        </pc:picChg>
        <pc:picChg chg="add del mod">
          <ac:chgData name="Saranya Chandrukannan" userId="9243bfc0-428f-40b6-89ee-4e3df44ea244" providerId="ADAL" clId="{E64F728C-8318-46F9-AA78-6F5F479CC5A9}" dt="2023-01-30T07:03:14.715" v="92" actId="478"/>
          <ac:picMkLst>
            <pc:docMk/>
            <pc:sldMk cId="2379350842" sldId="257"/>
            <ac:picMk id="7170" creationId="{6108DD75-1A6B-4D51-B44D-B2979B5DA20A}"/>
          </ac:picMkLst>
        </pc:picChg>
        <pc:picChg chg="add mod">
          <ac:chgData name="Saranya Chandrukannan" userId="9243bfc0-428f-40b6-89ee-4e3df44ea244" providerId="ADAL" clId="{E64F728C-8318-46F9-AA78-6F5F479CC5A9}" dt="2023-01-30T07:03:43.547" v="97" actId="1076"/>
          <ac:picMkLst>
            <pc:docMk/>
            <pc:sldMk cId="2379350842" sldId="257"/>
            <ac:picMk id="7172" creationId="{F4097037-3C1A-4F8C-BCE0-F1E8590E5CEA}"/>
          </ac:picMkLst>
        </pc:picChg>
      </pc:sldChg>
      <pc:sldChg chg="addSp modSp mod">
        <pc:chgData name="Saranya Chandrukannan" userId="9243bfc0-428f-40b6-89ee-4e3df44ea244" providerId="ADAL" clId="{E64F728C-8318-46F9-AA78-6F5F479CC5A9}" dt="2023-01-30T07:05:49.161" v="109" actId="1076"/>
        <pc:sldMkLst>
          <pc:docMk/>
          <pc:sldMk cId="4038197395" sldId="258"/>
        </pc:sldMkLst>
        <pc:spChg chg="add mod">
          <ac:chgData name="Saranya Chandrukannan" userId="9243bfc0-428f-40b6-89ee-4e3df44ea244" providerId="ADAL" clId="{E64F728C-8318-46F9-AA78-6F5F479CC5A9}" dt="2023-01-30T07:04:33.066" v="106" actId="14100"/>
          <ac:spMkLst>
            <pc:docMk/>
            <pc:sldMk cId="4038197395" sldId="258"/>
            <ac:spMk id="3" creationId="{E928BAC0-B55A-4336-9080-9F367548D14C}"/>
          </ac:spMkLst>
        </pc:spChg>
        <pc:picChg chg="add mod">
          <ac:chgData name="Saranya Chandrukannan" userId="9243bfc0-428f-40b6-89ee-4e3df44ea244" providerId="ADAL" clId="{E64F728C-8318-46F9-AA78-6F5F479CC5A9}" dt="2023-01-30T07:05:49.161" v="109" actId="1076"/>
          <ac:picMkLst>
            <pc:docMk/>
            <pc:sldMk cId="4038197395" sldId="258"/>
            <ac:picMk id="4" creationId="{EAC7BB6B-ED78-4FAA-86AA-B6DAB282C564}"/>
          </ac:picMkLst>
        </pc:picChg>
      </pc:sldChg>
      <pc:sldChg chg="addSp modSp mod">
        <pc:chgData name="Saranya Chandrukannan" userId="9243bfc0-428f-40b6-89ee-4e3df44ea244" providerId="ADAL" clId="{E64F728C-8318-46F9-AA78-6F5F479CC5A9}" dt="2023-01-30T07:06:47.754" v="120" actId="14100"/>
        <pc:sldMkLst>
          <pc:docMk/>
          <pc:sldMk cId="4151503825" sldId="259"/>
        </pc:sldMkLst>
        <pc:spChg chg="add mod">
          <ac:chgData name="Saranya Chandrukannan" userId="9243bfc0-428f-40b6-89ee-4e3df44ea244" providerId="ADAL" clId="{E64F728C-8318-46F9-AA78-6F5F479CC5A9}" dt="2023-01-30T07:06:17.924" v="113" actId="20577"/>
          <ac:spMkLst>
            <pc:docMk/>
            <pc:sldMk cId="4151503825" sldId="259"/>
            <ac:spMk id="3" creationId="{10570A51-F9FE-4BDB-A5D5-B290A8BE1999}"/>
          </ac:spMkLst>
        </pc:spChg>
        <pc:spChg chg="add mod">
          <ac:chgData name="Saranya Chandrukannan" userId="9243bfc0-428f-40b6-89ee-4e3df44ea244" providerId="ADAL" clId="{E64F728C-8318-46F9-AA78-6F5F479CC5A9}" dt="2023-01-30T07:06:47.754" v="120" actId="14100"/>
          <ac:spMkLst>
            <pc:docMk/>
            <pc:sldMk cId="4151503825" sldId="259"/>
            <ac:spMk id="6" creationId="{0C579EB2-AFF6-4DF2-908B-6E0B74FCB3E3}"/>
          </ac:spMkLst>
        </pc:spChg>
        <pc:picChg chg="add mod">
          <ac:chgData name="Saranya Chandrukannan" userId="9243bfc0-428f-40b6-89ee-4e3df44ea244" providerId="ADAL" clId="{E64F728C-8318-46F9-AA78-6F5F479CC5A9}" dt="2023-01-30T07:06:31.920" v="117" actId="14100"/>
          <ac:picMkLst>
            <pc:docMk/>
            <pc:sldMk cId="4151503825" sldId="259"/>
            <ac:picMk id="5122" creationId="{37CA0456-A5D2-4CE8-AAC7-C9F304590C77}"/>
          </ac:picMkLst>
        </pc:picChg>
      </pc:sldChg>
      <pc:sldChg chg="addSp modSp mod">
        <pc:chgData name="Saranya Chandrukannan" userId="9243bfc0-428f-40b6-89ee-4e3df44ea244" providerId="ADAL" clId="{E64F728C-8318-46F9-AA78-6F5F479CC5A9}" dt="2023-01-30T07:09:41.960" v="129" actId="14100"/>
        <pc:sldMkLst>
          <pc:docMk/>
          <pc:sldMk cId="97648963" sldId="260"/>
        </pc:sldMkLst>
        <pc:spChg chg="add mod">
          <ac:chgData name="Saranya Chandrukannan" userId="9243bfc0-428f-40b6-89ee-4e3df44ea244" providerId="ADAL" clId="{E64F728C-8318-46F9-AA78-6F5F479CC5A9}" dt="2023-01-30T07:07:44.940" v="125" actId="20577"/>
          <ac:spMkLst>
            <pc:docMk/>
            <pc:sldMk cId="97648963" sldId="260"/>
            <ac:spMk id="3" creationId="{8B4584EF-B0ED-4290-991B-0EFD74264FC4}"/>
          </ac:spMkLst>
        </pc:spChg>
        <pc:picChg chg="add mod">
          <ac:chgData name="Saranya Chandrukannan" userId="9243bfc0-428f-40b6-89ee-4e3df44ea244" providerId="ADAL" clId="{E64F728C-8318-46F9-AA78-6F5F479CC5A9}" dt="2023-01-30T07:09:41.960" v="129" actId="14100"/>
          <ac:picMkLst>
            <pc:docMk/>
            <pc:sldMk cId="97648963" sldId="260"/>
            <ac:picMk id="4" creationId="{40E0CCEF-B1A8-4398-BE1C-EC1A7C3F05D7}"/>
          </ac:picMkLst>
        </pc:picChg>
      </pc:sldChg>
      <pc:sldChg chg="del ord">
        <pc:chgData name="Saranya Chandrukannan" userId="9243bfc0-428f-40b6-89ee-4e3df44ea244" providerId="ADAL" clId="{E64F728C-8318-46F9-AA78-6F5F479CC5A9}" dt="2023-01-30T07:16:09.452" v="155" actId="2696"/>
        <pc:sldMkLst>
          <pc:docMk/>
          <pc:sldMk cId="1330736575" sldId="261"/>
        </pc:sldMkLst>
      </pc:sldChg>
      <pc:sldChg chg="addSp modSp mod ord">
        <pc:chgData name="Saranya Chandrukannan" userId="9243bfc0-428f-40b6-89ee-4e3df44ea244" providerId="ADAL" clId="{E64F728C-8318-46F9-AA78-6F5F479CC5A9}" dt="2023-01-30T07:15:33.280" v="152" actId="1076"/>
        <pc:sldMkLst>
          <pc:docMk/>
          <pc:sldMk cId="1163248966" sldId="262"/>
        </pc:sldMkLst>
        <pc:spChg chg="add mod">
          <ac:chgData name="Saranya Chandrukannan" userId="9243bfc0-428f-40b6-89ee-4e3df44ea244" providerId="ADAL" clId="{E64F728C-8318-46F9-AA78-6F5F479CC5A9}" dt="2023-01-30T07:13:41.946" v="147" actId="20577"/>
          <ac:spMkLst>
            <pc:docMk/>
            <pc:sldMk cId="1163248966" sldId="262"/>
            <ac:spMk id="3" creationId="{EFC19FA4-C0D5-4896-962D-F17904A694D3}"/>
          </ac:spMkLst>
        </pc:spChg>
        <pc:picChg chg="add mod">
          <ac:chgData name="Saranya Chandrukannan" userId="9243bfc0-428f-40b6-89ee-4e3df44ea244" providerId="ADAL" clId="{E64F728C-8318-46F9-AA78-6F5F479CC5A9}" dt="2023-01-30T07:15:33.280" v="152" actId="1076"/>
          <ac:picMkLst>
            <pc:docMk/>
            <pc:sldMk cId="1163248966" sldId="262"/>
            <ac:picMk id="4" creationId="{738DCCEE-45E0-45E1-8AE8-A9EAFC3A28BA}"/>
          </ac:picMkLst>
        </pc:picChg>
      </pc:sldChg>
      <pc:sldChg chg="addSp modSp mod">
        <pc:chgData name="Saranya Chandrukannan" userId="9243bfc0-428f-40b6-89ee-4e3df44ea244" providerId="ADAL" clId="{E64F728C-8318-46F9-AA78-6F5F479CC5A9}" dt="2023-01-30T07:12:31.840" v="137" actId="1076"/>
        <pc:sldMkLst>
          <pc:docMk/>
          <pc:sldMk cId="3720627738" sldId="263"/>
        </pc:sldMkLst>
        <pc:spChg chg="add mod">
          <ac:chgData name="Saranya Chandrukannan" userId="9243bfc0-428f-40b6-89ee-4e3df44ea244" providerId="ADAL" clId="{E64F728C-8318-46F9-AA78-6F5F479CC5A9}" dt="2023-01-30T07:10:48.656" v="134" actId="20577"/>
          <ac:spMkLst>
            <pc:docMk/>
            <pc:sldMk cId="3720627738" sldId="263"/>
            <ac:spMk id="3" creationId="{76E440A3-CED0-4E8D-A71F-B1C4E6DC2DED}"/>
          </ac:spMkLst>
        </pc:spChg>
        <pc:picChg chg="add mod">
          <ac:chgData name="Saranya Chandrukannan" userId="9243bfc0-428f-40b6-89ee-4e3df44ea244" providerId="ADAL" clId="{E64F728C-8318-46F9-AA78-6F5F479CC5A9}" dt="2023-01-30T07:12:31.840" v="137" actId="1076"/>
          <ac:picMkLst>
            <pc:docMk/>
            <pc:sldMk cId="3720627738" sldId="263"/>
            <ac:picMk id="4" creationId="{2F3049FA-0541-417E-90B2-4AE8BFAE9081}"/>
          </ac:picMkLst>
        </pc:picChg>
      </pc:sldChg>
      <pc:sldMasterChg chg="addSp mod">
        <pc:chgData name="Saranya Chandrukannan" userId="9243bfc0-428f-40b6-89ee-4e3df44ea244" providerId="ADAL" clId="{E64F728C-8318-46F9-AA78-6F5F479CC5A9}" dt="2023-01-30T06:57:08.504" v="0" actId="33475"/>
        <pc:sldMasterMkLst>
          <pc:docMk/>
          <pc:sldMasterMk cId="2063138765" sldId="2147483648"/>
        </pc:sldMasterMkLst>
        <pc:spChg chg="add">
          <ac:chgData name="Saranya Chandrukannan" userId="9243bfc0-428f-40b6-89ee-4e3df44ea244" providerId="ADAL" clId="{E64F728C-8318-46F9-AA78-6F5F479CC5A9}" dt="2023-01-30T06:57:08.504" v="0" actId="33475"/>
          <ac:spMkLst>
            <pc:docMk/>
            <pc:sldMasterMk cId="2063138765" sldId="2147483648"/>
            <ac:spMk id="8" creationId="{DCB735BA-3D2E-49F7-954C-C41E7F855DEB}"/>
          </ac:spMkLst>
        </pc:s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14AC-B83E-4DE7-BCF0-B9A5FC0933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BE35473-5A46-4D56-B385-BAEC7DD63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B684792-F598-4E7C-A174-0DCAD980B3BE}"/>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5" name="Footer Placeholder 4">
            <a:extLst>
              <a:ext uri="{FF2B5EF4-FFF2-40B4-BE49-F238E27FC236}">
                <a16:creationId xmlns:a16="http://schemas.microsoft.com/office/drawing/2014/main" id="{FD1C4EE2-51A9-4320-83CA-7E14CBCF931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2665D3E-BD9B-4F80-9966-03D41ADADB71}"/>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111045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8DF1-67E1-450D-A569-C0BDDBEE3B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9DA48B-8AF5-435F-AC4A-8E06475E1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0E5783E-A6A7-4171-9A63-987AE5773684}"/>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5" name="Footer Placeholder 4">
            <a:extLst>
              <a:ext uri="{FF2B5EF4-FFF2-40B4-BE49-F238E27FC236}">
                <a16:creationId xmlns:a16="http://schemas.microsoft.com/office/drawing/2014/main" id="{46774486-2000-4288-93C7-9A21FC6969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BB113F-F2DF-4911-8941-1758DA9BC0E5}"/>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247416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F26E83-4DA5-47C5-BF57-45A46084DE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00D0180-9098-4B27-B9E6-35201E89B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A9E5AA-97AB-41A9-BC5E-9712F176FCE1}"/>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5" name="Footer Placeholder 4">
            <a:extLst>
              <a:ext uri="{FF2B5EF4-FFF2-40B4-BE49-F238E27FC236}">
                <a16:creationId xmlns:a16="http://schemas.microsoft.com/office/drawing/2014/main" id="{DEFD719F-03DF-48FC-80F9-66454E3F326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22CFD0-5F7B-4483-A389-099A975CCE8B}"/>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111805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5059-8ECC-4BAF-8BDF-E2F73915A3F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A7F5B43-89BB-406D-BA51-E309F4459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568E8E1-626A-4576-8426-E331CCD1C225}"/>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5" name="Footer Placeholder 4">
            <a:extLst>
              <a:ext uri="{FF2B5EF4-FFF2-40B4-BE49-F238E27FC236}">
                <a16:creationId xmlns:a16="http://schemas.microsoft.com/office/drawing/2014/main" id="{FE23958F-DC62-4DAA-81D9-3C45969D2E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135086A-A2A3-4577-9A8F-6B304ECEE25D}"/>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25467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A986-8D66-400E-9E18-2D7A8DEC4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1F0DCD6-A7F7-47EC-B8B3-181777F54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5C9FB-21F2-47D0-B623-262C3794D820}"/>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5" name="Footer Placeholder 4">
            <a:extLst>
              <a:ext uri="{FF2B5EF4-FFF2-40B4-BE49-F238E27FC236}">
                <a16:creationId xmlns:a16="http://schemas.microsoft.com/office/drawing/2014/main" id="{1B6F1459-4441-4A90-BC66-B858D84F92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3D3E9-F9FF-466B-81E0-E2C3549E97D1}"/>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250996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E9C7-0274-401D-9854-A5C74F98B73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62F9DB-51B3-44E1-B40D-E667D41BE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3CD5438-C0F7-4128-BE2A-AB8E26D61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73E61E4-62E4-4AC7-8EE2-3A12900FF7EA}"/>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6" name="Footer Placeholder 5">
            <a:extLst>
              <a:ext uri="{FF2B5EF4-FFF2-40B4-BE49-F238E27FC236}">
                <a16:creationId xmlns:a16="http://schemas.microsoft.com/office/drawing/2014/main" id="{8F73E101-C4F8-46B4-9FFD-3E82E186D04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4C4DCD-482A-4ADB-8B63-AE98F5C911B3}"/>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15930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EF1E-4C09-4787-B459-A2C5399B44D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1C7892C-F3AB-48F6-83AB-42234774B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4F225-CF37-49D8-B2E9-798DEA5BAD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502973B-7FB6-4078-ABEE-7F53E26876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08F828-A4FD-4B78-B206-C29A18EB8C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64CB11D-8D11-4900-B850-48644BB035BD}"/>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8" name="Footer Placeholder 7">
            <a:extLst>
              <a:ext uri="{FF2B5EF4-FFF2-40B4-BE49-F238E27FC236}">
                <a16:creationId xmlns:a16="http://schemas.microsoft.com/office/drawing/2014/main" id="{07878AB4-4A8C-443D-93B1-6DFF89590E8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56E4B36-FCCF-4400-8F73-AC443BDDA9B8}"/>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219525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3F04-4FBF-429A-BFB1-D68E3F8F48E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A6D5881-4880-4498-8A66-2C557721A914}"/>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4" name="Footer Placeholder 3">
            <a:extLst>
              <a:ext uri="{FF2B5EF4-FFF2-40B4-BE49-F238E27FC236}">
                <a16:creationId xmlns:a16="http://schemas.microsoft.com/office/drawing/2014/main" id="{E8D76391-CAD9-435C-94BC-48FF1026575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0A7441-BBA6-488E-9B6F-5F3CDBA2242B}"/>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310704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52656-A0E6-4A18-A67E-8B4E917E0434}"/>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3" name="Footer Placeholder 2">
            <a:extLst>
              <a:ext uri="{FF2B5EF4-FFF2-40B4-BE49-F238E27FC236}">
                <a16:creationId xmlns:a16="http://schemas.microsoft.com/office/drawing/2014/main" id="{46328C85-1BE8-4241-8D53-952903292B6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2DAA9E8-FEEC-4A3A-8487-E361CA8E40BC}"/>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260088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AFD2-82E5-4449-80F0-23170B9E7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524A55C-CBD3-4D1D-AE58-2162395F7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606AEAB-1664-4669-B32E-5D6AA0FE9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205D5-6A53-4396-BAF1-02FED64DEA3C}"/>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6" name="Footer Placeholder 5">
            <a:extLst>
              <a:ext uri="{FF2B5EF4-FFF2-40B4-BE49-F238E27FC236}">
                <a16:creationId xmlns:a16="http://schemas.microsoft.com/office/drawing/2014/main" id="{B951F58E-0312-47A3-A288-6B493D268C4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A1E8F9C-FF7E-48ED-AC27-9E6839F444C9}"/>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50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E49F-E419-4FA2-807F-846CE164A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E727A8C-9E22-479E-B140-BA437C384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CA987F0-C0A7-45C6-9F51-96C81C2AB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BFD31-B44C-4E60-8EC6-E4D816C98254}"/>
              </a:ext>
            </a:extLst>
          </p:cNvPr>
          <p:cNvSpPr>
            <a:spLocks noGrp="1"/>
          </p:cNvSpPr>
          <p:nvPr>
            <p:ph type="dt" sz="half" idx="10"/>
          </p:nvPr>
        </p:nvSpPr>
        <p:spPr/>
        <p:txBody>
          <a:bodyPr/>
          <a:lstStyle/>
          <a:p>
            <a:fld id="{C6CDBF56-65F6-4B40-99BE-A338C4397BDB}" type="datetimeFigureOut">
              <a:rPr lang="en-AU" smtClean="0"/>
              <a:t>14/08/2023</a:t>
            </a:fld>
            <a:endParaRPr lang="en-AU"/>
          </a:p>
        </p:txBody>
      </p:sp>
      <p:sp>
        <p:nvSpPr>
          <p:cNvPr id="6" name="Footer Placeholder 5">
            <a:extLst>
              <a:ext uri="{FF2B5EF4-FFF2-40B4-BE49-F238E27FC236}">
                <a16:creationId xmlns:a16="http://schemas.microsoft.com/office/drawing/2014/main" id="{C3ABC2FA-F901-4271-B638-2ED4C101AAC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8D0FA3A-2A2C-4454-8933-593BABB5AFF2}"/>
              </a:ext>
            </a:extLst>
          </p:cNvPr>
          <p:cNvSpPr>
            <a:spLocks noGrp="1"/>
          </p:cNvSpPr>
          <p:nvPr>
            <p:ph type="sldNum" sz="quarter" idx="12"/>
          </p:nvPr>
        </p:nvSpPr>
        <p:spPr/>
        <p:txBody>
          <a:bodyPr/>
          <a:lstStyle/>
          <a:p>
            <a:fld id="{EC090373-BD07-4DFA-97C1-9858328AA184}" type="slidenum">
              <a:rPr lang="en-AU" smtClean="0"/>
              <a:t>‹#›</a:t>
            </a:fld>
            <a:endParaRPr lang="en-AU"/>
          </a:p>
        </p:txBody>
      </p:sp>
    </p:spTree>
    <p:extLst>
      <p:ext uri="{BB962C8B-B14F-4D97-AF65-F5344CB8AC3E}">
        <p14:creationId xmlns:p14="http://schemas.microsoft.com/office/powerpoint/2010/main" val="238330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2290C-B3A2-475C-8664-9B22121CFF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8E796AA-E3FF-41F2-8271-CC60868EC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E890223-8A74-467F-885F-DBFF6B4A1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DBF56-65F6-4B40-99BE-A338C4397BDB}" type="datetimeFigureOut">
              <a:rPr lang="en-AU" smtClean="0"/>
              <a:t>14/08/2023</a:t>
            </a:fld>
            <a:endParaRPr lang="en-AU"/>
          </a:p>
        </p:txBody>
      </p:sp>
      <p:sp>
        <p:nvSpPr>
          <p:cNvPr id="5" name="Footer Placeholder 4">
            <a:extLst>
              <a:ext uri="{FF2B5EF4-FFF2-40B4-BE49-F238E27FC236}">
                <a16:creationId xmlns:a16="http://schemas.microsoft.com/office/drawing/2014/main" id="{8426EED9-770C-4BDE-8DEC-9A27DC012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952A642-B851-443B-B1A6-07B3F0649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90373-BD07-4DFA-97C1-9858328AA184}" type="slidenum">
              <a:rPr lang="en-AU" smtClean="0"/>
              <a:t>‹#›</a:t>
            </a:fld>
            <a:endParaRPr lang="en-AU"/>
          </a:p>
        </p:txBody>
      </p:sp>
      <p:sp>
        <p:nvSpPr>
          <p:cNvPr id="8" name="TextBox 7">
            <a:extLst>
              <a:ext uri="{FF2B5EF4-FFF2-40B4-BE49-F238E27FC236}">
                <a16:creationId xmlns:a16="http://schemas.microsoft.com/office/drawing/2014/main" id="{DCB735BA-3D2E-49F7-954C-C41E7F855DEB}"/>
              </a:ext>
            </a:extLst>
          </p:cNvPr>
          <p:cNvSpPr txBox="1"/>
          <p:nvPr userDrawn="1">
            <p:extLst>
              <p:ext uri="{1162E1C5-73C7-4A58-AE30-91384D911F3F}">
                <p184:classification xmlns:p184="http://schemas.microsoft.com/office/powerpoint/2018/4/main" val="hdr"/>
              </p:ext>
            </p:extLst>
          </p:nvPr>
        </p:nvSpPr>
        <p:spPr>
          <a:xfrm>
            <a:off x="5773738" y="0"/>
            <a:ext cx="488950" cy="152400"/>
          </a:xfrm>
          <a:prstGeom prst="rect">
            <a:avLst/>
          </a:prstGeom>
        </p:spPr>
        <p:txBody>
          <a:bodyPr horzOverflow="overflow" lIns="0" tIns="0" rIns="0" bIns="0">
            <a:spAutoFit/>
          </a:bodyPr>
          <a:lstStyle/>
          <a:p>
            <a:pPr algn="ctr"/>
            <a:r>
              <a:rPr lang="en-AU"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2063138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DC9618-92A9-46A6-A6F0-AE106F9814EB}"/>
              </a:ext>
            </a:extLst>
          </p:cNvPr>
          <p:cNvSpPr txBox="1"/>
          <p:nvPr/>
        </p:nvSpPr>
        <p:spPr>
          <a:xfrm>
            <a:off x="286304" y="578813"/>
            <a:ext cx="6094520" cy="369332"/>
          </a:xfrm>
          <a:prstGeom prst="rect">
            <a:avLst/>
          </a:prstGeom>
          <a:noFill/>
        </p:spPr>
        <p:txBody>
          <a:bodyPr wrap="square">
            <a:spAutoFit/>
          </a:bodyPr>
          <a:lstStyle/>
          <a:p>
            <a:pPr algn="l"/>
            <a:r>
              <a:rPr lang="en-US" b="0" i="0" dirty="0">
                <a:solidFill>
                  <a:srgbClr val="333333"/>
                </a:solidFill>
                <a:effectLst/>
                <a:latin typeface="Open Sans" panose="020B0606030504020204" pitchFamily="34" charset="0"/>
              </a:rPr>
              <a:t>What happens when you turn on your computer?</a:t>
            </a:r>
          </a:p>
        </p:txBody>
      </p:sp>
      <p:pic>
        <p:nvPicPr>
          <p:cNvPr id="7172" name="Picture 4" descr="What happens when you turn on your computer?">
            <a:extLst>
              <a:ext uri="{FF2B5EF4-FFF2-40B4-BE49-F238E27FC236}">
                <a16:creationId xmlns:a16="http://schemas.microsoft.com/office/drawing/2014/main" id="{F4097037-3C1A-4F8C-BCE0-F1E8590E5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88" y="1228245"/>
            <a:ext cx="4722921" cy="26566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A91CE36-4E8B-4F42-AA91-2188D0500A19}"/>
              </a:ext>
            </a:extLst>
          </p:cNvPr>
          <p:cNvSpPr txBox="1"/>
          <p:nvPr/>
        </p:nvSpPr>
        <p:spPr>
          <a:xfrm>
            <a:off x="357325" y="4325151"/>
            <a:ext cx="11512119" cy="646331"/>
          </a:xfrm>
          <a:prstGeom prst="rect">
            <a:avLst/>
          </a:prstGeom>
          <a:noFill/>
        </p:spPr>
        <p:txBody>
          <a:bodyPr wrap="square">
            <a:spAutoFit/>
          </a:bodyPr>
          <a:lstStyle/>
          <a:p>
            <a:pPr algn="l"/>
            <a:r>
              <a:rPr lang="en-US" b="0" i="0" dirty="0">
                <a:solidFill>
                  <a:srgbClr val="747474"/>
                </a:solidFill>
                <a:effectLst/>
                <a:latin typeface="Open Sans" panose="020B0606030504020204" pitchFamily="34" charset="0"/>
              </a:rPr>
              <a:t>You probably do it almost every day, but what happens when you turn on your computer? What’s going on in the background after you initiate the bootup process?</a:t>
            </a:r>
          </a:p>
        </p:txBody>
      </p:sp>
    </p:spTree>
    <p:extLst>
      <p:ext uri="{BB962C8B-B14F-4D97-AF65-F5344CB8AC3E}">
        <p14:creationId xmlns:p14="http://schemas.microsoft.com/office/powerpoint/2010/main" val="237935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8BAC0-B55A-4336-9080-9F367548D14C}"/>
              </a:ext>
            </a:extLst>
          </p:cNvPr>
          <p:cNvSpPr txBox="1"/>
          <p:nvPr/>
        </p:nvSpPr>
        <p:spPr>
          <a:xfrm>
            <a:off x="363983" y="461639"/>
            <a:ext cx="11425563" cy="1200329"/>
          </a:xfrm>
          <a:prstGeom prst="rect">
            <a:avLst/>
          </a:prstGeom>
          <a:noFill/>
        </p:spPr>
        <p:txBody>
          <a:bodyPr wrap="square">
            <a:spAutoFit/>
          </a:bodyPr>
          <a:lstStyle/>
          <a:p>
            <a:pPr algn="l"/>
            <a:r>
              <a:rPr lang="en-US" b="1" dirty="0">
                <a:solidFill>
                  <a:srgbClr val="333333"/>
                </a:solidFill>
                <a:effectLst/>
                <a:latin typeface="Open Sans" panose="020B0606030504020204" pitchFamily="34" charset="0"/>
              </a:rPr>
              <a:t>Step 1: the hardware powers up</a:t>
            </a:r>
          </a:p>
          <a:p>
            <a:pPr algn="l"/>
            <a:r>
              <a:rPr lang="en-US" b="0" i="0" dirty="0">
                <a:effectLst/>
                <a:latin typeface="Open Sans" panose="020B0606030504020204" pitchFamily="34" charset="0"/>
              </a:rPr>
              <a:t>You’ve pressed the power button. Now, using its power supply, the computer begins to deliver power to its individual components – the hardware. This includes the CPU (central processing unit), hard disk drives and solid-state drives, graphics processors, and more.</a:t>
            </a:r>
          </a:p>
        </p:txBody>
      </p:sp>
      <p:pic>
        <p:nvPicPr>
          <p:cNvPr id="4" name="Picture 3">
            <a:extLst>
              <a:ext uri="{FF2B5EF4-FFF2-40B4-BE49-F238E27FC236}">
                <a16:creationId xmlns:a16="http://schemas.microsoft.com/office/drawing/2014/main" id="{EAC7BB6B-ED78-4FAA-86AA-B6DAB282C564}"/>
              </a:ext>
            </a:extLst>
          </p:cNvPr>
          <p:cNvPicPr>
            <a:picLocks noChangeAspect="1"/>
          </p:cNvPicPr>
          <p:nvPr/>
        </p:nvPicPr>
        <p:blipFill>
          <a:blip r:embed="rId2"/>
          <a:stretch>
            <a:fillRect/>
          </a:stretch>
        </p:blipFill>
        <p:spPr>
          <a:xfrm>
            <a:off x="601832" y="2121763"/>
            <a:ext cx="3715216" cy="3201278"/>
          </a:xfrm>
          <a:prstGeom prst="rect">
            <a:avLst/>
          </a:prstGeom>
        </p:spPr>
      </p:pic>
    </p:spTree>
    <p:extLst>
      <p:ext uri="{BB962C8B-B14F-4D97-AF65-F5344CB8AC3E}">
        <p14:creationId xmlns:p14="http://schemas.microsoft.com/office/powerpoint/2010/main" val="403819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70A51-F9FE-4BDB-A5D5-B290A8BE1999}"/>
              </a:ext>
            </a:extLst>
          </p:cNvPr>
          <p:cNvSpPr txBox="1"/>
          <p:nvPr/>
        </p:nvSpPr>
        <p:spPr>
          <a:xfrm>
            <a:off x="534880" y="445649"/>
            <a:ext cx="6094520" cy="369332"/>
          </a:xfrm>
          <a:prstGeom prst="rect">
            <a:avLst/>
          </a:prstGeom>
          <a:noFill/>
        </p:spPr>
        <p:txBody>
          <a:bodyPr wrap="square">
            <a:spAutoFit/>
          </a:bodyPr>
          <a:lstStyle/>
          <a:p>
            <a:pPr algn="l"/>
            <a:r>
              <a:rPr lang="en-US" b="1" dirty="0">
                <a:solidFill>
                  <a:srgbClr val="333333"/>
                </a:solidFill>
                <a:effectLst/>
                <a:latin typeface="Open Sans" panose="020B0606030504020204" pitchFamily="34" charset="0"/>
              </a:rPr>
              <a:t>Step 2: The CPU initiates the BIOS or UEFI</a:t>
            </a:r>
          </a:p>
        </p:txBody>
      </p:sp>
      <p:pic>
        <p:nvPicPr>
          <p:cNvPr id="5122" name="Picture 2" descr="CPU">
            <a:extLst>
              <a:ext uri="{FF2B5EF4-FFF2-40B4-BE49-F238E27FC236}">
                <a16:creationId xmlns:a16="http://schemas.microsoft.com/office/drawing/2014/main" id="{37CA0456-A5D2-4CE8-AAC7-C9F304590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82447"/>
            <a:ext cx="3572626" cy="2375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579EB2-AFF6-4DF2-908B-6E0B74FCB3E3}"/>
              </a:ext>
            </a:extLst>
          </p:cNvPr>
          <p:cNvSpPr txBox="1"/>
          <p:nvPr/>
        </p:nvSpPr>
        <p:spPr>
          <a:xfrm>
            <a:off x="659166" y="3962919"/>
            <a:ext cx="11272421" cy="1477328"/>
          </a:xfrm>
          <a:prstGeom prst="rect">
            <a:avLst/>
          </a:prstGeom>
          <a:noFill/>
        </p:spPr>
        <p:txBody>
          <a:bodyPr wrap="square">
            <a:spAutoFit/>
          </a:bodyPr>
          <a:lstStyle/>
          <a:p>
            <a:pPr algn="l"/>
            <a:r>
              <a:rPr lang="en-US" b="0" i="0" dirty="0">
                <a:effectLst/>
                <a:latin typeface="Open Sans" panose="020B0606030504020204" pitchFamily="34" charset="0"/>
              </a:rPr>
              <a:t>The CPU now has electricity, so begins to </a:t>
            </a:r>
            <a:r>
              <a:rPr lang="en-US" b="0" i="0" dirty="0" err="1">
                <a:effectLst/>
                <a:latin typeface="Open Sans" panose="020B0606030504020204" pitchFamily="34" charset="0"/>
              </a:rPr>
              <a:t>initialise</a:t>
            </a:r>
            <a:r>
              <a:rPr lang="en-US" b="0" i="0" dirty="0">
                <a:effectLst/>
                <a:latin typeface="Open Sans" panose="020B0606030504020204" pitchFamily="34" charset="0"/>
              </a:rPr>
              <a:t> itself. The CPU locates a program generally stored on a chip on the motherboard – either a BIOS or UEFI.</a:t>
            </a:r>
          </a:p>
          <a:p>
            <a:pPr algn="l"/>
            <a:r>
              <a:rPr lang="en-US" b="0" i="0" dirty="0">
                <a:effectLst/>
                <a:latin typeface="Open Sans" panose="020B0606030504020204" pitchFamily="34" charset="0"/>
              </a:rPr>
              <a:t>Today, most PCs load what’s called a UEFI (Unified Extensible Firmware Interface). Older computers, however, loaded something called a BIOS (Basic Input/Output System). To confuse things further, some modern-day PC manufacturers refer to their UEFI as a BIOS.</a:t>
            </a:r>
          </a:p>
        </p:txBody>
      </p:sp>
    </p:spTree>
    <p:extLst>
      <p:ext uri="{BB962C8B-B14F-4D97-AF65-F5344CB8AC3E}">
        <p14:creationId xmlns:p14="http://schemas.microsoft.com/office/powerpoint/2010/main" val="415150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584EF-B0ED-4290-991B-0EFD74264FC4}"/>
              </a:ext>
            </a:extLst>
          </p:cNvPr>
          <p:cNvSpPr txBox="1"/>
          <p:nvPr/>
        </p:nvSpPr>
        <p:spPr>
          <a:xfrm>
            <a:off x="248575" y="88777"/>
            <a:ext cx="8893205" cy="3416320"/>
          </a:xfrm>
          <a:prstGeom prst="rect">
            <a:avLst/>
          </a:prstGeom>
          <a:noFill/>
        </p:spPr>
        <p:txBody>
          <a:bodyPr wrap="square">
            <a:spAutoFit/>
          </a:bodyPr>
          <a:lstStyle/>
          <a:p>
            <a:pPr algn="l"/>
            <a:r>
              <a:rPr lang="en-US" b="1" dirty="0">
                <a:solidFill>
                  <a:srgbClr val="333333"/>
                </a:solidFill>
                <a:effectLst/>
                <a:latin typeface="Open Sans" panose="020B0606030504020204" pitchFamily="34" charset="0"/>
              </a:rPr>
              <a:t>Step 3: the BIOS or UEFI tests and </a:t>
            </a:r>
            <a:r>
              <a:rPr lang="en-US" b="1" dirty="0" err="1">
                <a:solidFill>
                  <a:srgbClr val="333333"/>
                </a:solidFill>
                <a:effectLst/>
                <a:latin typeface="Open Sans" panose="020B0606030504020204" pitchFamily="34" charset="0"/>
              </a:rPr>
              <a:t>initialises</a:t>
            </a:r>
            <a:r>
              <a:rPr lang="en-US" b="1" dirty="0">
                <a:solidFill>
                  <a:srgbClr val="333333"/>
                </a:solidFill>
                <a:effectLst/>
                <a:latin typeface="Open Sans" panose="020B0606030504020204" pitchFamily="34" charset="0"/>
              </a:rPr>
              <a:t> your hardware</a:t>
            </a:r>
          </a:p>
          <a:p>
            <a:pPr algn="l"/>
            <a:r>
              <a:rPr lang="en-US" b="0" i="0" dirty="0">
                <a:effectLst/>
                <a:latin typeface="Open Sans" panose="020B0606030504020204" pitchFamily="34" charset="0"/>
              </a:rPr>
              <a:t>The CPU is now ready to run the BIOS or UEFI. These programs are designed to test and </a:t>
            </a:r>
            <a:r>
              <a:rPr lang="en-US" b="0" i="0" dirty="0" err="1">
                <a:effectLst/>
                <a:latin typeface="Open Sans" panose="020B0606030504020204" pitchFamily="34" charset="0"/>
              </a:rPr>
              <a:t>initialise</a:t>
            </a:r>
            <a:r>
              <a:rPr lang="en-US" b="0" i="0" dirty="0">
                <a:effectLst/>
                <a:latin typeface="Open Sans" panose="020B0606030504020204" pitchFamily="34" charset="0"/>
              </a:rPr>
              <a:t> your PC’s hardware, including the CPU. </a:t>
            </a:r>
          </a:p>
          <a:p>
            <a:pPr algn="l"/>
            <a:endParaRPr lang="en-US" dirty="0">
              <a:latin typeface="Open Sans" panose="020B0606030504020204" pitchFamily="34" charset="0"/>
            </a:endParaRPr>
          </a:p>
          <a:p>
            <a:pPr algn="l"/>
            <a:r>
              <a:rPr lang="en-US" b="0" i="0" dirty="0">
                <a:effectLst/>
                <a:latin typeface="Open Sans" panose="020B0606030504020204" pitchFamily="34" charset="0"/>
              </a:rPr>
              <a:t>If there’s something wrong with your hardware – for example, if you don’t have any RAM installed on your device – the bootup process will stop, and the computer will display an error. This testing process is known as the POST (Power On Self Test).</a:t>
            </a:r>
          </a:p>
          <a:p>
            <a:pPr algn="l"/>
            <a:endParaRPr lang="en-US" b="0" i="0" dirty="0">
              <a:effectLst/>
              <a:latin typeface="Open Sans" panose="020B0606030504020204" pitchFamily="34" charset="0"/>
            </a:endParaRPr>
          </a:p>
          <a:p>
            <a:pPr algn="l"/>
            <a:r>
              <a:rPr lang="en-US" b="0" i="0" dirty="0">
                <a:effectLst/>
                <a:latin typeface="Open Sans" panose="020B0606030504020204" pitchFamily="34" charset="0"/>
              </a:rPr>
              <a:t>From your end, you’ll typically see the PC manufacturer’s logo on the screen. That being said, some more recent computers fly through this process so fast they don’t bother displaying anything during the POST.</a:t>
            </a:r>
          </a:p>
        </p:txBody>
      </p:sp>
      <p:pic>
        <p:nvPicPr>
          <p:cNvPr id="4" name="Picture 3">
            <a:extLst>
              <a:ext uri="{FF2B5EF4-FFF2-40B4-BE49-F238E27FC236}">
                <a16:creationId xmlns:a16="http://schemas.microsoft.com/office/drawing/2014/main" id="{40E0CCEF-B1A8-4398-BE1C-EC1A7C3F05D7}"/>
              </a:ext>
            </a:extLst>
          </p:cNvPr>
          <p:cNvPicPr>
            <a:picLocks noChangeAspect="1"/>
          </p:cNvPicPr>
          <p:nvPr/>
        </p:nvPicPr>
        <p:blipFill>
          <a:blip r:embed="rId2"/>
          <a:stretch>
            <a:fillRect/>
          </a:stretch>
        </p:blipFill>
        <p:spPr>
          <a:xfrm>
            <a:off x="1105824" y="3885830"/>
            <a:ext cx="4137980" cy="1899149"/>
          </a:xfrm>
          <a:prstGeom prst="rect">
            <a:avLst/>
          </a:prstGeom>
        </p:spPr>
      </p:pic>
    </p:spTree>
    <p:extLst>
      <p:ext uri="{BB962C8B-B14F-4D97-AF65-F5344CB8AC3E}">
        <p14:creationId xmlns:p14="http://schemas.microsoft.com/office/powerpoint/2010/main" val="9764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440A3-CED0-4E8D-A71F-B1C4E6DC2DED}"/>
              </a:ext>
            </a:extLst>
          </p:cNvPr>
          <p:cNvSpPr txBox="1"/>
          <p:nvPr/>
        </p:nvSpPr>
        <p:spPr>
          <a:xfrm>
            <a:off x="159797" y="186431"/>
            <a:ext cx="11922711" cy="3139321"/>
          </a:xfrm>
          <a:prstGeom prst="rect">
            <a:avLst/>
          </a:prstGeom>
          <a:noFill/>
        </p:spPr>
        <p:txBody>
          <a:bodyPr wrap="square">
            <a:spAutoFit/>
          </a:bodyPr>
          <a:lstStyle/>
          <a:p>
            <a:pPr algn="l"/>
            <a:r>
              <a:rPr lang="en-US" b="1" dirty="0">
                <a:solidFill>
                  <a:srgbClr val="333333"/>
                </a:solidFill>
                <a:effectLst/>
                <a:latin typeface="Open Sans" panose="020B0606030504020204" pitchFamily="34" charset="0"/>
              </a:rPr>
              <a:t>Step 4: the BIOS or UEFI hands responsibility over to a boot device</a:t>
            </a:r>
          </a:p>
          <a:p>
            <a:pPr algn="l"/>
            <a:r>
              <a:rPr lang="en-US" dirty="0">
                <a:solidFill>
                  <a:srgbClr val="202124"/>
                </a:solidFill>
                <a:latin typeface="Google Sans"/>
              </a:rPr>
              <a:t>When the BIOS or UEFI has finished testing and </a:t>
            </a:r>
            <a:r>
              <a:rPr lang="en-US" dirty="0" err="1">
                <a:solidFill>
                  <a:srgbClr val="202124"/>
                </a:solidFill>
                <a:latin typeface="Google Sans"/>
              </a:rPr>
              <a:t>initialising</a:t>
            </a:r>
            <a:r>
              <a:rPr lang="en-US" dirty="0">
                <a:solidFill>
                  <a:srgbClr val="202124"/>
                </a:solidFill>
                <a:latin typeface="Google Sans"/>
              </a:rPr>
              <a:t> your hardware (and has confirmed everything’s in working order), it hands responsibility over to your operating system’s boot loader. This is known as the ‘boot device,’ and is usually your computer’s disk drive or solid-state drive, but can also be a USB, network, DVD, or another device. (A boot loader, also called a boot manager, is a small program that places the operating system (OS) of a computer into memory)</a:t>
            </a:r>
          </a:p>
          <a:p>
            <a:pPr algn="l"/>
            <a:endParaRPr lang="en-US" dirty="0">
              <a:solidFill>
                <a:srgbClr val="202124"/>
              </a:solidFill>
              <a:latin typeface="Google Sans"/>
            </a:endParaRPr>
          </a:p>
          <a:p>
            <a:pPr algn="l"/>
            <a:r>
              <a:rPr lang="en-US" dirty="0">
                <a:solidFill>
                  <a:srgbClr val="202124"/>
                </a:solidFill>
                <a:latin typeface="Google Sans"/>
              </a:rPr>
              <a:t>If you have more than one boot device, the BIOS or UEFI will hand over the start-up process to the device that’s listed first. If there is no bootable boot device, the process will come to a halt, and you’ll see an error message on the screen.</a:t>
            </a:r>
          </a:p>
          <a:p>
            <a:pPr algn="l"/>
            <a:endParaRPr lang="en-US" dirty="0">
              <a:solidFill>
                <a:srgbClr val="202124"/>
              </a:solidFill>
              <a:latin typeface="Google Sans"/>
            </a:endParaRPr>
          </a:p>
          <a:p>
            <a:pPr algn="l"/>
            <a:r>
              <a:rPr lang="en-US" dirty="0">
                <a:solidFill>
                  <a:srgbClr val="202124"/>
                </a:solidFill>
                <a:latin typeface="Google Sans"/>
              </a:rPr>
              <a:t>Modern computers using UEFI firmware are usually configured for a ‘secure boot.’ This ensures the operating system – Windows, Linux, Mac, as examples – are not running low-level malware.</a:t>
            </a:r>
          </a:p>
        </p:txBody>
      </p:sp>
      <p:pic>
        <p:nvPicPr>
          <p:cNvPr id="4" name="Picture 3">
            <a:extLst>
              <a:ext uri="{FF2B5EF4-FFF2-40B4-BE49-F238E27FC236}">
                <a16:creationId xmlns:a16="http://schemas.microsoft.com/office/drawing/2014/main" id="{2F3049FA-0541-417E-90B2-4AE8BFAE9081}"/>
              </a:ext>
            </a:extLst>
          </p:cNvPr>
          <p:cNvPicPr>
            <a:picLocks noChangeAspect="1"/>
          </p:cNvPicPr>
          <p:nvPr/>
        </p:nvPicPr>
        <p:blipFill>
          <a:blip r:embed="rId2"/>
          <a:stretch>
            <a:fillRect/>
          </a:stretch>
        </p:blipFill>
        <p:spPr>
          <a:xfrm>
            <a:off x="1213124" y="4039340"/>
            <a:ext cx="3385602" cy="1895937"/>
          </a:xfrm>
          <a:prstGeom prst="rect">
            <a:avLst/>
          </a:prstGeom>
        </p:spPr>
      </p:pic>
    </p:spTree>
    <p:extLst>
      <p:ext uri="{BB962C8B-B14F-4D97-AF65-F5344CB8AC3E}">
        <p14:creationId xmlns:p14="http://schemas.microsoft.com/office/powerpoint/2010/main" val="372062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C19FA4-C0D5-4896-962D-F17904A694D3}"/>
              </a:ext>
            </a:extLst>
          </p:cNvPr>
          <p:cNvSpPr txBox="1"/>
          <p:nvPr/>
        </p:nvSpPr>
        <p:spPr>
          <a:xfrm>
            <a:off x="124287" y="1"/>
            <a:ext cx="12067713" cy="4247317"/>
          </a:xfrm>
          <a:prstGeom prst="rect">
            <a:avLst/>
          </a:prstGeom>
          <a:noFill/>
        </p:spPr>
        <p:txBody>
          <a:bodyPr wrap="square">
            <a:spAutoFit/>
          </a:bodyPr>
          <a:lstStyle/>
          <a:p>
            <a:pPr algn="l"/>
            <a:r>
              <a:rPr lang="en-US" b="1" dirty="0">
                <a:solidFill>
                  <a:srgbClr val="333333"/>
                </a:solidFill>
                <a:effectLst/>
                <a:latin typeface="Open Sans" panose="020B0606030504020204" pitchFamily="34" charset="0"/>
              </a:rPr>
              <a:t>Step 5: the boot device loads the operating system</a:t>
            </a:r>
          </a:p>
          <a:p>
            <a:pPr algn="l"/>
            <a:r>
              <a:rPr lang="en-US" b="0" i="0" dirty="0">
                <a:effectLst/>
                <a:latin typeface="Open Sans" panose="020B0606030504020204" pitchFamily="34" charset="0"/>
              </a:rPr>
              <a:t>The boot device is a small program, but it has a pretty hefty task – to load the entire operating system. If there is a problem with your boot loader, again, the start-up process will stop, and you’ll get a boot loader error message.</a:t>
            </a:r>
          </a:p>
          <a:p>
            <a:pPr algn="l"/>
            <a:endParaRPr lang="en-US" b="0" i="0" dirty="0">
              <a:effectLst/>
              <a:latin typeface="Open Sans" panose="020B0606030504020204" pitchFamily="34" charset="0"/>
            </a:endParaRPr>
          </a:p>
          <a:p>
            <a:pPr algn="l"/>
            <a:r>
              <a:rPr lang="en-US" b="0" i="0" dirty="0">
                <a:effectLst/>
                <a:latin typeface="Open Sans" panose="020B0606030504020204" pitchFamily="34" charset="0"/>
              </a:rPr>
              <a:t>As we mentioned, the boot loader is a small program – luckily, it has help. On Windows, the Windows Boot Manager locates and starts up the Windows OS Loader. The OS Loader loads vital hardware drivers needed to run the kernel (the core of the operating system) and then runs the kernel. This then loads the Registry into memory and </a:t>
            </a:r>
            <a:r>
              <a:rPr lang="en-US" b="0" i="0" dirty="0" err="1">
                <a:effectLst/>
                <a:latin typeface="Open Sans" panose="020B0606030504020204" pitchFamily="34" charset="0"/>
              </a:rPr>
              <a:t>initialises</a:t>
            </a:r>
            <a:r>
              <a:rPr lang="en-US" b="0" i="0" dirty="0">
                <a:effectLst/>
                <a:latin typeface="Open Sans" panose="020B0606030504020204" pitchFamily="34" charset="0"/>
              </a:rPr>
              <a:t> any other hardware drivers labelled with ‘BOOT_START’.</a:t>
            </a:r>
          </a:p>
          <a:p>
            <a:pPr algn="l"/>
            <a:endParaRPr lang="en-US" b="0" i="0" dirty="0">
              <a:effectLst/>
              <a:latin typeface="Open Sans" panose="020B0606030504020204" pitchFamily="34" charset="0"/>
            </a:endParaRPr>
          </a:p>
          <a:p>
            <a:pPr algn="l"/>
            <a:r>
              <a:rPr lang="en-US" b="0" i="0" dirty="0">
                <a:effectLst/>
                <a:latin typeface="Open Sans" panose="020B0606030504020204" pitchFamily="34" charset="0"/>
              </a:rPr>
              <a:t>Then Windows loads the system session, additional drivers, background services, and the welcome screen, which allows you to log in.</a:t>
            </a:r>
          </a:p>
          <a:p>
            <a:pPr algn="l"/>
            <a:endParaRPr lang="en-US" b="0" i="0" dirty="0">
              <a:effectLst/>
              <a:latin typeface="Open Sans" panose="020B0606030504020204" pitchFamily="34" charset="0"/>
            </a:endParaRPr>
          </a:p>
          <a:p>
            <a:pPr algn="l"/>
            <a:r>
              <a:rPr lang="en-US" b="0" i="0" dirty="0">
                <a:effectLst/>
                <a:latin typeface="Open Sans" panose="020B0606030504020204" pitchFamily="34" charset="0"/>
              </a:rPr>
              <a:t>You might have noticed that so-called ‘start-up programs’ weren’t mentioned in our rundown of the start-up process. That’s because the programs configured to open on startup actually load after you’ve logged in</a:t>
            </a:r>
            <a:r>
              <a:rPr lang="en-US" b="0" i="0" dirty="0">
                <a:solidFill>
                  <a:srgbClr val="747474"/>
                </a:solidFill>
                <a:effectLst/>
                <a:latin typeface="Open Sans" panose="020B0606030504020204" pitchFamily="34" charset="0"/>
              </a:rPr>
              <a:t>.</a:t>
            </a:r>
          </a:p>
        </p:txBody>
      </p:sp>
      <p:pic>
        <p:nvPicPr>
          <p:cNvPr id="4" name="Picture 3">
            <a:extLst>
              <a:ext uri="{FF2B5EF4-FFF2-40B4-BE49-F238E27FC236}">
                <a16:creationId xmlns:a16="http://schemas.microsoft.com/office/drawing/2014/main" id="{738DCCEE-45E0-45E1-8AE8-A9EAFC3A28BA}"/>
              </a:ext>
            </a:extLst>
          </p:cNvPr>
          <p:cNvPicPr>
            <a:picLocks noChangeAspect="1"/>
          </p:cNvPicPr>
          <p:nvPr/>
        </p:nvPicPr>
        <p:blipFill>
          <a:blip r:embed="rId2"/>
          <a:stretch>
            <a:fillRect/>
          </a:stretch>
        </p:blipFill>
        <p:spPr>
          <a:xfrm>
            <a:off x="310717" y="4319482"/>
            <a:ext cx="3512519" cy="2471935"/>
          </a:xfrm>
          <a:prstGeom prst="rect">
            <a:avLst/>
          </a:prstGeom>
        </p:spPr>
      </p:pic>
    </p:spTree>
    <p:extLst>
      <p:ext uri="{BB962C8B-B14F-4D97-AF65-F5344CB8AC3E}">
        <p14:creationId xmlns:p14="http://schemas.microsoft.com/office/powerpoint/2010/main" val="1163248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713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Google Sans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South Metro TAFE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Chandrukannan</dc:creator>
  <cp:lastModifiedBy>Saranya Chandrukannan</cp:lastModifiedBy>
  <cp:revision>3</cp:revision>
  <dcterms:created xsi:type="dcterms:W3CDTF">2023-01-30T06:56:59Z</dcterms:created>
  <dcterms:modified xsi:type="dcterms:W3CDTF">2023-08-14T02:27:41Z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2023-01-30T06:57:08Z</vt:lpwstr>
  </property>
  <property fmtid="{D5CDD505-2E9C-101B-9397-08002B2CF9AE}" pid="4" name="MSIP_Label_f3ac7e5b-5da2-46c7-8677-8a6b50f7d886_Method">
    <vt:lpwstr>Privileged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704c7984-1d66-40fc-be1a-f3cd0d38c1c7</vt:lpwstr>
  </property>
  <property fmtid="{D5CDD505-2E9C-101B-9397-08002B2CF9AE}" pid="8" name="MSIP_Label_f3ac7e5b-5da2-46c7-8677-8a6b50f7d886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OFFICIAL</vt:lpwstr>
  </property>
</Properties>
</file>