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1" r:id="rId3"/>
    <p:sldId id="264"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255AE7-378B-4377-AEDD-AA9E9E01B554}" v="12" dt="2023-07-25T04:48:58.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87255AE7-378B-4377-AEDD-AA9E9E01B554}"/>
    <pc:docChg chg="addSld modSld sldOrd">
      <pc:chgData name="Saranya Chandrukannan" userId="9243bfc0-428f-40b6-89ee-4e3df44ea244" providerId="ADAL" clId="{87255AE7-378B-4377-AEDD-AA9E9E01B554}" dt="2023-07-25T04:48:58.641" v="8"/>
      <pc:docMkLst>
        <pc:docMk/>
      </pc:docMkLst>
      <pc:sldChg chg="addSp add ord">
        <pc:chgData name="Saranya Chandrukannan" userId="9243bfc0-428f-40b6-89ee-4e3df44ea244" providerId="ADAL" clId="{87255AE7-378B-4377-AEDD-AA9E9E01B554}" dt="2023-07-25T04:47:20.834" v="5"/>
        <pc:sldMkLst>
          <pc:docMk/>
          <pc:sldMk cId="1234554971" sldId="261"/>
        </pc:sldMkLst>
        <pc:picChg chg="add">
          <ac:chgData name="Saranya Chandrukannan" userId="9243bfc0-428f-40b6-89ee-4e3df44ea244" providerId="ADAL" clId="{87255AE7-378B-4377-AEDD-AA9E9E01B554}" dt="2023-07-25T04:47:20.834" v="5"/>
          <ac:picMkLst>
            <pc:docMk/>
            <pc:sldMk cId="1234554971" sldId="261"/>
            <ac:picMk id="4" creationId="{AEFF9A77-B2D7-4ABF-593A-2C48BE3386A7}"/>
          </ac:picMkLst>
        </pc:picChg>
      </pc:sldChg>
      <pc:sldChg chg="add">
        <pc:chgData name="Saranya Chandrukannan" userId="9243bfc0-428f-40b6-89ee-4e3df44ea244" providerId="ADAL" clId="{87255AE7-378B-4377-AEDD-AA9E9E01B554}" dt="2023-07-25T04:46:29.601" v="3"/>
        <pc:sldMkLst>
          <pc:docMk/>
          <pc:sldMk cId="3456978068" sldId="262"/>
        </pc:sldMkLst>
      </pc:sldChg>
      <pc:sldChg chg="addSp modSp">
        <pc:chgData name="Saranya Chandrukannan" userId="9243bfc0-428f-40b6-89ee-4e3df44ea244" providerId="ADAL" clId="{87255AE7-378B-4377-AEDD-AA9E9E01B554}" dt="2023-07-25T04:48:23.123" v="7" actId="767"/>
        <pc:sldMkLst>
          <pc:docMk/>
          <pc:sldMk cId="3348698126" sldId="264"/>
        </pc:sldMkLst>
        <pc:spChg chg="add mod">
          <ac:chgData name="Saranya Chandrukannan" userId="9243bfc0-428f-40b6-89ee-4e3df44ea244" providerId="ADAL" clId="{87255AE7-378B-4377-AEDD-AA9E9E01B554}" dt="2023-07-25T04:48:23.123" v="7" actId="767"/>
          <ac:spMkLst>
            <pc:docMk/>
            <pc:sldMk cId="3348698126" sldId="264"/>
            <ac:spMk id="6" creationId="{FDA5F2F0-A93C-400D-CA24-D7D1D9BC3F2C}"/>
          </ac:spMkLst>
        </pc:spChg>
        <pc:picChg chg="add">
          <ac:chgData name="Saranya Chandrukannan" userId="9243bfc0-428f-40b6-89ee-4e3df44ea244" providerId="ADAL" clId="{87255AE7-378B-4377-AEDD-AA9E9E01B554}" dt="2023-07-25T04:48:07.155" v="6"/>
          <ac:picMkLst>
            <pc:docMk/>
            <pc:sldMk cId="3348698126" sldId="264"/>
            <ac:picMk id="5" creationId="{38FEAC49-3734-1782-82FA-5B372F31F327}"/>
          </ac:picMkLst>
        </pc:picChg>
      </pc:sldChg>
      <pc:sldChg chg="addSp">
        <pc:chgData name="Saranya Chandrukannan" userId="9243bfc0-428f-40b6-89ee-4e3df44ea244" providerId="ADAL" clId="{87255AE7-378B-4377-AEDD-AA9E9E01B554}" dt="2023-07-25T04:48:58.641" v="8"/>
        <pc:sldMkLst>
          <pc:docMk/>
          <pc:sldMk cId="3362407697" sldId="265"/>
        </pc:sldMkLst>
        <pc:picChg chg="add">
          <ac:chgData name="Saranya Chandrukannan" userId="9243bfc0-428f-40b6-89ee-4e3df44ea244" providerId="ADAL" clId="{87255AE7-378B-4377-AEDD-AA9E9E01B554}" dt="2023-07-25T04:48:58.641" v="8"/>
          <ac:picMkLst>
            <pc:docMk/>
            <pc:sldMk cId="3362407697" sldId="265"/>
            <ac:picMk id="5" creationId="{96A0B2C4-FBA5-2510-04FF-35DED270F1E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0" cy="17144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93" b="0" i="0">
                <a:solidFill>
                  <a:schemeClr val="tx1"/>
                </a:solidFill>
                <a:latin typeface="Times New Roman"/>
                <a:cs typeface="Times New Roman"/>
              </a:defRPr>
            </a:lvl1pPr>
          </a:lstStyle>
          <a:p>
            <a:pPr marL="15356">
              <a:lnSpc>
                <a:spcPts val="1971"/>
              </a:lnSpc>
            </a:pPr>
            <a:r>
              <a:rPr dirty="0"/>
              <a:t>J.Shoebridge</a:t>
            </a:r>
            <a:r>
              <a:rPr spc="-42" dirty="0"/>
              <a:t> </a:t>
            </a:r>
            <a:r>
              <a:rPr dirty="0"/>
              <a:t>-</a:t>
            </a:r>
            <a:r>
              <a:rPr spc="-36" dirty="0"/>
              <a:t> </a:t>
            </a:r>
            <a:r>
              <a:rPr dirty="0"/>
              <a:t>2017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4"/>
            <a:ext cx="9314442" cy="1480652"/>
          </a:xfrm>
          <a:custGeom>
            <a:avLst/>
            <a:gdLst/>
            <a:ahLst/>
            <a:cxnLst/>
            <a:rect l="l" t="t" r="r" b="b"/>
            <a:pathLst>
              <a:path w="7703820" h="1224280">
                <a:moveTo>
                  <a:pt x="7703820" y="0"/>
                </a:moveTo>
                <a:lnTo>
                  <a:pt x="0" y="0"/>
                </a:lnTo>
                <a:lnTo>
                  <a:pt x="0" y="1224279"/>
                </a:lnTo>
                <a:lnTo>
                  <a:pt x="3851910" y="1224279"/>
                </a:lnTo>
                <a:lnTo>
                  <a:pt x="7703820" y="1224279"/>
                </a:lnTo>
                <a:lnTo>
                  <a:pt x="7703820" y="0"/>
                </a:lnTo>
                <a:close/>
              </a:path>
            </a:pathLst>
          </a:custGeom>
          <a:solidFill>
            <a:srgbClr val="8345AB"/>
          </a:solidFill>
        </p:spPr>
        <p:txBody>
          <a:bodyPr wrap="square" lIns="0" tIns="0" rIns="0" bIns="0" rtlCol="0"/>
          <a:lstStyle/>
          <a:p>
            <a:endParaRPr sz="2176"/>
          </a:p>
        </p:txBody>
      </p:sp>
      <p:pic>
        <p:nvPicPr>
          <p:cNvPr id="17" name="bg object 17"/>
          <p:cNvPicPr/>
          <p:nvPr/>
        </p:nvPicPr>
        <p:blipFill>
          <a:blip r:embed="rId3" cstate="print"/>
          <a:stretch>
            <a:fillRect/>
          </a:stretch>
        </p:blipFill>
        <p:spPr>
          <a:xfrm>
            <a:off x="9401966" y="260010"/>
            <a:ext cx="2697902" cy="1158102"/>
          </a:xfrm>
          <a:prstGeom prst="rect">
            <a:avLst/>
          </a:prstGeom>
        </p:spPr>
      </p:pic>
      <p:sp>
        <p:nvSpPr>
          <p:cNvPr id="2" name="Holder 2"/>
          <p:cNvSpPr>
            <a:spLocks noGrp="1"/>
          </p:cNvSpPr>
          <p:nvPr>
            <p:ph type="title"/>
          </p:nvPr>
        </p:nvSpPr>
        <p:spPr>
          <a:xfrm>
            <a:off x="6736311" y="1560957"/>
            <a:ext cx="1332060" cy="399346"/>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3" name="Holder 3"/>
          <p:cNvSpPr>
            <a:spLocks noGrp="1"/>
          </p:cNvSpPr>
          <p:nvPr>
            <p:ph type="body" idx="1"/>
          </p:nvPr>
        </p:nvSpPr>
        <p:spPr>
          <a:xfrm>
            <a:off x="1246838" y="1998701"/>
            <a:ext cx="5471045" cy="1987513"/>
          </a:xfrm>
          <a:prstGeom prst="rect">
            <a:avLst/>
          </a:prstGeom>
        </p:spPr>
        <p:txBody>
          <a:bodyPr wrap="square" lIns="0" tIns="0" rIns="0" bIns="0">
            <a:spAutoFit/>
          </a:bodyPr>
          <a:lstStyle>
            <a:lvl1pPr>
              <a:defRPr sz="2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5214614" y="6232143"/>
            <a:ext cx="1766612" cy="256480"/>
          </a:xfrm>
          <a:prstGeom prst="rect">
            <a:avLst/>
          </a:prstGeom>
        </p:spPr>
        <p:txBody>
          <a:bodyPr wrap="square" lIns="0" tIns="0" rIns="0" bIns="0">
            <a:spAutoFit/>
          </a:bodyPr>
          <a:lstStyle>
            <a:lvl1pPr>
              <a:defRPr sz="1693" b="0" i="0">
                <a:solidFill>
                  <a:schemeClr val="tx1"/>
                </a:solidFill>
                <a:latin typeface="Times New Roman"/>
                <a:cs typeface="Times New Roman"/>
              </a:defRPr>
            </a:lvl1pPr>
          </a:lstStyle>
          <a:p>
            <a:pPr marL="15356">
              <a:lnSpc>
                <a:spcPts val="1971"/>
              </a:lnSpc>
            </a:pPr>
            <a:r>
              <a:rPr dirty="0"/>
              <a:t>J.Shoebridge-2017</a:t>
            </a: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7/25/2023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8" name="TextBox 7">
            <a:extLst>
              <a:ext uri="{FF2B5EF4-FFF2-40B4-BE49-F238E27FC236}">
                <a16:creationId xmlns:a16="http://schemas.microsoft.com/office/drawing/2014/main" id="{85D368C7-93CB-FE60-2DEE-A4749A180CBB}"/>
              </a:ext>
            </a:extLst>
          </p:cNvPr>
          <p:cNvSpPr txBox="1"/>
          <p:nvPr>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ea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F03C7F-9B6A-CFA6-5503-5239259F3DDA}"/>
              </a:ext>
            </a:extLst>
          </p:cNvPr>
          <p:cNvSpPr txBox="1"/>
          <p:nvPr/>
        </p:nvSpPr>
        <p:spPr>
          <a:xfrm>
            <a:off x="727969" y="2086252"/>
            <a:ext cx="8413811" cy="2862322"/>
          </a:xfrm>
          <a:prstGeom prst="rect">
            <a:avLst/>
          </a:prstGeom>
          <a:noFill/>
        </p:spPr>
        <p:txBody>
          <a:bodyPr wrap="square">
            <a:spAutoFit/>
          </a:bodyPr>
          <a:lstStyle/>
          <a:p>
            <a:pPr algn="l"/>
            <a:r>
              <a:rPr lang="en-US" b="0" i="0" dirty="0">
                <a:solidFill>
                  <a:srgbClr val="000000"/>
                </a:solidFill>
                <a:effectLst/>
                <a:latin typeface="Poppins" panose="00000500000000000000" pitchFamily="2" charset="0"/>
              </a:rPr>
              <a:t>How to Make a Mind Map in Visio</a:t>
            </a:r>
          </a:p>
          <a:p>
            <a:pPr algn="l"/>
            <a:endParaRPr lang="en-US" dirty="0">
              <a:solidFill>
                <a:srgbClr val="000000"/>
              </a:solidFill>
              <a:latin typeface="Poppins" panose="00000500000000000000" pitchFamily="2" charset="0"/>
            </a:endParaRPr>
          </a:p>
          <a:p>
            <a:pPr algn="l"/>
            <a:endParaRPr lang="en-US" b="0" i="0" dirty="0">
              <a:solidFill>
                <a:srgbClr val="000000"/>
              </a:solidFill>
              <a:effectLst/>
              <a:latin typeface="Poppins" panose="00000500000000000000" pitchFamily="2" charset="0"/>
            </a:endParaRPr>
          </a:p>
          <a:p>
            <a:pPr algn="l"/>
            <a:r>
              <a:rPr lang="en-US" b="1" i="0" dirty="0">
                <a:solidFill>
                  <a:srgbClr val="000000"/>
                </a:solidFill>
                <a:effectLst/>
                <a:latin typeface="Poppins" panose="00000500000000000000" pitchFamily="2" charset="0"/>
              </a:rPr>
              <a:t>What is Visio?</a:t>
            </a:r>
          </a:p>
          <a:p>
            <a:pPr algn="l"/>
            <a:endParaRPr lang="en-US" b="1"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Visio is a part of the Microsoft family used for drawing different types of diagrams for professional use. This diagramming software supports the creation of templates and symbols. Thus, allowing users to draw flowcharts, organizational charts, network diagrams, mind maps, floor plans, infographics, and other diagramming needs.</a:t>
            </a:r>
          </a:p>
        </p:txBody>
      </p:sp>
    </p:spTree>
    <p:extLst>
      <p:ext uri="{BB962C8B-B14F-4D97-AF65-F5344CB8AC3E}">
        <p14:creationId xmlns:p14="http://schemas.microsoft.com/office/powerpoint/2010/main" val="138259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0541" y="1806305"/>
            <a:ext cx="10363200" cy="1439776"/>
          </a:xfrm>
          <a:prstGeom prst="rect">
            <a:avLst/>
          </a:prstGeom>
        </p:spPr>
        <p:txBody>
          <a:bodyPr vert="horz" wrap="square" lIns="0" tIns="0" rIns="0" bIns="0" rtlCol="0">
            <a:normAutofit/>
          </a:bodyPr>
          <a:lstStyle>
            <a:defPPr>
              <a:defRPr lang="en-US"/>
            </a:defPPr>
            <a:lvl1pPr marL="0" algn="l" defTabSz="1105601" rtl="0" eaLnBrk="1" latinLnBrk="0" hangingPunct="1">
              <a:defRPr sz="2176" kern="1200">
                <a:solidFill>
                  <a:schemeClr val="tx1"/>
                </a:solidFill>
                <a:latin typeface="+mn-lt"/>
                <a:ea typeface="+mn-ea"/>
                <a:cs typeface="+mn-cs"/>
              </a:defRPr>
            </a:lvl1pPr>
            <a:lvl2pPr marL="552801" algn="l" defTabSz="1105601" rtl="0" eaLnBrk="1" latinLnBrk="0" hangingPunct="1">
              <a:defRPr sz="2176" kern="1200">
                <a:solidFill>
                  <a:schemeClr val="tx1"/>
                </a:solidFill>
                <a:latin typeface="+mn-lt"/>
                <a:ea typeface="+mn-ea"/>
                <a:cs typeface="+mn-cs"/>
              </a:defRPr>
            </a:lvl2pPr>
            <a:lvl3pPr marL="1105601" algn="l" defTabSz="1105601" rtl="0" eaLnBrk="1" latinLnBrk="0" hangingPunct="1">
              <a:defRPr sz="2176" kern="1200">
                <a:solidFill>
                  <a:schemeClr val="tx1"/>
                </a:solidFill>
                <a:latin typeface="+mn-lt"/>
                <a:ea typeface="+mn-ea"/>
                <a:cs typeface="+mn-cs"/>
              </a:defRPr>
            </a:lvl3pPr>
            <a:lvl4pPr marL="1658402" algn="l" defTabSz="1105601" rtl="0" eaLnBrk="1" latinLnBrk="0" hangingPunct="1">
              <a:defRPr sz="2176" kern="1200">
                <a:solidFill>
                  <a:schemeClr val="tx1"/>
                </a:solidFill>
                <a:latin typeface="+mn-lt"/>
                <a:ea typeface="+mn-ea"/>
                <a:cs typeface="+mn-cs"/>
              </a:defRPr>
            </a:lvl4pPr>
            <a:lvl5pPr marL="2211202" algn="l" defTabSz="1105601" rtl="0" eaLnBrk="1" latinLnBrk="0" hangingPunct="1">
              <a:defRPr sz="2176" kern="1200">
                <a:solidFill>
                  <a:schemeClr val="tx1"/>
                </a:solidFill>
                <a:latin typeface="+mn-lt"/>
                <a:ea typeface="+mn-ea"/>
                <a:cs typeface="+mn-cs"/>
              </a:defRPr>
            </a:lvl5pPr>
            <a:lvl6pPr marL="2764003" algn="l" defTabSz="1105601" rtl="0" eaLnBrk="1" latinLnBrk="0" hangingPunct="1">
              <a:defRPr sz="2176" kern="1200">
                <a:solidFill>
                  <a:schemeClr val="tx1"/>
                </a:solidFill>
                <a:latin typeface="+mn-lt"/>
                <a:ea typeface="+mn-ea"/>
                <a:cs typeface="+mn-cs"/>
              </a:defRPr>
            </a:lvl6pPr>
            <a:lvl7pPr marL="3316803" algn="l" defTabSz="1105601" rtl="0" eaLnBrk="1" latinLnBrk="0" hangingPunct="1">
              <a:defRPr sz="2176" kern="1200">
                <a:solidFill>
                  <a:schemeClr val="tx1"/>
                </a:solidFill>
                <a:latin typeface="+mn-lt"/>
                <a:ea typeface="+mn-ea"/>
                <a:cs typeface="+mn-cs"/>
              </a:defRPr>
            </a:lvl7pPr>
            <a:lvl8pPr marL="3869604" algn="l" defTabSz="1105601" rtl="0" eaLnBrk="1" latinLnBrk="0" hangingPunct="1">
              <a:defRPr sz="2176" kern="1200">
                <a:solidFill>
                  <a:schemeClr val="tx1"/>
                </a:solidFill>
                <a:latin typeface="+mn-lt"/>
                <a:ea typeface="+mn-ea"/>
                <a:cs typeface="+mn-cs"/>
              </a:defRPr>
            </a:lvl8pPr>
            <a:lvl9pPr marL="4422404" algn="l" defTabSz="1105601" rtl="0" eaLnBrk="1" latinLnBrk="0" hangingPunct="1">
              <a:defRPr sz="2176" kern="1200">
                <a:solidFill>
                  <a:schemeClr val="tx1"/>
                </a:solidFill>
                <a:latin typeface="+mn-lt"/>
                <a:ea typeface="+mn-ea"/>
                <a:cs typeface="+mn-cs"/>
              </a:defRPr>
            </a:lvl9pPr>
          </a:lstStyle>
          <a:p>
            <a:pPr marL="15356">
              <a:spcBef>
                <a:spcPts val="121"/>
              </a:spcBef>
            </a:pPr>
            <a:endParaRPr lang="en-AU" sz="3385" b="1" i="0" dirty="0">
              <a:latin typeface="Arial"/>
              <a:ea typeface="+mj-ea"/>
              <a:cs typeface="Arial"/>
            </a:endParaRPr>
          </a:p>
        </p:txBody>
      </p:sp>
      <p:pic>
        <p:nvPicPr>
          <p:cNvPr id="4" name="Picture 3">
            <a:extLst>
              <a:ext uri="{FF2B5EF4-FFF2-40B4-BE49-F238E27FC236}">
                <a16:creationId xmlns:a16="http://schemas.microsoft.com/office/drawing/2014/main" id="{AEFF9A77-B2D7-4ABF-593A-2C48BE3386A7}"/>
              </a:ext>
            </a:extLst>
          </p:cNvPr>
          <p:cNvPicPr>
            <a:picLocks noChangeAspect="1"/>
          </p:cNvPicPr>
          <p:nvPr/>
        </p:nvPicPr>
        <p:blipFill>
          <a:blip r:embed="rId2"/>
          <a:stretch>
            <a:fillRect/>
          </a:stretch>
        </p:blipFill>
        <p:spPr>
          <a:xfrm>
            <a:off x="3826275" y="2289659"/>
            <a:ext cx="8303811" cy="4168290"/>
          </a:xfrm>
          <a:prstGeom prst="rect">
            <a:avLst/>
          </a:prstGeom>
        </p:spPr>
      </p:pic>
      <p:sp>
        <p:nvSpPr>
          <p:cNvPr id="6" name="TextBox 5">
            <a:extLst>
              <a:ext uri="{FF2B5EF4-FFF2-40B4-BE49-F238E27FC236}">
                <a16:creationId xmlns:a16="http://schemas.microsoft.com/office/drawing/2014/main" id="{D8EFED5E-52B2-4FF4-F11C-9309849998F7}"/>
              </a:ext>
            </a:extLst>
          </p:cNvPr>
          <p:cNvSpPr txBox="1"/>
          <p:nvPr/>
        </p:nvSpPr>
        <p:spPr>
          <a:xfrm>
            <a:off x="61914" y="1482572"/>
            <a:ext cx="2920983" cy="5355312"/>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Five steps for making a mind map in Visio</a:t>
            </a:r>
          </a:p>
          <a:p>
            <a:pPr algn="l"/>
            <a:r>
              <a:rPr lang="en-US" b="1" i="0" dirty="0">
                <a:solidFill>
                  <a:srgbClr val="000000"/>
                </a:solidFill>
                <a:effectLst/>
                <a:latin typeface="Poppins" panose="00000500000000000000" pitchFamily="2" charset="0"/>
              </a:rPr>
              <a:t>Step 1: Launching the application:</a:t>
            </a:r>
          </a:p>
          <a:p>
            <a:pPr algn="l"/>
            <a:endParaRPr lang="en-US" b="1"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Open the desktop version or the web version of Visio on your screen. If you do not have the software with you, install the same in your system. Remember, since the software is expensive, choose between Plan 1 or 2 per your requirement.</a:t>
            </a:r>
          </a:p>
          <a:p>
            <a:br>
              <a:rPr lang="en-US" dirty="0"/>
            </a:br>
            <a:endParaRPr lang="en-AU" dirty="0"/>
          </a:p>
        </p:txBody>
      </p:sp>
    </p:spTree>
    <p:extLst>
      <p:ext uri="{BB962C8B-B14F-4D97-AF65-F5344CB8AC3E}">
        <p14:creationId xmlns:p14="http://schemas.microsoft.com/office/powerpoint/2010/main" val="123455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B35C8F-E0F7-70C3-A981-FF1A6952786C}"/>
              </a:ext>
            </a:extLst>
          </p:cNvPr>
          <p:cNvSpPr txBox="1"/>
          <p:nvPr/>
        </p:nvSpPr>
        <p:spPr>
          <a:xfrm>
            <a:off x="124287" y="1642369"/>
            <a:ext cx="9017493" cy="1477328"/>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2: Selecting the template:</a:t>
            </a:r>
          </a:p>
          <a:p>
            <a:pPr algn="l"/>
            <a:r>
              <a:rPr lang="en-US" b="0" i="0" dirty="0">
                <a:solidFill>
                  <a:srgbClr val="000000"/>
                </a:solidFill>
                <a:effectLst/>
                <a:latin typeface="Poppins" panose="00000500000000000000" pitchFamily="2" charset="0"/>
              </a:rPr>
              <a:t>Brainstorm diagram is the name used against a mind map in Visio. You can either select a template or draw the map from scratch. Visit the template gallery to choose the brainstorm diagram template, select the template and start making your mind map diagram in Visio.</a:t>
            </a:r>
          </a:p>
        </p:txBody>
      </p:sp>
      <p:pic>
        <p:nvPicPr>
          <p:cNvPr id="5" name="Picture 4">
            <a:extLst>
              <a:ext uri="{FF2B5EF4-FFF2-40B4-BE49-F238E27FC236}">
                <a16:creationId xmlns:a16="http://schemas.microsoft.com/office/drawing/2014/main" id="{38FEAC49-3734-1782-82FA-5B372F31F327}"/>
              </a:ext>
            </a:extLst>
          </p:cNvPr>
          <p:cNvPicPr>
            <a:picLocks noChangeAspect="1"/>
          </p:cNvPicPr>
          <p:nvPr/>
        </p:nvPicPr>
        <p:blipFill>
          <a:blip r:embed="rId2"/>
          <a:stretch>
            <a:fillRect/>
          </a:stretch>
        </p:blipFill>
        <p:spPr>
          <a:xfrm>
            <a:off x="5477522" y="3104299"/>
            <a:ext cx="6333478" cy="3325076"/>
          </a:xfrm>
          <a:prstGeom prst="rect">
            <a:avLst/>
          </a:prstGeom>
        </p:spPr>
      </p:pic>
      <p:sp>
        <p:nvSpPr>
          <p:cNvPr id="6" name="TextBox 5">
            <a:extLst>
              <a:ext uri="{FF2B5EF4-FFF2-40B4-BE49-F238E27FC236}">
                <a16:creationId xmlns:a16="http://schemas.microsoft.com/office/drawing/2014/main" id="{FDA5F2F0-A93C-400D-CA24-D7D1D9BC3F2C}"/>
              </a:ext>
            </a:extLst>
          </p:cNvPr>
          <p:cNvSpPr txBox="1"/>
          <p:nvPr/>
        </p:nvSpPr>
        <p:spPr>
          <a:xfrm>
            <a:off x="1864311" y="3648722"/>
            <a:ext cx="2534155" cy="369332"/>
          </a:xfrm>
          <a:prstGeom prst="rect">
            <a:avLst/>
          </a:prstGeom>
          <a:noFill/>
        </p:spPr>
        <p:txBody>
          <a:bodyPr wrap="none" rtlCol="0">
            <a:spAutoFit/>
          </a:bodyPr>
          <a:lstStyle/>
          <a:p>
            <a:r>
              <a:rPr lang="en-AU" b="1" dirty="0">
                <a:solidFill>
                  <a:srgbClr val="FF0000"/>
                </a:solidFill>
              </a:rPr>
              <a:t>Check for Brain storming</a:t>
            </a:r>
          </a:p>
        </p:txBody>
      </p:sp>
    </p:spTree>
    <p:extLst>
      <p:ext uri="{BB962C8B-B14F-4D97-AF65-F5344CB8AC3E}">
        <p14:creationId xmlns:p14="http://schemas.microsoft.com/office/powerpoint/2010/main" val="334869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0541" y="1806305"/>
            <a:ext cx="10363200" cy="1439776"/>
          </a:xfrm>
          <a:prstGeom prst="rect">
            <a:avLst/>
          </a:prstGeom>
        </p:spPr>
        <p:txBody>
          <a:bodyPr vert="horz" wrap="square" lIns="0" tIns="0" rIns="0" bIns="0" rtlCol="0">
            <a:normAutofit/>
          </a:bodyPr>
          <a:lstStyle>
            <a:defPPr>
              <a:defRPr lang="en-US"/>
            </a:defPPr>
            <a:lvl1pPr marL="0" algn="l" defTabSz="1105601" rtl="0" eaLnBrk="1" latinLnBrk="0" hangingPunct="1">
              <a:defRPr sz="2176" kern="1200">
                <a:solidFill>
                  <a:schemeClr val="tx1"/>
                </a:solidFill>
                <a:latin typeface="+mn-lt"/>
                <a:ea typeface="+mn-ea"/>
                <a:cs typeface="+mn-cs"/>
              </a:defRPr>
            </a:lvl1pPr>
            <a:lvl2pPr marL="552801" algn="l" defTabSz="1105601" rtl="0" eaLnBrk="1" latinLnBrk="0" hangingPunct="1">
              <a:defRPr sz="2176" kern="1200">
                <a:solidFill>
                  <a:schemeClr val="tx1"/>
                </a:solidFill>
                <a:latin typeface="+mn-lt"/>
                <a:ea typeface="+mn-ea"/>
                <a:cs typeface="+mn-cs"/>
              </a:defRPr>
            </a:lvl2pPr>
            <a:lvl3pPr marL="1105601" algn="l" defTabSz="1105601" rtl="0" eaLnBrk="1" latinLnBrk="0" hangingPunct="1">
              <a:defRPr sz="2176" kern="1200">
                <a:solidFill>
                  <a:schemeClr val="tx1"/>
                </a:solidFill>
                <a:latin typeface="+mn-lt"/>
                <a:ea typeface="+mn-ea"/>
                <a:cs typeface="+mn-cs"/>
              </a:defRPr>
            </a:lvl3pPr>
            <a:lvl4pPr marL="1658402" algn="l" defTabSz="1105601" rtl="0" eaLnBrk="1" latinLnBrk="0" hangingPunct="1">
              <a:defRPr sz="2176" kern="1200">
                <a:solidFill>
                  <a:schemeClr val="tx1"/>
                </a:solidFill>
                <a:latin typeface="+mn-lt"/>
                <a:ea typeface="+mn-ea"/>
                <a:cs typeface="+mn-cs"/>
              </a:defRPr>
            </a:lvl4pPr>
            <a:lvl5pPr marL="2211202" algn="l" defTabSz="1105601" rtl="0" eaLnBrk="1" latinLnBrk="0" hangingPunct="1">
              <a:defRPr sz="2176" kern="1200">
                <a:solidFill>
                  <a:schemeClr val="tx1"/>
                </a:solidFill>
                <a:latin typeface="+mn-lt"/>
                <a:ea typeface="+mn-ea"/>
                <a:cs typeface="+mn-cs"/>
              </a:defRPr>
            </a:lvl5pPr>
            <a:lvl6pPr marL="2764003" algn="l" defTabSz="1105601" rtl="0" eaLnBrk="1" latinLnBrk="0" hangingPunct="1">
              <a:defRPr sz="2176" kern="1200">
                <a:solidFill>
                  <a:schemeClr val="tx1"/>
                </a:solidFill>
                <a:latin typeface="+mn-lt"/>
                <a:ea typeface="+mn-ea"/>
                <a:cs typeface="+mn-cs"/>
              </a:defRPr>
            </a:lvl6pPr>
            <a:lvl7pPr marL="3316803" algn="l" defTabSz="1105601" rtl="0" eaLnBrk="1" latinLnBrk="0" hangingPunct="1">
              <a:defRPr sz="2176" kern="1200">
                <a:solidFill>
                  <a:schemeClr val="tx1"/>
                </a:solidFill>
                <a:latin typeface="+mn-lt"/>
                <a:ea typeface="+mn-ea"/>
                <a:cs typeface="+mn-cs"/>
              </a:defRPr>
            </a:lvl7pPr>
            <a:lvl8pPr marL="3869604" algn="l" defTabSz="1105601" rtl="0" eaLnBrk="1" latinLnBrk="0" hangingPunct="1">
              <a:defRPr sz="2176" kern="1200">
                <a:solidFill>
                  <a:schemeClr val="tx1"/>
                </a:solidFill>
                <a:latin typeface="+mn-lt"/>
                <a:ea typeface="+mn-ea"/>
                <a:cs typeface="+mn-cs"/>
              </a:defRPr>
            </a:lvl8pPr>
            <a:lvl9pPr marL="4422404" algn="l" defTabSz="1105601" rtl="0" eaLnBrk="1" latinLnBrk="0" hangingPunct="1">
              <a:defRPr sz="2176" kern="1200">
                <a:solidFill>
                  <a:schemeClr val="tx1"/>
                </a:solidFill>
                <a:latin typeface="+mn-lt"/>
                <a:ea typeface="+mn-ea"/>
                <a:cs typeface="+mn-cs"/>
              </a:defRPr>
            </a:lvl9pPr>
          </a:lstStyle>
          <a:p>
            <a:pPr marL="15356">
              <a:spcBef>
                <a:spcPts val="121"/>
              </a:spcBef>
            </a:pPr>
            <a:endParaRPr lang="en-AU" sz="3385" b="1" i="0" dirty="0">
              <a:latin typeface="Arial"/>
              <a:ea typeface="+mj-ea"/>
              <a:cs typeface="Arial"/>
            </a:endParaRPr>
          </a:p>
        </p:txBody>
      </p:sp>
      <p:sp>
        <p:nvSpPr>
          <p:cNvPr id="4" name="TextBox 3">
            <a:extLst>
              <a:ext uri="{FF2B5EF4-FFF2-40B4-BE49-F238E27FC236}">
                <a16:creationId xmlns:a16="http://schemas.microsoft.com/office/drawing/2014/main" id="{11562E5D-F88C-88AB-AA3A-FC96FE6494E6}"/>
              </a:ext>
            </a:extLst>
          </p:cNvPr>
          <p:cNvSpPr txBox="1"/>
          <p:nvPr/>
        </p:nvSpPr>
        <p:spPr>
          <a:xfrm>
            <a:off x="0" y="1535837"/>
            <a:ext cx="9141780" cy="1477328"/>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3: Creating the mind map using shapes:</a:t>
            </a:r>
          </a:p>
          <a:p>
            <a:pPr algn="l"/>
            <a:endParaRPr lang="en-US" b="1"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You can choose brainstorming shapes to draw the mind map diagram from scratch. Go to More Shapes&gt; Business&gt; Brainstorming. Click New and go to the sub-menu that appears.</a:t>
            </a:r>
          </a:p>
        </p:txBody>
      </p:sp>
      <p:pic>
        <p:nvPicPr>
          <p:cNvPr id="5" name="Picture 4">
            <a:extLst>
              <a:ext uri="{FF2B5EF4-FFF2-40B4-BE49-F238E27FC236}">
                <a16:creationId xmlns:a16="http://schemas.microsoft.com/office/drawing/2014/main" id="{96A0B2C4-FBA5-2510-04FF-35DED270F1E7}"/>
              </a:ext>
            </a:extLst>
          </p:cNvPr>
          <p:cNvPicPr>
            <a:picLocks noChangeAspect="1"/>
          </p:cNvPicPr>
          <p:nvPr/>
        </p:nvPicPr>
        <p:blipFill>
          <a:blip r:embed="rId2"/>
          <a:stretch>
            <a:fillRect/>
          </a:stretch>
        </p:blipFill>
        <p:spPr>
          <a:xfrm>
            <a:off x="5246702" y="2983119"/>
            <a:ext cx="6564297" cy="3446256"/>
          </a:xfrm>
          <a:prstGeom prst="rect">
            <a:avLst/>
          </a:prstGeom>
        </p:spPr>
      </p:pic>
      <p:sp>
        <p:nvSpPr>
          <p:cNvPr id="7" name="TextBox 6">
            <a:extLst>
              <a:ext uri="{FF2B5EF4-FFF2-40B4-BE49-F238E27FC236}">
                <a16:creationId xmlns:a16="http://schemas.microsoft.com/office/drawing/2014/main" id="{113C0A3E-A62C-1BF3-DE9A-362DC7C82BBF}"/>
              </a:ext>
            </a:extLst>
          </p:cNvPr>
          <p:cNvSpPr txBox="1"/>
          <p:nvPr/>
        </p:nvSpPr>
        <p:spPr>
          <a:xfrm>
            <a:off x="210845" y="3006634"/>
            <a:ext cx="3224813" cy="2031325"/>
          </a:xfrm>
          <a:prstGeom prst="rect">
            <a:avLst/>
          </a:prstGeom>
          <a:noFill/>
        </p:spPr>
        <p:txBody>
          <a:bodyPr wrap="square">
            <a:spAutoFit/>
          </a:bodyPr>
          <a:lstStyle/>
          <a:p>
            <a:r>
              <a:rPr lang="en-US" b="0" i="0" dirty="0">
                <a:solidFill>
                  <a:srgbClr val="000000"/>
                </a:solidFill>
                <a:effectLst/>
                <a:latin typeface="Poppins" panose="00000500000000000000" pitchFamily="2" charset="0"/>
              </a:rPr>
              <a:t>Click on the Brainstorming tab, go to More Shapes and click on Brainstorming Shapes. Here you will get various shapes. Create your desired mind map by selecting one of them.</a:t>
            </a:r>
            <a:endParaRPr lang="en-AU" dirty="0"/>
          </a:p>
        </p:txBody>
      </p:sp>
    </p:spTree>
    <p:extLst>
      <p:ext uri="{BB962C8B-B14F-4D97-AF65-F5344CB8AC3E}">
        <p14:creationId xmlns:p14="http://schemas.microsoft.com/office/powerpoint/2010/main" val="336240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0541" y="1806305"/>
            <a:ext cx="10363200" cy="1439776"/>
          </a:xfrm>
          <a:prstGeom prst="rect">
            <a:avLst/>
          </a:prstGeom>
        </p:spPr>
        <p:txBody>
          <a:bodyPr vert="horz" wrap="square" lIns="0" tIns="0" rIns="0" bIns="0" rtlCol="0">
            <a:normAutofit/>
          </a:bodyPr>
          <a:lstStyle>
            <a:defPPr>
              <a:defRPr lang="en-US"/>
            </a:defPPr>
            <a:lvl1pPr marL="0" algn="l" defTabSz="1105601" rtl="0" eaLnBrk="1" latinLnBrk="0" hangingPunct="1">
              <a:defRPr sz="2176" kern="1200">
                <a:solidFill>
                  <a:schemeClr val="tx1"/>
                </a:solidFill>
                <a:latin typeface="+mn-lt"/>
                <a:ea typeface="+mn-ea"/>
                <a:cs typeface="+mn-cs"/>
              </a:defRPr>
            </a:lvl1pPr>
            <a:lvl2pPr marL="552801" algn="l" defTabSz="1105601" rtl="0" eaLnBrk="1" latinLnBrk="0" hangingPunct="1">
              <a:defRPr sz="2176" kern="1200">
                <a:solidFill>
                  <a:schemeClr val="tx1"/>
                </a:solidFill>
                <a:latin typeface="+mn-lt"/>
                <a:ea typeface="+mn-ea"/>
                <a:cs typeface="+mn-cs"/>
              </a:defRPr>
            </a:lvl2pPr>
            <a:lvl3pPr marL="1105601" algn="l" defTabSz="1105601" rtl="0" eaLnBrk="1" latinLnBrk="0" hangingPunct="1">
              <a:defRPr sz="2176" kern="1200">
                <a:solidFill>
                  <a:schemeClr val="tx1"/>
                </a:solidFill>
                <a:latin typeface="+mn-lt"/>
                <a:ea typeface="+mn-ea"/>
                <a:cs typeface="+mn-cs"/>
              </a:defRPr>
            </a:lvl3pPr>
            <a:lvl4pPr marL="1658402" algn="l" defTabSz="1105601" rtl="0" eaLnBrk="1" latinLnBrk="0" hangingPunct="1">
              <a:defRPr sz="2176" kern="1200">
                <a:solidFill>
                  <a:schemeClr val="tx1"/>
                </a:solidFill>
                <a:latin typeface="+mn-lt"/>
                <a:ea typeface="+mn-ea"/>
                <a:cs typeface="+mn-cs"/>
              </a:defRPr>
            </a:lvl4pPr>
            <a:lvl5pPr marL="2211202" algn="l" defTabSz="1105601" rtl="0" eaLnBrk="1" latinLnBrk="0" hangingPunct="1">
              <a:defRPr sz="2176" kern="1200">
                <a:solidFill>
                  <a:schemeClr val="tx1"/>
                </a:solidFill>
                <a:latin typeface="+mn-lt"/>
                <a:ea typeface="+mn-ea"/>
                <a:cs typeface="+mn-cs"/>
              </a:defRPr>
            </a:lvl5pPr>
            <a:lvl6pPr marL="2764003" algn="l" defTabSz="1105601" rtl="0" eaLnBrk="1" latinLnBrk="0" hangingPunct="1">
              <a:defRPr sz="2176" kern="1200">
                <a:solidFill>
                  <a:schemeClr val="tx1"/>
                </a:solidFill>
                <a:latin typeface="+mn-lt"/>
                <a:ea typeface="+mn-ea"/>
                <a:cs typeface="+mn-cs"/>
              </a:defRPr>
            </a:lvl6pPr>
            <a:lvl7pPr marL="3316803" algn="l" defTabSz="1105601" rtl="0" eaLnBrk="1" latinLnBrk="0" hangingPunct="1">
              <a:defRPr sz="2176" kern="1200">
                <a:solidFill>
                  <a:schemeClr val="tx1"/>
                </a:solidFill>
                <a:latin typeface="+mn-lt"/>
                <a:ea typeface="+mn-ea"/>
                <a:cs typeface="+mn-cs"/>
              </a:defRPr>
            </a:lvl7pPr>
            <a:lvl8pPr marL="3869604" algn="l" defTabSz="1105601" rtl="0" eaLnBrk="1" latinLnBrk="0" hangingPunct="1">
              <a:defRPr sz="2176" kern="1200">
                <a:solidFill>
                  <a:schemeClr val="tx1"/>
                </a:solidFill>
                <a:latin typeface="+mn-lt"/>
                <a:ea typeface="+mn-ea"/>
                <a:cs typeface="+mn-cs"/>
              </a:defRPr>
            </a:lvl8pPr>
            <a:lvl9pPr marL="4422404" algn="l" defTabSz="1105601" rtl="0" eaLnBrk="1" latinLnBrk="0" hangingPunct="1">
              <a:defRPr sz="2176" kern="1200">
                <a:solidFill>
                  <a:schemeClr val="tx1"/>
                </a:solidFill>
                <a:latin typeface="+mn-lt"/>
                <a:ea typeface="+mn-ea"/>
                <a:cs typeface="+mn-cs"/>
              </a:defRPr>
            </a:lvl9pPr>
          </a:lstStyle>
          <a:p>
            <a:pPr marL="15356">
              <a:spcBef>
                <a:spcPts val="121"/>
              </a:spcBef>
            </a:pPr>
            <a:endParaRPr lang="en-AU" sz="3385" b="1" i="0" dirty="0">
              <a:latin typeface="Arial"/>
              <a:ea typeface="+mj-ea"/>
              <a:cs typeface="Arial"/>
            </a:endParaRPr>
          </a:p>
        </p:txBody>
      </p:sp>
      <p:sp>
        <p:nvSpPr>
          <p:cNvPr id="4" name="TextBox 3">
            <a:extLst>
              <a:ext uri="{FF2B5EF4-FFF2-40B4-BE49-F238E27FC236}">
                <a16:creationId xmlns:a16="http://schemas.microsoft.com/office/drawing/2014/main" id="{69DBB501-FD3B-3107-6BDB-53F02505F74B}"/>
              </a:ext>
            </a:extLst>
          </p:cNvPr>
          <p:cNvSpPr txBox="1"/>
          <p:nvPr/>
        </p:nvSpPr>
        <p:spPr>
          <a:xfrm>
            <a:off x="62144" y="1806305"/>
            <a:ext cx="9079636" cy="2031325"/>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4: Customize the diagram:</a:t>
            </a:r>
          </a:p>
          <a:p>
            <a:pPr algn="l"/>
            <a:endParaRPr lang="en-US" b="1"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Once you have decided the mode of your mind map drawing and got the diagram elements together, it is time for you to customize it according to the requirements. Go to the Brainstorming ribbon and use the different tools to format your mind map. You can also make quick changes to the map by using the short-cut menu.</a:t>
            </a:r>
          </a:p>
        </p:txBody>
      </p:sp>
    </p:spTree>
    <p:extLst>
      <p:ext uri="{BB962C8B-B14F-4D97-AF65-F5344CB8AC3E}">
        <p14:creationId xmlns:p14="http://schemas.microsoft.com/office/powerpoint/2010/main" val="11903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F4D5D4-F690-DF3A-1616-45FC948276AC}"/>
              </a:ext>
            </a:extLst>
          </p:cNvPr>
          <p:cNvSpPr txBox="1"/>
          <p:nvPr/>
        </p:nvSpPr>
        <p:spPr>
          <a:xfrm>
            <a:off x="408373" y="1935332"/>
            <a:ext cx="8733407" cy="2031325"/>
          </a:xfrm>
          <a:prstGeom prst="rect">
            <a:avLst/>
          </a:prstGeom>
          <a:noFill/>
        </p:spPr>
        <p:txBody>
          <a:bodyPr wrap="square">
            <a:spAutoFit/>
          </a:bodyPr>
          <a:lstStyle/>
          <a:p>
            <a:pPr algn="l">
              <a:buFont typeface="Arial" panose="020B0604020202020204" pitchFamily="34" charset="0"/>
              <a:buChar char="•"/>
            </a:pPr>
            <a:r>
              <a:rPr lang="en-US" b="1" i="0" dirty="0">
                <a:solidFill>
                  <a:srgbClr val="000000"/>
                </a:solidFill>
                <a:effectLst/>
                <a:latin typeface="Poppins" panose="00000500000000000000" pitchFamily="2" charset="0"/>
              </a:rPr>
              <a:t>How to make a mind map in Visio? </a:t>
            </a:r>
            <a:r>
              <a:rPr lang="en-US" b="0" i="0" dirty="0">
                <a:solidFill>
                  <a:srgbClr val="000000"/>
                </a:solidFill>
                <a:effectLst/>
                <a:latin typeface="Poppins" panose="00000500000000000000" pitchFamily="2" charset="0"/>
              </a:rPr>
              <a:t>Launching the application.</a:t>
            </a:r>
          </a:p>
          <a:p>
            <a:pPr algn="l">
              <a:buFont typeface="Arial" panose="020B0604020202020204" pitchFamily="34" charset="0"/>
              <a:buChar char="•"/>
            </a:pPr>
            <a:endParaRPr lang="en-US" dirty="0">
              <a:solidFill>
                <a:srgbClr val="000000"/>
              </a:solidFill>
              <a:latin typeface="Poppins" panose="00000500000000000000" pitchFamily="2" charset="0"/>
            </a:endParaRPr>
          </a:p>
          <a:p>
            <a:pPr algn="l"/>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0" i="0" dirty="0">
                <a:solidFill>
                  <a:srgbClr val="000000"/>
                </a:solidFill>
                <a:effectLst/>
                <a:latin typeface="Poppins" panose="00000500000000000000" pitchFamily="2" charset="0"/>
              </a:rPr>
              <a:t>Selecting the template.</a:t>
            </a:r>
          </a:p>
          <a:p>
            <a:pPr algn="l">
              <a:buFont typeface="Arial" panose="020B0604020202020204" pitchFamily="34" charset="0"/>
              <a:buChar char="•"/>
            </a:pPr>
            <a:r>
              <a:rPr lang="en-US" b="0" i="0" dirty="0">
                <a:solidFill>
                  <a:srgbClr val="000000"/>
                </a:solidFill>
                <a:effectLst/>
                <a:latin typeface="Poppins" panose="00000500000000000000" pitchFamily="2" charset="0"/>
              </a:rPr>
              <a:t>Create the mind map using shapes.</a:t>
            </a:r>
          </a:p>
          <a:p>
            <a:pPr algn="l">
              <a:buFont typeface="Arial" panose="020B0604020202020204" pitchFamily="34" charset="0"/>
              <a:buChar char="•"/>
            </a:pPr>
            <a:r>
              <a:rPr lang="en-US" b="0" i="0" dirty="0">
                <a:solidFill>
                  <a:srgbClr val="000000"/>
                </a:solidFill>
                <a:effectLst/>
                <a:latin typeface="Poppins" panose="00000500000000000000" pitchFamily="2" charset="0"/>
              </a:rPr>
              <a:t>Customize the diagram.</a:t>
            </a:r>
          </a:p>
          <a:p>
            <a:pPr algn="l">
              <a:buFont typeface="Arial" panose="020B0604020202020204" pitchFamily="34" charset="0"/>
              <a:buChar char="•"/>
            </a:pPr>
            <a:r>
              <a:rPr lang="en-US" b="0" i="0" dirty="0">
                <a:solidFill>
                  <a:srgbClr val="000000"/>
                </a:solidFill>
                <a:effectLst/>
                <a:latin typeface="Poppins" panose="00000500000000000000" pitchFamily="2" charset="0"/>
              </a:rPr>
              <a:t>Save the diagram.</a:t>
            </a:r>
          </a:p>
        </p:txBody>
      </p:sp>
    </p:spTree>
    <p:extLst>
      <p:ext uri="{BB962C8B-B14F-4D97-AF65-F5344CB8AC3E}">
        <p14:creationId xmlns:p14="http://schemas.microsoft.com/office/powerpoint/2010/main" val="424575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374</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Poppins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Chandrukannan</dc:creator>
  <cp:lastModifiedBy>Saranya Chandrukannan</cp:lastModifiedBy>
  <cp:revision>1</cp:revision>
  <dcterms:created xsi:type="dcterms:W3CDTF">2023-07-25T04:45:41Z</dcterms:created>
  <dcterms:modified xsi:type="dcterms:W3CDTF">2023-07-25T04:50:52Z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2023-07-25T04:45:50Z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e5327ff8-8984-484a-a189-dbd0f957337d</vt:lpwstr>
  </property>
  <property fmtid="{D5CDD505-2E9C-101B-9397-08002B2CF9AE}" pid="8" name="MSIP_Label_f3ac7e5b-5da2-46c7-8677-8a6b50f7d886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vt:lpwstr>
  </property>
</Properties>
</file>