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A5A73-6190-4145-9737-BCA1C9A621F9}" v="10" dt="2023-08-15T06:52:51.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5BDA5A73-6190-4145-9737-BCA1C9A621F9}"/>
    <pc:docChg chg="undo custSel addSld delSld modSld addMainMaster delMainMaster modMainMaster">
      <pc:chgData name="Saranya Chandrukannan" userId="9243bfc0-428f-40b6-89ee-4e3df44ea244" providerId="ADAL" clId="{5BDA5A73-6190-4145-9737-BCA1C9A621F9}" dt="2023-08-15T06:54:30.270" v="204" actId="1076"/>
      <pc:docMkLst>
        <pc:docMk/>
      </pc:docMkLst>
      <pc:sldChg chg="addSp delSp new del mod">
        <pc:chgData name="Saranya Chandrukannan" userId="9243bfc0-428f-40b6-89ee-4e3df44ea244" providerId="ADAL" clId="{5BDA5A73-6190-4145-9737-BCA1C9A621F9}" dt="2023-08-15T06:01:16.574" v="45" actId="2696"/>
        <pc:sldMkLst>
          <pc:docMk/>
          <pc:sldMk cId="2992650023" sldId="256"/>
        </pc:sldMkLst>
        <pc:spChg chg="add del">
          <ac:chgData name="Saranya Chandrukannan" userId="9243bfc0-428f-40b6-89ee-4e3df44ea244" providerId="ADAL" clId="{5BDA5A73-6190-4145-9737-BCA1C9A621F9}" dt="2023-08-15T05:59:54.783" v="7" actId="478"/>
          <ac:spMkLst>
            <pc:docMk/>
            <pc:sldMk cId="2992650023" sldId="256"/>
            <ac:spMk id="2" creationId="{67E4DD14-65CF-5F60-12A6-0F63A1EDEA21}"/>
          </ac:spMkLst>
        </pc:spChg>
        <pc:spChg chg="add del">
          <ac:chgData name="Saranya Chandrukannan" userId="9243bfc0-428f-40b6-89ee-4e3df44ea244" providerId="ADAL" clId="{5BDA5A73-6190-4145-9737-BCA1C9A621F9}" dt="2023-08-15T05:59:53.828" v="6" actId="478"/>
          <ac:spMkLst>
            <pc:docMk/>
            <pc:sldMk cId="2992650023" sldId="256"/>
            <ac:spMk id="3" creationId="{12701058-2EC9-1B19-EA9D-4C095196F81F}"/>
          </ac:spMkLst>
        </pc:spChg>
      </pc:sldChg>
      <pc:sldChg chg="modSp add mod">
        <pc:chgData name="Saranya Chandrukannan" userId="9243bfc0-428f-40b6-89ee-4e3df44ea244" providerId="ADAL" clId="{5BDA5A73-6190-4145-9737-BCA1C9A621F9}" dt="2023-08-15T06:00:49.124" v="36" actId="20577"/>
        <pc:sldMkLst>
          <pc:docMk/>
          <pc:sldMk cId="690507170" sldId="257"/>
        </pc:sldMkLst>
        <pc:spChg chg="mod">
          <ac:chgData name="Saranya Chandrukannan" userId="9243bfc0-428f-40b6-89ee-4e3df44ea244" providerId="ADAL" clId="{5BDA5A73-6190-4145-9737-BCA1C9A621F9}" dt="2023-08-15T06:00:49.124" v="36" actId="20577"/>
          <ac:spMkLst>
            <pc:docMk/>
            <pc:sldMk cId="690507170" sldId="257"/>
            <ac:spMk id="2" creationId="{C4805436-7525-621B-BFE6-B5AB96559475}"/>
          </ac:spMkLst>
        </pc:spChg>
      </pc:sldChg>
      <pc:sldChg chg="addSp delSp modSp new mod">
        <pc:chgData name="Saranya Chandrukannan" userId="9243bfc0-428f-40b6-89ee-4e3df44ea244" providerId="ADAL" clId="{5BDA5A73-6190-4145-9737-BCA1C9A621F9}" dt="2023-08-15T06:05:48.494" v="52" actId="1076"/>
        <pc:sldMkLst>
          <pc:docMk/>
          <pc:sldMk cId="3066149939" sldId="258"/>
        </pc:sldMkLst>
        <pc:spChg chg="del">
          <ac:chgData name="Saranya Chandrukannan" userId="9243bfc0-428f-40b6-89ee-4e3df44ea244" providerId="ADAL" clId="{5BDA5A73-6190-4145-9737-BCA1C9A621F9}" dt="2023-08-15T06:05:30.521" v="46" actId="478"/>
          <ac:spMkLst>
            <pc:docMk/>
            <pc:sldMk cId="3066149939" sldId="258"/>
            <ac:spMk id="2" creationId="{12B4F1A7-92D9-3343-F622-315311A4F216}"/>
          </ac:spMkLst>
        </pc:spChg>
        <pc:spChg chg="del">
          <ac:chgData name="Saranya Chandrukannan" userId="9243bfc0-428f-40b6-89ee-4e3df44ea244" providerId="ADAL" clId="{5BDA5A73-6190-4145-9737-BCA1C9A621F9}" dt="2023-08-15T06:05:32.024" v="47" actId="478"/>
          <ac:spMkLst>
            <pc:docMk/>
            <pc:sldMk cId="3066149939" sldId="258"/>
            <ac:spMk id="3" creationId="{EBB53BAB-1DAF-EF51-5CD0-073CBD8D8D99}"/>
          </ac:spMkLst>
        </pc:spChg>
        <pc:spChg chg="add mod">
          <ac:chgData name="Saranya Chandrukannan" userId="9243bfc0-428f-40b6-89ee-4e3df44ea244" providerId="ADAL" clId="{5BDA5A73-6190-4145-9737-BCA1C9A621F9}" dt="2023-08-15T06:05:39.406" v="50" actId="14100"/>
          <ac:spMkLst>
            <pc:docMk/>
            <pc:sldMk cId="3066149939" sldId="258"/>
            <ac:spMk id="5" creationId="{A0EE8911-3555-AF23-E9E0-64F35342C1AF}"/>
          </ac:spMkLst>
        </pc:spChg>
        <pc:picChg chg="add mod">
          <ac:chgData name="Saranya Chandrukannan" userId="9243bfc0-428f-40b6-89ee-4e3df44ea244" providerId="ADAL" clId="{5BDA5A73-6190-4145-9737-BCA1C9A621F9}" dt="2023-08-15T06:05:48.494" v="52" actId="1076"/>
          <ac:picMkLst>
            <pc:docMk/>
            <pc:sldMk cId="3066149939" sldId="258"/>
            <ac:picMk id="6" creationId="{950D0FC9-8FCE-120B-F210-86BC3F5A0478}"/>
          </ac:picMkLst>
        </pc:picChg>
      </pc:sldChg>
      <pc:sldChg chg="addSp delSp modSp new mod">
        <pc:chgData name="Saranya Chandrukannan" userId="9243bfc0-428f-40b6-89ee-4e3df44ea244" providerId="ADAL" clId="{5BDA5A73-6190-4145-9737-BCA1C9A621F9}" dt="2023-08-15T06:54:30.270" v="204" actId="1076"/>
        <pc:sldMkLst>
          <pc:docMk/>
          <pc:sldMk cId="2510222429" sldId="259"/>
        </pc:sldMkLst>
        <pc:spChg chg="del">
          <ac:chgData name="Saranya Chandrukannan" userId="9243bfc0-428f-40b6-89ee-4e3df44ea244" providerId="ADAL" clId="{5BDA5A73-6190-4145-9737-BCA1C9A621F9}" dt="2023-08-15T06:06:02.538" v="53" actId="478"/>
          <ac:spMkLst>
            <pc:docMk/>
            <pc:sldMk cId="2510222429" sldId="259"/>
            <ac:spMk id="2" creationId="{05A7A8BF-9B8A-2127-D307-E0D3FC333359}"/>
          </ac:spMkLst>
        </pc:spChg>
        <pc:spChg chg="del">
          <ac:chgData name="Saranya Chandrukannan" userId="9243bfc0-428f-40b6-89ee-4e3df44ea244" providerId="ADAL" clId="{5BDA5A73-6190-4145-9737-BCA1C9A621F9}" dt="2023-08-15T06:06:04.210" v="54" actId="478"/>
          <ac:spMkLst>
            <pc:docMk/>
            <pc:sldMk cId="2510222429" sldId="259"/>
            <ac:spMk id="3" creationId="{214A6FED-16AE-7331-67B7-CCB9DD0022F7}"/>
          </ac:spMkLst>
        </pc:spChg>
        <pc:spChg chg="add mod">
          <ac:chgData name="Saranya Chandrukannan" userId="9243bfc0-428f-40b6-89ee-4e3df44ea244" providerId="ADAL" clId="{5BDA5A73-6190-4145-9737-BCA1C9A621F9}" dt="2023-08-15T06:54:16.261" v="201" actId="14100"/>
          <ac:spMkLst>
            <pc:docMk/>
            <pc:sldMk cId="2510222429" sldId="259"/>
            <ac:spMk id="5" creationId="{97CA773E-6D01-6725-0879-03383E960391}"/>
          </ac:spMkLst>
        </pc:spChg>
        <pc:spChg chg="add mod">
          <ac:chgData name="Saranya Chandrukannan" userId="9243bfc0-428f-40b6-89ee-4e3df44ea244" providerId="ADAL" clId="{5BDA5A73-6190-4145-9737-BCA1C9A621F9}" dt="2023-08-15T06:54:20.468" v="203" actId="14100"/>
          <ac:spMkLst>
            <pc:docMk/>
            <pc:sldMk cId="2510222429" sldId="259"/>
            <ac:spMk id="11" creationId="{DF2D6091-18A9-BA74-5C28-810338131D2D}"/>
          </ac:spMkLst>
        </pc:spChg>
        <pc:picChg chg="add del mod">
          <ac:chgData name="Saranya Chandrukannan" userId="9243bfc0-428f-40b6-89ee-4e3df44ea244" providerId="ADAL" clId="{5BDA5A73-6190-4145-9737-BCA1C9A621F9}" dt="2023-08-15T06:50:59.787" v="181" actId="478"/>
          <ac:picMkLst>
            <pc:docMk/>
            <pc:sldMk cId="2510222429" sldId="259"/>
            <ac:picMk id="6" creationId="{CF80A509-35E4-D7E1-5F24-66C80D75D761}"/>
          </ac:picMkLst>
        </pc:picChg>
        <pc:picChg chg="add del">
          <ac:chgData name="Saranya Chandrukannan" userId="9243bfc0-428f-40b6-89ee-4e3df44ea244" providerId="ADAL" clId="{5BDA5A73-6190-4145-9737-BCA1C9A621F9}" dt="2023-08-15T06:51:26.884" v="183" actId="478"/>
          <ac:picMkLst>
            <pc:docMk/>
            <pc:sldMk cId="2510222429" sldId="259"/>
            <ac:picMk id="7" creationId="{E5B39110-7675-20A2-6EBC-5B58790F4632}"/>
          </ac:picMkLst>
        </pc:picChg>
        <pc:picChg chg="add mod">
          <ac:chgData name="Saranya Chandrukannan" userId="9243bfc0-428f-40b6-89ee-4e3df44ea244" providerId="ADAL" clId="{5BDA5A73-6190-4145-9737-BCA1C9A621F9}" dt="2023-08-15T06:54:30.270" v="204" actId="1076"/>
          <ac:picMkLst>
            <pc:docMk/>
            <pc:sldMk cId="2510222429" sldId="259"/>
            <ac:picMk id="9" creationId="{F0E11A4F-D095-DE1A-FF11-385B4CCEDCC8}"/>
          </ac:picMkLst>
        </pc:picChg>
      </pc:sldChg>
      <pc:sldChg chg="add del">
        <pc:chgData name="Saranya Chandrukannan" userId="9243bfc0-428f-40b6-89ee-4e3df44ea244" providerId="ADAL" clId="{5BDA5A73-6190-4145-9737-BCA1C9A621F9}" dt="2023-08-15T05:59:55.353" v="8"/>
        <pc:sldMkLst>
          <pc:docMk/>
          <pc:sldMk cId="2008699406" sldId="260"/>
        </pc:sldMkLst>
      </pc:sldChg>
      <pc:sldChg chg="addSp delSp modSp new mod">
        <pc:chgData name="Saranya Chandrukannan" userId="9243bfc0-428f-40b6-89ee-4e3df44ea244" providerId="ADAL" clId="{5BDA5A73-6190-4145-9737-BCA1C9A621F9}" dt="2023-08-15T06:38:26.104" v="80" actId="1076"/>
        <pc:sldMkLst>
          <pc:docMk/>
          <pc:sldMk cId="2048153276" sldId="260"/>
        </pc:sldMkLst>
        <pc:spChg chg="del">
          <ac:chgData name="Saranya Chandrukannan" userId="9243bfc0-428f-40b6-89ee-4e3df44ea244" providerId="ADAL" clId="{5BDA5A73-6190-4145-9737-BCA1C9A621F9}" dt="2023-08-15T06:37:55.196" v="70" actId="478"/>
          <ac:spMkLst>
            <pc:docMk/>
            <pc:sldMk cId="2048153276" sldId="260"/>
            <ac:spMk id="2" creationId="{6B08A5AE-6745-2985-ED77-06DE2FD6F336}"/>
          </ac:spMkLst>
        </pc:spChg>
        <pc:spChg chg="del">
          <ac:chgData name="Saranya Chandrukannan" userId="9243bfc0-428f-40b6-89ee-4e3df44ea244" providerId="ADAL" clId="{5BDA5A73-6190-4145-9737-BCA1C9A621F9}" dt="2023-08-15T06:37:56.832" v="71" actId="478"/>
          <ac:spMkLst>
            <pc:docMk/>
            <pc:sldMk cId="2048153276" sldId="260"/>
            <ac:spMk id="3" creationId="{58AEA68B-1715-8E51-FCED-ED66F8A5742D}"/>
          </ac:spMkLst>
        </pc:spChg>
        <pc:spChg chg="add mod">
          <ac:chgData name="Saranya Chandrukannan" userId="9243bfc0-428f-40b6-89ee-4e3df44ea244" providerId="ADAL" clId="{5BDA5A73-6190-4145-9737-BCA1C9A621F9}" dt="2023-08-15T06:38:13.355" v="76" actId="20577"/>
          <ac:spMkLst>
            <pc:docMk/>
            <pc:sldMk cId="2048153276" sldId="260"/>
            <ac:spMk id="5" creationId="{C7B3AA02-9498-56E5-F22D-C9AEAFD0D5A7}"/>
          </ac:spMkLst>
        </pc:spChg>
        <pc:picChg chg="add mod">
          <ac:chgData name="Saranya Chandrukannan" userId="9243bfc0-428f-40b6-89ee-4e3df44ea244" providerId="ADAL" clId="{5BDA5A73-6190-4145-9737-BCA1C9A621F9}" dt="2023-08-15T06:38:26.104" v="80" actId="1076"/>
          <ac:picMkLst>
            <pc:docMk/>
            <pc:sldMk cId="2048153276" sldId="260"/>
            <ac:picMk id="6" creationId="{5CEC89D3-27E3-3E0A-F97D-05C892AFC5AD}"/>
          </ac:picMkLst>
        </pc:picChg>
      </pc:sldChg>
      <pc:sldChg chg="add del">
        <pc:chgData name="Saranya Chandrukannan" userId="9243bfc0-428f-40b6-89ee-4e3df44ea244" providerId="ADAL" clId="{5BDA5A73-6190-4145-9737-BCA1C9A621F9}" dt="2023-08-15T05:59:55.353" v="8"/>
        <pc:sldMkLst>
          <pc:docMk/>
          <pc:sldMk cId="720270732" sldId="261"/>
        </pc:sldMkLst>
      </pc:sldChg>
      <pc:sldChg chg="addSp delSp modSp new mod">
        <pc:chgData name="Saranya Chandrukannan" userId="9243bfc0-428f-40b6-89ee-4e3df44ea244" providerId="ADAL" clId="{5BDA5A73-6190-4145-9737-BCA1C9A621F9}" dt="2023-08-15T06:40:10.697" v="109" actId="1076"/>
        <pc:sldMkLst>
          <pc:docMk/>
          <pc:sldMk cId="3009171901" sldId="261"/>
        </pc:sldMkLst>
        <pc:spChg chg="del">
          <ac:chgData name="Saranya Chandrukannan" userId="9243bfc0-428f-40b6-89ee-4e3df44ea244" providerId="ADAL" clId="{5BDA5A73-6190-4145-9737-BCA1C9A621F9}" dt="2023-08-15T06:38:30.780" v="81" actId="478"/>
          <ac:spMkLst>
            <pc:docMk/>
            <pc:sldMk cId="3009171901" sldId="261"/>
            <ac:spMk id="2" creationId="{89A812E2-317C-666B-05DF-89761C3B0263}"/>
          </ac:spMkLst>
        </pc:spChg>
        <pc:spChg chg="del">
          <ac:chgData name="Saranya Chandrukannan" userId="9243bfc0-428f-40b6-89ee-4e3df44ea244" providerId="ADAL" clId="{5BDA5A73-6190-4145-9737-BCA1C9A621F9}" dt="2023-08-15T06:38:32.298" v="82" actId="478"/>
          <ac:spMkLst>
            <pc:docMk/>
            <pc:sldMk cId="3009171901" sldId="261"/>
            <ac:spMk id="3" creationId="{FB668C28-C5CA-6507-1126-A571171F95ED}"/>
          </ac:spMkLst>
        </pc:spChg>
        <pc:spChg chg="add mod">
          <ac:chgData name="Saranya Chandrukannan" userId="9243bfc0-428f-40b6-89ee-4e3df44ea244" providerId="ADAL" clId="{5BDA5A73-6190-4145-9737-BCA1C9A621F9}" dt="2023-08-15T06:39:56.565" v="107" actId="20577"/>
          <ac:spMkLst>
            <pc:docMk/>
            <pc:sldMk cId="3009171901" sldId="261"/>
            <ac:spMk id="5" creationId="{70B80084-1496-BE53-01CF-06A04E597FB0}"/>
          </ac:spMkLst>
        </pc:spChg>
        <pc:spChg chg="add mod">
          <ac:chgData name="Saranya Chandrukannan" userId="9243bfc0-428f-40b6-89ee-4e3df44ea244" providerId="ADAL" clId="{5BDA5A73-6190-4145-9737-BCA1C9A621F9}" dt="2023-08-15T06:40:10.697" v="109" actId="1076"/>
          <ac:spMkLst>
            <pc:docMk/>
            <pc:sldMk cId="3009171901" sldId="261"/>
            <ac:spMk id="7" creationId="{6BCA8929-977A-A07D-7E52-782E38B6276C}"/>
          </ac:spMkLst>
        </pc:spChg>
      </pc:sldChg>
      <pc:sldChg chg="add del">
        <pc:chgData name="Saranya Chandrukannan" userId="9243bfc0-428f-40b6-89ee-4e3df44ea244" providerId="ADAL" clId="{5BDA5A73-6190-4145-9737-BCA1C9A621F9}" dt="2023-08-15T05:59:55.353" v="8"/>
        <pc:sldMkLst>
          <pc:docMk/>
          <pc:sldMk cId="1393916822" sldId="262"/>
        </pc:sldMkLst>
      </pc:sldChg>
      <pc:sldChg chg="addSp delSp modSp new mod">
        <pc:chgData name="Saranya Chandrukannan" userId="9243bfc0-428f-40b6-89ee-4e3df44ea244" providerId="ADAL" clId="{5BDA5A73-6190-4145-9737-BCA1C9A621F9}" dt="2023-08-15T06:41:18.030" v="125" actId="20577"/>
        <pc:sldMkLst>
          <pc:docMk/>
          <pc:sldMk cId="1746405310" sldId="262"/>
        </pc:sldMkLst>
        <pc:spChg chg="del">
          <ac:chgData name="Saranya Chandrukannan" userId="9243bfc0-428f-40b6-89ee-4e3df44ea244" providerId="ADAL" clId="{5BDA5A73-6190-4145-9737-BCA1C9A621F9}" dt="2023-08-15T06:40:26.833" v="110" actId="478"/>
          <ac:spMkLst>
            <pc:docMk/>
            <pc:sldMk cId="1746405310" sldId="262"/>
            <ac:spMk id="2" creationId="{EF1A40CB-4774-55BD-5606-BC172DD686B7}"/>
          </ac:spMkLst>
        </pc:spChg>
        <pc:spChg chg="del">
          <ac:chgData name="Saranya Chandrukannan" userId="9243bfc0-428f-40b6-89ee-4e3df44ea244" providerId="ADAL" clId="{5BDA5A73-6190-4145-9737-BCA1C9A621F9}" dt="2023-08-15T06:40:28.369" v="111" actId="478"/>
          <ac:spMkLst>
            <pc:docMk/>
            <pc:sldMk cId="1746405310" sldId="262"/>
            <ac:spMk id="3" creationId="{583C3D65-236A-CF4B-9506-F4421B7D0BD5}"/>
          </ac:spMkLst>
        </pc:spChg>
        <pc:spChg chg="add mod">
          <ac:chgData name="Saranya Chandrukannan" userId="9243bfc0-428f-40b6-89ee-4e3df44ea244" providerId="ADAL" clId="{5BDA5A73-6190-4145-9737-BCA1C9A621F9}" dt="2023-08-15T06:40:59.285" v="121" actId="5793"/>
          <ac:spMkLst>
            <pc:docMk/>
            <pc:sldMk cId="1746405310" sldId="262"/>
            <ac:spMk id="5" creationId="{614D653E-BAAD-B9C9-72BE-7A708F4C578E}"/>
          </ac:spMkLst>
        </pc:spChg>
        <pc:spChg chg="add mod">
          <ac:chgData name="Saranya Chandrukannan" userId="9243bfc0-428f-40b6-89ee-4e3df44ea244" providerId="ADAL" clId="{5BDA5A73-6190-4145-9737-BCA1C9A621F9}" dt="2023-08-15T06:41:18.030" v="125" actId="20577"/>
          <ac:spMkLst>
            <pc:docMk/>
            <pc:sldMk cId="1746405310" sldId="262"/>
            <ac:spMk id="7" creationId="{7E2868E1-B0BE-9BF7-3001-2B8DC893364B}"/>
          </ac:spMkLst>
        </pc:spChg>
      </pc:sldChg>
      <pc:sldChg chg="addSp delSp modSp new mod">
        <pc:chgData name="Saranya Chandrukannan" userId="9243bfc0-428f-40b6-89ee-4e3df44ea244" providerId="ADAL" clId="{5BDA5A73-6190-4145-9737-BCA1C9A621F9}" dt="2023-08-15T06:42:07.059" v="136" actId="5793"/>
        <pc:sldMkLst>
          <pc:docMk/>
          <pc:sldMk cId="1452501232" sldId="263"/>
        </pc:sldMkLst>
        <pc:spChg chg="del">
          <ac:chgData name="Saranya Chandrukannan" userId="9243bfc0-428f-40b6-89ee-4e3df44ea244" providerId="ADAL" clId="{5BDA5A73-6190-4145-9737-BCA1C9A621F9}" dt="2023-08-15T06:41:27.035" v="126" actId="478"/>
          <ac:spMkLst>
            <pc:docMk/>
            <pc:sldMk cId="1452501232" sldId="263"/>
            <ac:spMk id="2" creationId="{1C291BD9-0293-23E2-575A-56404395D70C}"/>
          </ac:spMkLst>
        </pc:spChg>
        <pc:spChg chg="del">
          <ac:chgData name="Saranya Chandrukannan" userId="9243bfc0-428f-40b6-89ee-4e3df44ea244" providerId="ADAL" clId="{5BDA5A73-6190-4145-9737-BCA1C9A621F9}" dt="2023-08-15T06:41:28.802" v="127" actId="478"/>
          <ac:spMkLst>
            <pc:docMk/>
            <pc:sldMk cId="1452501232" sldId="263"/>
            <ac:spMk id="3" creationId="{8EE5C88C-943A-92A9-BE3F-EAA93B4AC75C}"/>
          </ac:spMkLst>
        </pc:spChg>
        <pc:spChg chg="add mod">
          <ac:chgData name="Saranya Chandrukannan" userId="9243bfc0-428f-40b6-89ee-4e3df44ea244" providerId="ADAL" clId="{5BDA5A73-6190-4145-9737-BCA1C9A621F9}" dt="2023-08-15T06:42:07.059" v="136" actId="5793"/>
          <ac:spMkLst>
            <pc:docMk/>
            <pc:sldMk cId="1452501232" sldId="263"/>
            <ac:spMk id="5" creationId="{A58F5020-5614-E198-657D-1BCD2B9CFE03}"/>
          </ac:spMkLst>
        </pc:spChg>
      </pc:sldChg>
      <pc:sldChg chg="add del">
        <pc:chgData name="Saranya Chandrukannan" userId="9243bfc0-428f-40b6-89ee-4e3df44ea244" providerId="ADAL" clId="{5BDA5A73-6190-4145-9737-BCA1C9A621F9}" dt="2023-08-15T05:59:55.353" v="8"/>
        <pc:sldMkLst>
          <pc:docMk/>
          <pc:sldMk cId="3331550791" sldId="263"/>
        </pc:sldMkLst>
      </pc:sldChg>
      <pc:sldChg chg="addSp delSp modSp new mod">
        <pc:chgData name="Saranya Chandrukannan" userId="9243bfc0-428f-40b6-89ee-4e3df44ea244" providerId="ADAL" clId="{5BDA5A73-6190-4145-9737-BCA1C9A621F9}" dt="2023-08-15T06:42:39.815" v="144" actId="5793"/>
        <pc:sldMkLst>
          <pc:docMk/>
          <pc:sldMk cId="29440719" sldId="264"/>
        </pc:sldMkLst>
        <pc:spChg chg="del">
          <ac:chgData name="Saranya Chandrukannan" userId="9243bfc0-428f-40b6-89ee-4e3df44ea244" providerId="ADAL" clId="{5BDA5A73-6190-4145-9737-BCA1C9A621F9}" dt="2023-08-15T06:42:12.839" v="137" actId="478"/>
          <ac:spMkLst>
            <pc:docMk/>
            <pc:sldMk cId="29440719" sldId="264"/>
            <ac:spMk id="2" creationId="{1139E1B2-2656-9C53-88AA-740ED05DE999}"/>
          </ac:spMkLst>
        </pc:spChg>
        <pc:spChg chg="del">
          <ac:chgData name="Saranya Chandrukannan" userId="9243bfc0-428f-40b6-89ee-4e3df44ea244" providerId="ADAL" clId="{5BDA5A73-6190-4145-9737-BCA1C9A621F9}" dt="2023-08-15T06:42:16.709" v="138" actId="478"/>
          <ac:spMkLst>
            <pc:docMk/>
            <pc:sldMk cId="29440719" sldId="264"/>
            <ac:spMk id="3" creationId="{E9FA3519-7F76-AE52-10FC-D432FE08D5C7}"/>
          </ac:spMkLst>
        </pc:spChg>
        <pc:spChg chg="add mod">
          <ac:chgData name="Saranya Chandrukannan" userId="9243bfc0-428f-40b6-89ee-4e3df44ea244" providerId="ADAL" clId="{5BDA5A73-6190-4145-9737-BCA1C9A621F9}" dt="2023-08-15T06:42:39.815" v="144" actId="5793"/>
          <ac:spMkLst>
            <pc:docMk/>
            <pc:sldMk cId="29440719" sldId="264"/>
            <ac:spMk id="5" creationId="{79283C94-A92A-9DC7-50E8-5935729A09BA}"/>
          </ac:spMkLst>
        </pc:spChg>
      </pc:sldChg>
      <pc:sldChg chg="add del">
        <pc:chgData name="Saranya Chandrukannan" userId="9243bfc0-428f-40b6-89ee-4e3df44ea244" providerId="ADAL" clId="{5BDA5A73-6190-4145-9737-BCA1C9A621F9}" dt="2023-08-15T05:59:55.353" v="8"/>
        <pc:sldMkLst>
          <pc:docMk/>
          <pc:sldMk cId="1053566863" sldId="264"/>
        </pc:sldMkLst>
      </pc:sldChg>
      <pc:sldChg chg="addSp delSp modSp new mod">
        <pc:chgData name="Saranya Chandrukannan" userId="9243bfc0-428f-40b6-89ee-4e3df44ea244" providerId="ADAL" clId="{5BDA5A73-6190-4145-9737-BCA1C9A621F9}" dt="2023-08-15T06:43:11.364" v="153" actId="20577"/>
        <pc:sldMkLst>
          <pc:docMk/>
          <pc:sldMk cId="1215293671" sldId="265"/>
        </pc:sldMkLst>
        <pc:spChg chg="del">
          <ac:chgData name="Saranya Chandrukannan" userId="9243bfc0-428f-40b6-89ee-4e3df44ea244" providerId="ADAL" clId="{5BDA5A73-6190-4145-9737-BCA1C9A621F9}" dt="2023-08-15T06:42:54.017" v="145" actId="478"/>
          <ac:spMkLst>
            <pc:docMk/>
            <pc:sldMk cId="1215293671" sldId="265"/>
            <ac:spMk id="2" creationId="{8E49FFCD-C6E2-FB63-C2D3-D4D8369A1818}"/>
          </ac:spMkLst>
        </pc:spChg>
        <pc:spChg chg="del">
          <ac:chgData name="Saranya Chandrukannan" userId="9243bfc0-428f-40b6-89ee-4e3df44ea244" providerId="ADAL" clId="{5BDA5A73-6190-4145-9737-BCA1C9A621F9}" dt="2023-08-15T06:42:55.700" v="146" actId="478"/>
          <ac:spMkLst>
            <pc:docMk/>
            <pc:sldMk cId="1215293671" sldId="265"/>
            <ac:spMk id="3" creationId="{BD68487A-08B8-E5E1-4E00-E4B4D9C4F1B5}"/>
          </ac:spMkLst>
        </pc:spChg>
        <pc:spChg chg="add mod">
          <ac:chgData name="Saranya Chandrukannan" userId="9243bfc0-428f-40b6-89ee-4e3df44ea244" providerId="ADAL" clId="{5BDA5A73-6190-4145-9737-BCA1C9A621F9}" dt="2023-08-15T06:43:11.364" v="153" actId="20577"/>
          <ac:spMkLst>
            <pc:docMk/>
            <pc:sldMk cId="1215293671" sldId="265"/>
            <ac:spMk id="5" creationId="{BA794893-A8C5-C9F7-966C-CCF40ACA4972}"/>
          </ac:spMkLst>
        </pc:spChg>
      </pc:sldChg>
      <pc:sldChg chg="add del">
        <pc:chgData name="Saranya Chandrukannan" userId="9243bfc0-428f-40b6-89ee-4e3df44ea244" providerId="ADAL" clId="{5BDA5A73-6190-4145-9737-BCA1C9A621F9}" dt="2023-08-15T05:59:55.353" v="8"/>
        <pc:sldMkLst>
          <pc:docMk/>
          <pc:sldMk cId="2756792462" sldId="265"/>
        </pc:sldMkLst>
      </pc:sldChg>
      <pc:sldChg chg="addSp delSp modSp new mod">
        <pc:chgData name="Saranya Chandrukannan" userId="9243bfc0-428f-40b6-89ee-4e3df44ea244" providerId="ADAL" clId="{5BDA5A73-6190-4145-9737-BCA1C9A621F9}" dt="2023-08-15T06:43:47.747" v="160" actId="20577"/>
        <pc:sldMkLst>
          <pc:docMk/>
          <pc:sldMk cId="1917682097" sldId="266"/>
        </pc:sldMkLst>
        <pc:spChg chg="del">
          <ac:chgData name="Saranya Chandrukannan" userId="9243bfc0-428f-40b6-89ee-4e3df44ea244" providerId="ADAL" clId="{5BDA5A73-6190-4145-9737-BCA1C9A621F9}" dt="2023-08-15T06:43:20.121" v="155" actId="478"/>
          <ac:spMkLst>
            <pc:docMk/>
            <pc:sldMk cId="1917682097" sldId="266"/>
            <ac:spMk id="2" creationId="{500A9170-CD21-AD57-A05B-F5F15E9EB986}"/>
          </ac:spMkLst>
        </pc:spChg>
        <pc:spChg chg="del">
          <ac:chgData name="Saranya Chandrukannan" userId="9243bfc0-428f-40b6-89ee-4e3df44ea244" providerId="ADAL" clId="{5BDA5A73-6190-4145-9737-BCA1C9A621F9}" dt="2023-08-15T06:43:23.843" v="156" actId="478"/>
          <ac:spMkLst>
            <pc:docMk/>
            <pc:sldMk cId="1917682097" sldId="266"/>
            <ac:spMk id="3" creationId="{96439047-3D13-4243-9DBB-5AC5BC134E69}"/>
          </ac:spMkLst>
        </pc:spChg>
        <pc:spChg chg="add mod">
          <ac:chgData name="Saranya Chandrukannan" userId="9243bfc0-428f-40b6-89ee-4e3df44ea244" providerId="ADAL" clId="{5BDA5A73-6190-4145-9737-BCA1C9A621F9}" dt="2023-08-15T06:43:47.747" v="160" actId="20577"/>
          <ac:spMkLst>
            <pc:docMk/>
            <pc:sldMk cId="1917682097" sldId="266"/>
            <ac:spMk id="5" creationId="{78EFCBE0-EC45-E938-3504-1D2851FD3496}"/>
          </ac:spMkLst>
        </pc:spChg>
      </pc:sldChg>
      <pc:sldChg chg="add del">
        <pc:chgData name="Saranya Chandrukannan" userId="9243bfc0-428f-40b6-89ee-4e3df44ea244" providerId="ADAL" clId="{5BDA5A73-6190-4145-9737-BCA1C9A621F9}" dt="2023-08-15T05:59:55.353" v="8"/>
        <pc:sldMkLst>
          <pc:docMk/>
          <pc:sldMk cId="2256735752" sldId="266"/>
        </pc:sldMkLst>
      </pc:sldChg>
      <pc:sldChg chg="addSp delSp modSp new mod">
        <pc:chgData name="Saranya Chandrukannan" userId="9243bfc0-428f-40b6-89ee-4e3df44ea244" providerId="ADAL" clId="{5BDA5A73-6190-4145-9737-BCA1C9A621F9}" dt="2023-08-15T06:50:36.498" v="177" actId="14100"/>
        <pc:sldMkLst>
          <pc:docMk/>
          <pc:sldMk cId="1354255429" sldId="267"/>
        </pc:sldMkLst>
        <pc:spChg chg="del">
          <ac:chgData name="Saranya Chandrukannan" userId="9243bfc0-428f-40b6-89ee-4e3df44ea244" providerId="ADAL" clId="{5BDA5A73-6190-4145-9737-BCA1C9A621F9}" dt="2023-08-15T06:50:06.473" v="162" actId="478"/>
          <ac:spMkLst>
            <pc:docMk/>
            <pc:sldMk cId="1354255429" sldId="267"/>
            <ac:spMk id="2" creationId="{C24ABA05-AF94-E0B7-BB8E-366FB51A0906}"/>
          </ac:spMkLst>
        </pc:spChg>
        <pc:spChg chg="del">
          <ac:chgData name="Saranya Chandrukannan" userId="9243bfc0-428f-40b6-89ee-4e3df44ea244" providerId="ADAL" clId="{5BDA5A73-6190-4145-9737-BCA1C9A621F9}" dt="2023-08-15T06:50:08.076" v="163" actId="478"/>
          <ac:spMkLst>
            <pc:docMk/>
            <pc:sldMk cId="1354255429" sldId="267"/>
            <ac:spMk id="3" creationId="{2BE95382-9EA5-0737-9117-326542C1927D}"/>
          </ac:spMkLst>
        </pc:spChg>
        <pc:spChg chg="add mod">
          <ac:chgData name="Saranya Chandrukannan" userId="9243bfc0-428f-40b6-89ee-4e3df44ea244" providerId="ADAL" clId="{5BDA5A73-6190-4145-9737-BCA1C9A621F9}" dt="2023-08-15T06:50:36.498" v="177" actId="14100"/>
          <ac:spMkLst>
            <pc:docMk/>
            <pc:sldMk cId="1354255429" sldId="267"/>
            <ac:spMk id="5" creationId="{B7A20FE0-80D9-E8BF-518C-9B5864157D51}"/>
          </ac:spMkLst>
        </pc:spChg>
      </pc:sldChg>
      <pc:sldChg chg="add del">
        <pc:chgData name="Saranya Chandrukannan" userId="9243bfc0-428f-40b6-89ee-4e3df44ea244" providerId="ADAL" clId="{5BDA5A73-6190-4145-9737-BCA1C9A621F9}" dt="2023-08-15T05:59:55.353" v="8"/>
        <pc:sldMkLst>
          <pc:docMk/>
          <pc:sldMk cId="2632013551" sldId="267"/>
        </pc:sldMkLst>
      </pc:sldChg>
      <pc:sldChg chg="add del">
        <pc:chgData name="Saranya Chandrukannan" userId="9243bfc0-428f-40b6-89ee-4e3df44ea244" providerId="ADAL" clId="{5BDA5A73-6190-4145-9737-BCA1C9A621F9}" dt="2023-08-15T05:59:55.353" v="8"/>
        <pc:sldMkLst>
          <pc:docMk/>
          <pc:sldMk cId="3503034066" sldId="268"/>
        </pc:sldMkLst>
      </pc:sldChg>
      <pc:sldChg chg="add del">
        <pc:chgData name="Saranya Chandrukannan" userId="9243bfc0-428f-40b6-89ee-4e3df44ea244" providerId="ADAL" clId="{5BDA5A73-6190-4145-9737-BCA1C9A621F9}" dt="2023-08-15T05:59:55.353" v="8"/>
        <pc:sldMkLst>
          <pc:docMk/>
          <pc:sldMk cId="223157559" sldId="269"/>
        </pc:sldMkLst>
      </pc:sldChg>
      <pc:sldChg chg="add del">
        <pc:chgData name="Saranya Chandrukannan" userId="9243bfc0-428f-40b6-89ee-4e3df44ea244" providerId="ADAL" clId="{5BDA5A73-6190-4145-9737-BCA1C9A621F9}" dt="2023-08-15T05:59:55.353" v="8"/>
        <pc:sldMkLst>
          <pc:docMk/>
          <pc:sldMk cId="463608430" sldId="270"/>
        </pc:sldMkLst>
      </pc:sldChg>
      <pc:sldChg chg="add del">
        <pc:chgData name="Saranya Chandrukannan" userId="9243bfc0-428f-40b6-89ee-4e3df44ea244" providerId="ADAL" clId="{5BDA5A73-6190-4145-9737-BCA1C9A621F9}" dt="2023-08-15T05:59:55.353" v="8"/>
        <pc:sldMkLst>
          <pc:docMk/>
          <pc:sldMk cId="3643765821" sldId="271"/>
        </pc:sldMkLst>
      </pc:sldChg>
      <pc:sldChg chg="add del">
        <pc:chgData name="Saranya Chandrukannan" userId="9243bfc0-428f-40b6-89ee-4e3df44ea244" providerId="ADAL" clId="{5BDA5A73-6190-4145-9737-BCA1C9A621F9}" dt="2023-08-15T05:59:55.353" v="8"/>
        <pc:sldMkLst>
          <pc:docMk/>
          <pc:sldMk cId="3626541884" sldId="272"/>
        </pc:sldMkLst>
      </pc:sldChg>
      <pc:sldChg chg="add del">
        <pc:chgData name="Saranya Chandrukannan" userId="9243bfc0-428f-40b6-89ee-4e3df44ea244" providerId="ADAL" clId="{5BDA5A73-6190-4145-9737-BCA1C9A621F9}" dt="2023-08-15T05:59:55.353" v="8"/>
        <pc:sldMkLst>
          <pc:docMk/>
          <pc:sldMk cId="2675263744" sldId="273"/>
        </pc:sldMkLst>
      </pc:sldChg>
      <pc:sldChg chg="add del">
        <pc:chgData name="Saranya Chandrukannan" userId="9243bfc0-428f-40b6-89ee-4e3df44ea244" providerId="ADAL" clId="{5BDA5A73-6190-4145-9737-BCA1C9A621F9}" dt="2023-08-15T05:59:55.353" v="8"/>
        <pc:sldMkLst>
          <pc:docMk/>
          <pc:sldMk cId="2137903307" sldId="274"/>
        </pc:sldMkLst>
      </pc:sldChg>
      <pc:sldChg chg="add del">
        <pc:chgData name="Saranya Chandrukannan" userId="9243bfc0-428f-40b6-89ee-4e3df44ea244" providerId="ADAL" clId="{5BDA5A73-6190-4145-9737-BCA1C9A621F9}" dt="2023-08-15T05:59:55.353" v="8"/>
        <pc:sldMkLst>
          <pc:docMk/>
          <pc:sldMk cId="367128088" sldId="275"/>
        </pc:sldMkLst>
      </pc:sldChg>
      <pc:sldChg chg="add del">
        <pc:chgData name="Saranya Chandrukannan" userId="9243bfc0-428f-40b6-89ee-4e3df44ea244" providerId="ADAL" clId="{5BDA5A73-6190-4145-9737-BCA1C9A621F9}" dt="2023-08-15T05:59:55.353" v="8"/>
        <pc:sldMkLst>
          <pc:docMk/>
          <pc:sldMk cId="2338486204" sldId="276"/>
        </pc:sldMkLst>
      </pc:sldChg>
      <pc:sldChg chg="add del">
        <pc:chgData name="Saranya Chandrukannan" userId="9243bfc0-428f-40b6-89ee-4e3df44ea244" providerId="ADAL" clId="{5BDA5A73-6190-4145-9737-BCA1C9A621F9}" dt="2023-08-15T05:59:55.353" v="8"/>
        <pc:sldMkLst>
          <pc:docMk/>
          <pc:sldMk cId="314096463" sldId="277"/>
        </pc:sldMkLst>
      </pc:sldChg>
      <pc:sldChg chg="add del">
        <pc:chgData name="Saranya Chandrukannan" userId="9243bfc0-428f-40b6-89ee-4e3df44ea244" providerId="ADAL" clId="{5BDA5A73-6190-4145-9737-BCA1C9A621F9}" dt="2023-08-15T05:59:55.353" v="8"/>
        <pc:sldMkLst>
          <pc:docMk/>
          <pc:sldMk cId="102186495" sldId="278"/>
        </pc:sldMkLst>
      </pc:sldChg>
      <pc:sldChg chg="add del">
        <pc:chgData name="Saranya Chandrukannan" userId="9243bfc0-428f-40b6-89ee-4e3df44ea244" providerId="ADAL" clId="{5BDA5A73-6190-4145-9737-BCA1C9A621F9}" dt="2023-08-15T05:59:53.311" v="5"/>
        <pc:sldMkLst>
          <pc:docMk/>
          <pc:sldMk cId="2896309452" sldId="279"/>
        </pc:sldMkLst>
      </pc:sldChg>
      <pc:sldChg chg="add del">
        <pc:chgData name="Saranya Chandrukannan" userId="9243bfc0-428f-40b6-89ee-4e3df44ea244" providerId="ADAL" clId="{5BDA5A73-6190-4145-9737-BCA1C9A621F9}" dt="2023-08-15T05:59:53.311" v="5"/>
        <pc:sldMkLst>
          <pc:docMk/>
          <pc:sldMk cId="2480975367" sldId="280"/>
        </pc:sldMkLst>
      </pc:sldChg>
      <pc:sldChg chg="add del">
        <pc:chgData name="Saranya Chandrukannan" userId="9243bfc0-428f-40b6-89ee-4e3df44ea244" providerId="ADAL" clId="{5BDA5A73-6190-4145-9737-BCA1C9A621F9}" dt="2023-08-15T05:59:53.311" v="5"/>
        <pc:sldMkLst>
          <pc:docMk/>
          <pc:sldMk cId="2006770839" sldId="281"/>
        </pc:sldMkLst>
      </pc:sldChg>
      <pc:sldChg chg="add del">
        <pc:chgData name="Saranya Chandrukannan" userId="9243bfc0-428f-40b6-89ee-4e3df44ea244" providerId="ADAL" clId="{5BDA5A73-6190-4145-9737-BCA1C9A621F9}" dt="2023-08-15T05:59:53.311" v="5"/>
        <pc:sldMkLst>
          <pc:docMk/>
          <pc:sldMk cId="741136800" sldId="282"/>
        </pc:sldMkLst>
      </pc:sldChg>
      <pc:sldChg chg="add del">
        <pc:chgData name="Saranya Chandrukannan" userId="9243bfc0-428f-40b6-89ee-4e3df44ea244" providerId="ADAL" clId="{5BDA5A73-6190-4145-9737-BCA1C9A621F9}" dt="2023-08-15T05:59:53.311" v="5"/>
        <pc:sldMkLst>
          <pc:docMk/>
          <pc:sldMk cId="3950798836" sldId="283"/>
        </pc:sldMkLst>
      </pc:sldChg>
      <pc:sldChg chg="add del">
        <pc:chgData name="Saranya Chandrukannan" userId="9243bfc0-428f-40b6-89ee-4e3df44ea244" providerId="ADAL" clId="{5BDA5A73-6190-4145-9737-BCA1C9A621F9}" dt="2023-08-15T05:59:53.311" v="5"/>
        <pc:sldMkLst>
          <pc:docMk/>
          <pc:sldMk cId="237690189" sldId="284"/>
        </pc:sldMkLst>
      </pc:sldChg>
      <pc:sldChg chg="add del">
        <pc:chgData name="Saranya Chandrukannan" userId="9243bfc0-428f-40b6-89ee-4e3df44ea244" providerId="ADAL" clId="{5BDA5A73-6190-4145-9737-BCA1C9A621F9}" dt="2023-08-15T05:59:53.311" v="5"/>
        <pc:sldMkLst>
          <pc:docMk/>
          <pc:sldMk cId="3343502008" sldId="285"/>
        </pc:sldMkLst>
      </pc:sldChg>
      <pc:sldChg chg="add del">
        <pc:chgData name="Saranya Chandrukannan" userId="9243bfc0-428f-40b6-89ee-4e3df44ea244" providerId="ADAL" clId="{5BDA5A73-6190-4145-9737-BCA1C9A621F9}" dt="2023-08-15T05:59:53.311" v="5"/>
        <pc:sldMkLst>
          <pc:docMk/>
          <pc:sldMk cId="3167994913" sldId="286"/>
        </pc:sldMkLst>
      </pc:sldChg>
      <pc:sldChg chg="add del">
        <pc:chgData name="Saranya Chandrukannan" userId="9243bfc0-428f-40b6-89ee-4e3df44ea244" providerId="ADAL" clId="{5BDA5A73-6190-4145-9737-BCA1C9A621F9}" dt="2023-08-15T05:59:53.311" v="5"/>
        <pc:sldMkLst>
          <pc:docMk/>
          <pc:sldMk cId="1902960816" sldId="287"/>
        </pc:sldMkLst>
      </pc:sldChg>
      <pc:sldChg chg="add del">
        <pc:chgData name="Saranya Chandrukannan" userId="9243bfc0-428f-40b6-89ee-4e3df44ea244" providerId="ADAL" clId="{5BDA5A73-6190-4145-9737-BCA1C9A621F9}" dt="2023-08-15T05:59:53.311" v="5"/>
        <pc:sldMkLst>
          <pc:docMk/>
          <pc:sldMk cId="4270831026" sldId="288"/>
        </pc:sldMkLst>
      </pc:sldChg>
      <pc:sldChg chg="add del">
        <pc:chgData name="Saranya Chandrukannan" userId="9243bfc0-428f-40b6-89ee-4e3df44ea244" providerId="ADAL" clId="{5BDA5A73-6190-4145-9737-BCA1C9A621F9}" dt="2023-08-15T05:59:53.311" v="5"/>
        <pc:sldMkLst>
          <pc:docMk/>
          <pc:sldMk cId="2841926042" sldId="289"/>
        </pc:sldMkLst>
      </pc:sldChg>
      <pc:sldChg chg="add del">
        <pc:chgData name="Saranya Chandrukannan" userId="9243bfc0-428f-40b6-89ee-4e3df44ea244" providerId="ADAL" clId="{5BDA5A73-6190-4145-9737-BCA1C9A621F9}" dt="2023-08-15T05:59:53.311" v="5"/>
        <pc:sldMkLst>
          <pc:docMk/>
          <pc:sldMk cId="3972711478" sldId="290"/>
        </pc:sldMkLst>
      </pc:sldChg>
      <pc:sldChg chg="add del">
        <pc:chgData name="Saranya Chandrukannan" userId="9243bfc0-428f-40b6-89ee-4e3df44ea244" providerId="ADAL" clId="{5BDA5A73-6190-4145-9737-BCA1C9A621F9}" dt="2023-08-15T05:59:53.311" v="5"/>
        <pc:sldMkLst>
          <pc:docMk/>
          <pc:sldMk cId="2057936889" sldId="291"/>
        </pc:sldMkLst>
      </pc:sldChg>
      <pc:sldChg chg="add del">
        <pc:chgData name="Saranya Chandrukannan" userId="9243bfc0-428f-40b6-89ee-4e3df44ea244" providerId="ADAL" clId="{5BDA5A73-6190-4145-9737-BCA1C9A621F9}" dt="2023-08-15T05:59:53.311" v="5"/>
        <pc:sldMkLst>
          <pc:docMk/>
          <pc:sldMk cId="3148340354" sldId="292"/>
        </pc:sldMkLst>
      </pc:sldChg>
      <pc:sldChg chg="add del">
        <pc:chgData name="Saranya Chandrukannan" userId="9243bfc0-428f-40b6-89ee-4e3df44ea244" providerId="ADAL" clId="{5BDA5A73-6190-4145-9737-BCA1C9A621F9}" dt="2023-08-15T05:59:53.311" v="5"/>
        <pc:sldMkLst>
          <pc:docMk/>
          <pc:sldMk cId="846252274" sldId="293"/>
        </pc:sldMkLst>
      </pc:sldChg>
      <pc:sldChg chg="add del">
        <pc:chgData name="Saranya Chandrukannan" userId="9243bfc0-428f-40b6-89ee-4e3df44ea244" providerId="ADAL" clId="{5BDA5A73-6190-4145-9737-BCA1C9A621F9}" dt="2023-08-15T05:59:53.311" v="5"/>
        <pc:sldMkLst>
          <pc:docMk/>
          <pc:sldMk cId="1368194541" sldId="294"/>
        </pc:sldMkLst>
      </pc:sldChg>
      <pc:sldChg chg="add del">
        <pc:chgData name="Saranya Chandrukannan" userId="9243bfc0-428f-40b6-89ee-4e3df44ea244" providerId="ADAL" clId="{5BDA5A73-6190-4145-9737-BCA1C9A621F9}" dt="2023-08-15T05:59:53.311" v="5"/>
        <pc:sldMkLst>
          <pc:docMk/>
          <pc:sldMk cId="2554251329" sldId="295"/>
        </pc:sldMkLst>
      </pc:sldChg>
      <pc:sldChg chg="add del">
        <pc:chgData name="Saranya Chandrukannan" userId="9243bfc0-428f-40b6-89ee-4e3df44ea244" providerId="ADAL" clId="{5BDA5A73-6190-4145-9737-BCA1C9A621F9}" dt="2023-08-15T05:59:53.311" v="5"/>
        <pc:sldMkLst>
          <pc:docMk/>
          <pc:sldMk cId="3597036084" sldId="296"/>
        </pc:sldMkLst>
      </pc:sldChg>
      <pc:sldChg chg="add del">
        <pc:chgData name="Saranya Chandrukannan" userId="9243bfc0-428f-40b6-89ee-4e3df44ea244" providerId="ADAL" clId="{5BDA5A73-6190-4145-9737-BCA1C9A621F9}" dt="2023-08-15T05:59:53.311" v="5"/>
        <pc:sldMkLst>
          <pc:docMk/>
          <pc:sldMk cId="2874244885" sldId="297"/>
        </pc:sldMkLst>
      </pc:sldChg>
      <pc:sldMasterChg chg="add addSldLayout">
        <pc:chgData name="Saranya Chandrukannan" userId="9243bfc0-428f-40b6-89ee-4e3df44ea244" providerId="ADAL" clId="{5BDA5A73-6190-4145-9737-BCA1C9A621F9}" dt="2023-08-15T06:00:35.513" v="9" actId="27028"/>
        <pc:sldMasterMkLst>
          <pc:docMk/>
          <pc:sldMasterMk cId="0" sldId="2147483648"/>
        </pc:sldMasterMkLst>
        <pc:sldLayoutChg chg="add">
          <pc:chgData name="Saranya Chandrukannan" userId="9243bfc0-428f-40b6-89ee-4e3df44ea244" providerId="ADAL" clId="{5BDA5A73-6190-4145-9737-BCA1C9A621F9}" dt="2023-08-15T06:00:35.513" v="9" actId="27028"/>
          <pc:sldLayoutMkLst>
            <pc:docMk/>
            <pc:sldMasterMk cId="0" sldId="2147483648"/>
            <pc:sldLayoutMk cId="433546308" sldId="2147483662"/>
          </pc:sldLayoutMkLst>
        </pc:sldLayoutChg>
      </pc:sldMasterChg>
      <pc:sldMasterChg chg="del replId delSldLayout">
        <pc:chgData name="Saranya Chandrukannan" userId="9243bfc0-428f-40b6-89ee-4e3df44ea244" providerId="ADAL" clId="{5BDA5A73-6190-4145-9737-BCA1C9A621F9}" dt="2023-08-15T06:01:16.574" v="45" actId="2696"/>
        <pc:sldMasterMkLst>
          <pc:docMk/>
          <pc:sldMasterMk cId="1504268944" sldId="2147483663"/>
        </pc:sldMasterMkLst>
        <pc:sldLayoutChg chg="del">
          <pc:chgData name="Saranya Chandrukannan" userId="9243bfc0-428f-40b6-89ee-4e3df44ea244" providerId="ADAL" clId="{5BDA5A73-6190-4145-9737-BCA1C9A621F9}" dt="2023-08-15T06:01:16.574" v="45" actId="2696"/>
          <pc:sldLayoutMkLst>
            <pc:docMk/>
            <pc:sldMasterMk cId="1504268944" sldId="2147483663"/>
            <pc:sldLayoutMk cId="126686440" sldId="2147483649"/>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3175738336" sldId="2147483650"/>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4191252917" sldId="2147483651"/>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108074895" sldId="2147483652"/>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1047006557" sldId="2147483653"/>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2005430928" sldId="2147483654"/>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3862968452" sldId="2147483655"/>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2119813813" sldId="2147483656"/>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3155847887" sldId="2147483657"/>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3911447971" sldId="2147483658"/>
          </pc:sldLayoutMkLst>
        </pc:sldLayoutChg>
        <pc:sldLayoutChg chg="del">
          <pc:chgData name="Saranya Chandrukannan" userId="9243bfc0-428f-40b6-89ee-4e3df44ea244" providerId="ADAL" clId="{5BDA5A73-6190-4145-9737-BCA1C9A621F9}" dt="2023-08-15T06:01:16.574" v="45" actId="2696"/>
          <pc:sldLayoutMkLst>
            <pc:docMk/>
            <pc:sldMasterMk cId="1504268944" sldId="2147483663"/>
            <pc:sldLayoutMk cId="2879381776"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8B3C-5F90-00E5-0EFE-00E1FD6E9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05E2B0A-6AD9-5C67-FBAD-285C75650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522C183-0C25-F42C-A33F-CDB193044557}"/>
              </a:ext>
            </a:extLst>
          </p:cNvPr>
          <p:cNvSpPr>
            <a:spLocks noGrp="1"/>
          </p:cNvSpPr>
          <p:nvPr>
            <p:ph type="dt" sz="half" idx="10"/>
          </p:nvPr>
        </p:nvSpPr>
        <p:spPr/>
        <p:txBody>
          <a:bodyPr/>
          <a:lstStyle/>
          <a:p>
            <a:fld id="{6EFB66BA-5232-4051-AE40-6B50E46A9064}" type="datetimeFigureOut">
              <a:rPr lang="en-AU" smtClean="0"/>
              <a:t>15/08/2023</a:t>
            </a:fld>
            <a:endParaRPr lang="en-AU"/>
          </a:p>
        </p:txBody>
      </p:sp>
      <p:sp>
        <p:nvSpPr>
          <p:cNvPr id="5" name="Footer Placeholder 4">
            <a:extLst>
              <a:ext uri="{FF2B5EF4-FFF2-40B4-BE49-F238E27FC236}">
                <a16:creationId xmlns:a16="http://schemas.microsoft.com/office/drawing/2014/main" id="{64D03E35-447A-F622-C7B8-D153868326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39C430-EEAD-219F-1E3D-6D85E2D3ADBE}"/>
              </a:ext>
            </a:extLst>
          </p:cNvPr>
          <p:cNvSpPr>
            <a:spLocks noGrp="1"/>
          </p:cNvSpPr>
          <p:nvPr>
            <p:ph type="sldNum" sz="quarter" idx="12"/>
          </p:nvPr>
        </p:nvSpPr>
        <p:spPr/>
        <p:txBody>
          <a:bodyPr/>
          <a:lstStyle/>
          <a:p>
            <a:fld id="{C6A4346F-A883-4319-8504-4F3904E5439E}" type="slidenum">
              <a:rPr lang="en-AU" smtClean="0"/>
              <a:t>‹#›</a:t>
            </a:fld>
            <a:endParaRPr lang="en-AU"/>
          </a:p>
        </p:txBody>
      </p:sp>
    </p:spTree>
    <p:extLst>
      <p:ext uri="{BB962C8B-B14F-4D97-AF65-F5344CB8AC3E}">
        <p14:creationId xmlns:p14="http://schemas.microsoft.com/office/powerpoint/2010/main" val="433546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4"/>
            <a:ext cx="9314442" cy="1480652"/>
          </a:xfrm>
          <a:custGeom>
            <a:avLst/>
            <a:gdLst/>
            <a:ahLst/>
            <a:cxnLst/>
            <a:rect l="l" t="t" r="r" b="b"/>
            <a:pathLst>
              <a:path w="7703820" h="1224280">
                <a:moveTo>
                  <a:pt x="7703820" y="0"/>
                </a:moveTo>
                <a:lnTo>
                  <a:pt x="0" y="0"/>
                </a:lnTo>
                <a:lnTo>
                  <a:pt x="0" y="1224279"/>
                </a:lnTo>
                <a:lnTo>
                  <a:pt x="3851910" y="1224279"/>
                </a:lnTo>
                <a:lnTo>
                  <a:pt x="7703820" y="1224279"/>
                </a:lnTo>
                <a:lnTo>
                  <a:pt x="7703820" y="0"/>
                </a:lnTo>
                <a:close/>
              </a:path>
            </a:pathLst>
          </a:custGeom>
          <a:solidFill>
            <a:srgbClr val="8345AB"/>
          </a:solidFill>
        </p:spPr>
        <p:txBody>
          <a:bodyPr wrap="square" lIns="0" tIns="0" rIns="0" bIns="0" rtlCol="0"/>
          <a:lstStyle/>
          <a:p>
            <a:endParaRPr sz="2176"/>
          </a:p>
        </p:txBody>
      </p:sp>
      <p:pic>
        <p:nvPicPr>
          <p:cNvPr id="17" name="bg object 17"/>
          <p:cNvPicPr/>
          <p:nvPr/>
        </p:nvPicPr>
        <p:blipFill>
          <a:blip r:embed="rId3" cstate="print"/>
          <a:stretch>
            <a:fillRect/>
          </a:stretch>
        </p:blipFill>
        <p:spPr>
          <a:xfrm>
            <a:off x="9401966" y="260010"/>
            <a:ext cx="2697902" cy="1158102"/>
          </a:xfrm>
          <a:prstGeom prst="rect">
            <a:avLst/>
          </a:prstGeom>
        </p:spPr>
      </p:pic>
      <p:sp>
        <p:nvSpPr>
          <p:cNvPr id="2" name="Holder 2"/>
          <p:cNvSpPr>
            <a:spLocks noGrp="1"/>
          </p:cNvSpPr>
          <p:nvPr>
            <p:ph type="title"/>
          </p:nvPr>
        </p:nvSpPr>
        <p:spPr>
          <a:xfrm>
            <a:off x="6736311" y="1560957"/>
            <a:ext cx="1332060" cy="399346"/>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a:xfrm>
            <a:off x="1246838" y="1998701"/>
            <a:ext cx="5471045" cy="1987513"/>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214614" y="6232143"/>
            <a:ext cx="1766612" cy="256480"/>
          </a:xfrm>
          <a:prstGeom prst="rect">
            <a:avLst/>
          </a:prstGeom>
        </p:spPr>
        <p:txBody>
          <a:bodyPr wrap="square" lIns="0" tIns="0" rIns="0" bIns="0">
            <a:spAutoFit/>
          </a:bodyPr>
          <a:lstStyle>
            <a:lvl1pPr>
              <a:defRPr sz="1693" b="0" i="0">
                <a:solidFill>
                  <a:schemeClr val="tx1"/>
                </a:solidFill>
                <a:latin typeface="Times New Roman"/>
                <a:cs typeface="Times New Roman"/>
              </a:defRPr>
            </a:lvl1pPr>
          </a:lstStyle>
          <a:p>
            <a:pPr marL="15356">
              <a:lnSpc>
                <a:spcPts val="1971"/>
              </a:lnSpc>
            </a:pPr>
            <a:r>
              <a:rPr dirty="0"/>
              <a:t>J.Shoebridge-2017</a:t>
            </a: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5D368C7-93CB-FE60-2DEE-A4749A180CBB}"/>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05436-7525-621B-BFE6-B5AB96559475}"/>
              </a:ext>
            </a:extLst>
          </p:cNvPr>
          <p:cNvSpPr txBox="1"/>
          <p:nvPr/>
        </p:nvSpPr>
        <p:spPr>
          <a:xfrm>
            <a:off x="2463982" y="2921168"/>
            <a:ext cx="8325100" cy="1015663"/>
          </a:xfrm>
          <a:prstGeom prst="rect">
            <a:avLst/>
          </a:prstGeom>
          <a:noFill/>
        </p:spPr>
        <p:txBody>
          <a:bodyPr wrap="none" rtlCol="0">
            <a:spAutoFit/>
          </a:bodyPr>
          <a:lstStyle/>
          <a:p>
            <a:r>
              <a:rPr lang="en-AU" sz="6000" b="1" dirty="0">
                <a:solidFill>
                  <a:srgbClr val="002060"/>
                </a:solidFill>
              </a:rPr>
              <a:t>MEMORY MANAGEMENT</a:t>
            </a:r>
          </a:p>
        </p:txBody>
      </p:sp>
    </p:spTree>
    <p:extLst>
      <p:ext uri="{BB962C8B-B14F-4D97-AF65-F5344CB8AC3E}">
        <p14:creationId xmlns:p14="http://schemas.microsoft.com/office/powerpoint/2010/main" val="69050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794893-A8C5-C9F7-966C-CCF40ACA4972}"/>
              </a:ext>
            </a:extLst>
          </p:cNvPr>
          <p:cNvSpPr txBox="1"/>
          <p:nvPr/>
        </p:nvSpPr>
        <p:spPr>
          <a:xfrm>
            <a:off x="124287" y="1597981"/>
            <a:ext cx="12002610" cy="5078313"/>
          </a:xfrm>
          <a:prstGeom prst="rect">
            <a:avLst/>
          </a:prstGeom>
          <a:noFill/>
        </p:spPr>
        <p:txBody>
          <a:bodyPr wrap="square">
            <a:spAutoFit/>
          </a:bodyPr>
          <a:lstStyle/>
          <a:p>
            <a:pPr algn="just"/>
            <a:r>
              <a:rPr lang="en-US" b="0" i="0" dirty="0">
                <a:solidFill>
                  <a:srgbClr val="610B38"/>
                </a:solidFill>
                <a:effectLst/>
                <a:latin typeface="erdana"/>
              </a:rPr>
              <a:t>Non-Contiguous memory management schemes:</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In a Non-Contiguous memory management scheme, the program is divided into different blocks and loaded at different portions of the memory that need not necessarily be adjacent to one another. This scheme can be classified depending upon the size of blocks and whether the blocks reside in the main memory or not.</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What is paging?</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Paging is a technique that eliminates the requirements of contiguous allocation of main memory. In this, the main memory is divided into fixed-size blocks of physical memory called frames. The size of a frame should be kept the same as that of a page to maximize the main memory and avoid external fragmentation.</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Advantages of paging:</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Pages reduce external fragmentation.</a:t>
            </a:r>
          </a:p>
          <a:p>
            <a:pPr algn="just">
              <a:buFont typeface="Arial" panose="020B0604020202020204" pitchFamily="34" charset="0"/>
              <a:buChar char="•"/>
            </a:pPr>
            <a:r>
              <a:rPr lang="en-US" b="0" i="0" dirty="0">
                <a:solidFill>
                  <a:srgbClr val="000000"/>
                </a:solidFill>
                <a:effectLst/>
                <a:latin typeface="inter-regular"/>
              </a:rPr>
              <a:t>Simple to implement.</a:t>
            </a:r>
          </a:p>
          <a:p>
            <a:pPr algn="just">
              <a:buFont typeface="Arial" panose="020B0604020202020204" pitchFamily="34" charset="0"/>
              <a:buChar char="•"/>
            </a:pPr>
            <a:r>
              <a:rPr lang="en-US" b="0" i="0" dirty="0">
                <a:solidFill>
                  <a:srgbClr val="000000"/>
                </a:solidFill>
                <a:effectLst/>
                <a:latin typeface="inter-regular"/>
              </a:rPr>
              <a:t>Memory efficient.</a:t>
            </a:r>
          </a:p>
          <a:p>
            <a:pPr algn="just">
              <a:buFont typeface="Arial" panose="020B0604020202020204" pitchFamily="34" charset="0"/>
              <a:buChar char="•"/>
            </a:pPr>
            <a:r>
              <a:rPr lang="en-US" b="0" i="0" dirty="0">
                <a:solidFill>
                  <a:srgbClr val="000000"/>
                </a:solidFill>
                <a:effectLst/>
                <a:latin typeface="inter-regular"/>
              </a:rPr>
              <a:t>Due to the equal size of frames, swapping becomes very easy.</a:t>
            </a:r>
          </a:p>
          <a:p>
            <a:pPr algn="just">
              <a:buFont typeface="Arial" panose="020B0604020202020204" pitchFamily="34" charset="0"/>
              <a:buChar char="•"/>
            </a:pPr>
            <a:r>
              <a:rPr lang="en-US" b="0" i="0" dirty="0">
                <a:solidFill>
                  <a:srgbClr val="000000"/>
                </a:solidFill>
                <a:effectLst/>
                <a:latin typeface="inter-regular"/>
              </a:rPr>
              <a:t>It is used for faster access of data.</a:t>
            </a:r>
          </a:p>
        </p:txBody>
      </p:sp>
    </p:spTree>
    <p:extLst>
      <p:ext uri="{BB962C8B-B14F-4D97-AF65-F5344CB8AC3E}">
        <p14:creationId xmlns:p14="http://schemas.microsoft.com/office/powerpoint/2010/main" val="121529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EFCBE0-EC45-E938-3504-1D2851FD3496}"/>
              </a:ext>
            </a:extLst>
          </p:cNvPr>
          <p:cNvSpPr txBox="1"/>
          <p:nvPr/>
        </p:nvSpPr>
        <p:spPr>
          <a:xfrm>
            <a:off x="275208" y="1624615"/>
            <a:ext cx="11916792" cy="2308324"/>
          </a:xfrm>
          <a:prstGeom prst="rect">
            <a:avLst/>
          </a:prstGeom>
          <a:noFill/>
        </p:spPr>
        <p:txBody>
          <a:bodyPr wrap="square">
            <a:spAutoFit/>
          </a:bodyPr>
          <a:lstStyle/>
          <a:p>
            <a:pPr algn="just"/>
            <a:r>
              <a:rPr lang="en-US" b="0" i="0" dirty="0">
                <a:solidFill>
                  <a:srgbClr val="610B38"/>
                </a:solidFill>
                <a:effectLst/>
                <a:latin typeface="erdana"/>
              </a:rPr>
              <a:t>What is Segmentation?</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Segmentation is a technique that eliminates the requirements of contiguous allocation of main memory. In this, the main memory is divided into variable-size blocks of physical memory called segments. It is based on the way the programmer follows to structure their programs. With segmented memory allocation, each job is divided into several segments of different sizes, one for each module. Functions, subroutines, stack, array, etc., are examples of such modules.</a:t>
            </a:r>
          </a:p>
          <a:p>
            <a:br>
              <a:rPr lang="en-US" dirty="0"/>
            </a:br>
            <a:endParaRPr lang="en-AU" dirty="0"/>
          </a:p>
        </p:txBody>
      </p:sp>
    </p:spTree>
    <p:extLst>
      <p:ext uri="{BB962C8B-B14F-4D97-AF65-F5344CB8AC3E}">
        <p14:creationId xmlns:p14="http://schemas.microsoft.com/office/powerpoint/2010/main" val="19176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EE8911-3555-AF23-E9E0-64F35342C1AF}"/>
              </a:ext>
            </a:extLst>
          </p:cNvPr>
          <p:cNvSpPr txBox="1"/>
          <p:nvPr/>
        </p:nvSpPr>
        <p:spPr>
          <a:xfrm>
            <a:off x="426128" y="2183907"/>
            <a:ext cx="11611992" cy="1477328"/>
          </a:xfrm>
          <a:prstGeom prst="rect">
            <a:avLst/>
          </a:prstGeom>
          <a:noFill/>
        </p:spPr>
        <p:txBody>
          <a:bodyPr wrap="square">
            <a:spAutoFit/>
          </a:bodyPr>
          <a:lstStyle/>
          <a:p>
            <a:pPr algn="just"/>
            <a:r>
              <a:rPr lang="en-US" b="1" i="0" dirty="0">
                <a:solidFill>
                  <a:srgbClr val="333333"/>
                </a:solidFill>
                <a:effectLst/>
                <a:latin typeface="inter-bold"/>
              </a:rPr>
              <a:t>What do you mean by memory management?</a:t>
            </a:r>
            <a:endParaRPr lang="en-US" b="0" i="0" dirty="0">
              <a:solidFill>
                <a:srgbClr val="333333"/>
              </a:solidFill>
              <a:effectLst/>
              <a:latin typeface="inter-regular"/>
            </a:endParaRPr>
          </a:p>
          <a:p>
            <a:pPr algn="just"/>
            <a:r>
              <a:rPr lang="en-US" b="0" i="0" dirty="0">
                <a:solidFill>
                  <a:srgbClr val="333333"/>
                </a:solidFill>
                <a:effectLst/>
                <a:latin typeface="inter-regular"/>
              </a:rPr>
              <a:t>Memory is the important part of the computer that is used to store the data. Its management is critical to the computer system because the amount of main memory available in a computer system is very limited. At any time, many processes are competing for it. Moreover, to increase performance, several processes are executed simultaneously. For this, we must keep several processes in the main memory, so it is even more important to manage them effectively.</a:t>
            </a:r>
          </a:p>
        </p:txBody>
      </p:sp>
      <p:pic>
        <p:nvPicPr>
          <p:cNvPr id="6" name="Picture 5">
            <a:extLst>
              <a:ext uri="{FF2B5EF4-FFF2-40B4-BE49-F238E27FC236}">
                <a16:creationId xmlns:a16="http://schemas.microsoft.com/office/drawing/2014/main" id="{950D0FC9-8FCE-120B-F210-86BC3F5A0478}"/>
              </a:ext>
            </a:extLst>
          </p:cNvPr>
          <p:cNvPicPr>
            <a:picLocks noChangeAspect="1"/>
          </p:cNvPicPr>
          <p:nvPr/>
        </p:nvPicPr>
        <p:blipFill>
          <a:blip r:embed="rId2"/>
          <a:stretch>
            <a:fillRect/>
          </a:stretch>
        </p:blipFill>
        <p:spPr>
          <a:xfrm>
            <a:off x="2924406" y="3661235"/>
            <a:ext cx="6467475" cy="2771775"/>
          </a:xfrm>
          <a:prstGeom prst="rect">
            <a:avLst/>
          </a:prstGeom>
        </p:spPr>
      </p:pic>
    </p:spTree>
    <p:extLst>
      <p:ext uri="{BB962C8B-B14F-4D97-AF65-F5344CB8AC3E}">
        <p14:creationId xmlns:p14="http://schemas.microsoft.com/office/powerpoint/2010/main" val="306614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CA773E-6D01-6725-0879-03383E960391}"/>
              </a:ext>
            </a:extLst>
          </p:cNvPr>
          <p:cNvSpPr txBox="1"/>
          <p:nvPr/>
        </p:nvSpPr>
        <p:spPr>
          <a:xfrm>
            <a:off x="195310" y="1651248"/>
            <a:ext cx="11762910" cy="4684114"/>
          </a:xfrm>
          <a:prstGeom prst="rect">
            <a:avLst/>
          </a:prstGeom>
          <a:noFill/>
        </p:spPr>
        <p:txBody>
          <a:bodyPr wrap="square">
            <a:spAutoFit/>
          </a:bodyPr>
          <a:lstStyle/>
          <a:p>
            <a:pPr algn="just"/>
            <a:r>
              <a:rPr lang="en-US" b="0" i="0" dirty="0">
                <a:solidFill>
                  <a:srgbClr val="610B38"/>
                </a:solidFill>
                <a:effectLst/>
                <a:latin typeface="erdana"/>
              </a:rPr>
              <a:t>Role of Memory management</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Following are the important roles of memory management in a computer system:</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Memory manager is used to keep track of the status of memory locations, whether it is free or allocated. It addresses primary memory by providing abstractions so that software perceives a large memory is allocated to it.</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Memory manager permits computers with a small amount of main memory to execute programs larger than the size or amount of available memory. It does this by moving information back and forth between primary memory and secondary memory by using the concept of swapping.</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p:txBody>
      </p:sp>
      <p:pic>
        <p:nvPicPr>
          <p:cNvPr id="9" name="Picture 8">
            <a:extLst>
              <a:ext uri="{FF2B5EF4-FFF2-40B4-BE49-F238E27FC236}">
                <a16:creationId xmlns:a16="http://schemas.microsoft.com/office/drawing/2014/main" id="{F0E11A4F-D095-DE1A-FF11-385B4CCEDCC8}"/>
              </a:ext>
            </a:extLst>
          </p:cNvPr>
          <p:cNvPicPr>
            <a:picLocks noChangeAspect="1"/>
          </p:cNvPicPr>
          <p:nvPr/>
        </p:nvPicPr>
        <p:blipFill>
          <a:blip r:embed="rId2"/>
          <a:stretch>
            <a:fillRect/>
          </a:stretch>
        </p:blipFill>
        <p:spPr>
          <a:xfrm>
            <a:off x="8067898" y="4524040"/>
            <a:ext cx="3028403" cy="1811322"/>
          </a:xfrm>
          <a:prstGeom prst="rect">
            <a:avLst/>
          </a:prstGeom>
        </p:spPr>
      </p:pic>
      <p:sp>
        <p:nvSpPr>
          <p:cNvPr id="11" name="TextBox 10">
            <a:extLst>
              <a:ext uri="{FF2B5EF4-FFF2-40B4-BE49-F238E27FC236}">
                <a16:creationId xmlns:a16="http://schemas.microsoft.com/office/drawing/2014/main" id="{DF2D6091-18A9-BA74-5C28-810338131D2D}"/>
              </a:ext>
            </a:extLst>
          </p:cNvPr>
          <p:cNvSpPr txBox="1"/>
          <p:nvPr/>
        </p:nvSpPr>
        <p:spPr>
          <a:xfrm>
            <a:off x="233780" y="4731798"/>
            <a:ext cx="7238999" cy="1477328"/>
          </a:xfrm>
          <a:prstGeom prst="rect">
            <a:avLst/>
          </a:prstGeom>
          <a:noFill/>
        </p:spPr>
        <p:txBody>
          <a:bodyPr wrap="square">
            <a:spAutoFit/>
          </a:bodyPr>
          <a:lstStyle/>
          <a:p>
            <a:pPr algn="just">
              <a:buFont typeface="Arial" panose="020B0604020202020204" pitchFamily="34" charset="0"/>
              <a:buChar char="•"/>
            </a:pPr>
            <a:endParaRPr lang="en-US" dirty="0">
              <a:solidFill>
                <a:srgbClr val="000000"/>
              </a:solidFill>
              <a:latin typeface="inter-regular"/>
            </a:endParaRPr>
          </a:p>
          <a:p>
            <a:pPr algn="just"/>
            <a:r>
              <a:rPr lang="en-US" b="0" i="0" dirty="0">
                <a:solidFill>
                  <a:srgbClr val="4D5156"/>
                </a:solidFill>
                <a:effectLst/>
                <a:latin typeface="Google Sans"/>
              </a:rPr>
              <a:t>Swapping is </a:t>
            </a:r>
            <a:r>
              <a:rPr lang="en-US" b="0" i="0" dirty="0">
                <a:solidFill>
                  <a:srgbClr val="040C28"/>
                </a:solidFill>
                <a:effectLst/>
                <a:latin typeface="Google Sans"/>
              </a:rPr>
              <a:t>the process of bringing a process into memory and then temporarily copying it to the disc after it has run for a while</a:t>
            </a:r>
            <a:r>
              <a:rPr lang="en-US" b="0" i="0" dirty="0">
                <a:solidFill>
                  <a:srgbClr val="4D5156"/>
                </a:solidFill>
                <a:effectLst/>
                <a:latin typeface="Google Sans"/>
              </a:rPr>
              <a:t>. The purpose of swapping in an operating system is to access data on a hard disc and move it to RAM so that application programs can use it</a:t>
            </a:r>
            <a:endParaRPr lang="en-US" b="0" i="0" dirty="0">
              <a:solidFill>
                <a:srgbClr val="000000"/>
              </a:solidFill>
              <a:effectLst/>
              <a:latin typeface="inter-regular"/>
            </a:endParaRPr>
          </a:p>
        </p:txBody>
      </p:sp>
    </p:spTree>
    <p:extLst>
      <p:ext uri="{BB962C8B-B14F-4D97-AF65-F5344CB8AC3E}">
        <p14:creationId xmlns:p14="http://schemas.microsoft.com/office/powerpoint/2010/main" val="251022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A20FE0-80D9-E8BF-518C-9B5864157D51}"/>
              </a:ext>
            </a:extLst>
          </p:cNvPr>
          <p:cNvSpPr txBox="1"/>
          <p:nvPr/>
        </p:nvSpPr>
        <p:spPr>
          <a:xfrm>
            <a:off x="381740" y="1926454"/>
            <a:ext cx="11620870" cy="2031325"/>
          </a:xfrm>
          <a:prstGeom prst="rect">
            <a:avLst/>
          </a:prstGeom>
          <a:noFill/>
        </p:spPr>
        <p:txBody>
          <a:bodyPr wrap="square">
            <a:spAutoFit/>
          </a:bodyPr>
          <a:lstStyle/>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memory manager is responsible for protecting the memory allocated to each process from being corrupted by another process. If this is not ensured, then the system may exhibit unpredictable behavior.</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Memory managers should enable sharing of memory space between processes. Thus, two programs can reside at the same memory location although at different times.</a:t>
            </a:r>
          </a:p>
        </p:txBody>
      </p:sp>
    </p:spTree>
    <p:extLst>
      <p:ext uri="{BB962C8B-B14F-4D97-AF65-F5344CB8AC3E}">
        <p14:creationId xmlns:p14="http://schemas.microsoft.com/office/powerpoint/2010/main" val="135425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B3AA02-9498-56E5-F22D-C9AEAFD0D5A7}"/>
              </a:ext>
            </a:extLst>
          </p:cNvPr>
          <p:cNvSpPr txBox="1"/>
          <p:nvPr/>
        </p:nvSpPr>
        <p:spPr>
          <a:xfrm>
            <a:off x="257451" y="1757779"/>
            <a:ext cx="11771791" cy="1754326"/>
          </a:xfrm>
          <a:prstGeom prst="rect">
            <a:avLst/>
          </a:prstGeom>
          <a:noFill/>
        </p:spPr>
        <p:txBody>
          <a:bodyPr wrap="square">
            <a:spAutoFit/>
          </a:bodyPr>
          <a:lstStyle/>
          <a:p>
            <a:pPr algn="just"/>
            <a:r>
              <a:rPr lang="en-US" b="0" i="0" dirty="0">
                <a:solidFill>
                  <a:srgbClr val="610B38"/>
                </a:solidFill>
                <a:effectLst/>
                <a:latin typeface="erdana"/>
              </a:rPr>
              <a:t>Memory Management Techniques:</a:t>
            </a:r>
          </a:p>
          <a:p>
            <a:pPr algn="just"/>
            <a:endParaRPr lang="en-US" b="0" i="0" dirty="0">
              <a:solidFill>
                <a:srgbClr val="610B38"/>
              </a:solidFill>
              <a:effectLst/>
              <a:latin typeface="erdana"/>
            </a:endParaRPr>
          </a:p>
          <a:p>
            <a:pPr algn="just"/>
            <a:r>
              <a:rPr lang="en-US" b="1" i="0" dirty="0">
                <a:solidFill>
                  <a:srgbClr val="333333"/>
                </a:solidFill>
                <a:effectLst/>
                <a:latin typeface="inter-bold"/>
              </a:rPr>
              <a:t>The memory management techniques can be classified into following main categories:</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Contiguous memory management schemes</a:t>
            </a:r>
          </a:p>
          <a:p>
            <a:pPr algn="just">
              <a:buFont typeface="Arial" panose="020B0604020202020204" pitchFamily="34" charset="0"/>
              <a:buChar char="•"/>
            </a:pPr>
            <a:r>
              <a:rPr lang="en-US" b="0" i="0" dirty="0">
                <a:solidFill>
                  <a:srgbClr val="000000"/>
                </a:solidFill>
                <a:effectLst/>
                <a:latin typeface="inter-regular"/>
              </a:rPr>
              <a:t>Non-Contiguous memory management schemes</a:t>
            </a:r>
          </a:p>
        </p:txBody>
      </p:sp>
      <p:pic>
        <p:nvPicPr>
          <p:cNvPr id="6" name="Picture 5">
            <a:extLst>
              <a:ext uri="{FF2B5EF4-FFF2-40B4-BE49-F238E27FC236}">
                <a16:creationId xmlns:a16="http://schemas.microsoft.com/office/drawing/2014/main" id="{5CEC89D3-27E3-3E0A-F97D-05C892AFC5AD}"/>
              </a:ext>
            </a:extLst>
          </p:cNvPr>
          <p:cNvPicPr>
            <a:picLocks noChangeAspect="1"/>
          </p:cNvPicPr>
          <p:nvPr/>
        </p:nvPicPr>
        <p:blipFill>
          <a:blip r:embed="rId2"/>
          <a:stretch>
            <a:fillRect/>
          </a:stretch>
        </p:blipFill>
        <p:spPr>
          <a:xfrm>
            <a:off x="2693974" y="3630967"/>
            <a:ext cx="5540434" cy="2927196"/>
          </a:xfrm>
          <a:prstGeom prst="rect">
            <a:avLst/>
          </a:prstGeom>
        </p:spPr>
      </p:pic>
    </p:spTree>
    <p:extLst>
      <p:ext uri="{BB962C8B-B14F-4D97-AF65-F5344CB8AC3E}">
        <p14:creationId xmlns:p14="http://schemas.microsoft.com/office/powerpoint/2010/main" val="20481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B80084-1496-BE53-01CF-06A04E597FB0}"/>
              </a:ext>
            </a:extLst>
          </p:cNvPr>
          <p:cNvSpPr txBox="1"/>
          <p:nvPr/>
        </p:nvSpPr>
        <p:spPr>
          <a:xfrm>
            <a:off x="266330" y="1606858"/>
            <a:ext cx="11771790" cy="3139321"/>
          </a:xfrm>
          <a:prstGeom prst="rect">
            <a:avLst/>
          </a:prstGeom>
          <a:noFill/>
        </p:spPr>
        <p:txBody>
          <a:bodyPr wrap="square">
            <a:spAutoFit/>
          </a:bodyPr>
          <a:lstStyle/>
          <a:p>
            <a:pPr algn="just"/>
            <a:r>
              <a:rPr lang="en-US" b="0" i="0" dirty="0">
                <a:solidFill>
                  <a:srgbClr val="610B38"/>
                </a:solidFill>
                <a:effectLst/>
                <a:latin typeface="erdana"/>
              </a:rPr>
              <a:t>Contiguous memory management schemes:</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In a Contiguous memory management scheme, each program occupies a single contiguous block of storage locations, i.e., a set of memory locations with consecutive addresses.</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Single contiguous memory management schemes:</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The Single contiguous memory management scheme is the simplest memory management scheme used in the earliest generation of computer systems. In this scheme, the main memory is divided into two contiguous areas or partitions. The operating systems reside permanently in one partition, generally at the lower memory, and the user process is loaded into the other partition.</a:t>
            </a:r>
          </a:p>
        </p:txBody>
      </p:sp>
      <p:sp>
        <p:nvSpPr>
          <p:cNvPr id="7" name="TextBox 6">
            <a:extLst>
              <a:ext uri="{FF2B5EF4-FFF2-40B4-BE49-F238E27FC236}">
                <a16:creationId xmlns:a16="http://schemas.microsoft.com/office/drawing/2014/main" id="{6BCA8929-977A-A07D-7E52-782E38B6276C}"/>
              </a:ext>
            </a:extLst>
          </p:cNvPr>
          <p:cNvSpPr txBox="1"/>
          <p:nvPr/>
        </p:nvSpPr>
        <p:spPr>
          <a:xfrm>
            <a:off x="322555" y="4634141"/>
            <a:ext cx="11603115" cy="2308324"/>
          </a:xfrm>
          <a:prstGeom prst="rect">
            <a:avLst/>
          </a:prstGeom>
          <a:noFill/>
        </p:spPr>
        <p:txBody>
          <a:bodyPr wrap="square">
            <a:spAutoFit/>
          </a:bodyPr>
          <a:lstStyle/>
          <a:p>
            <a:pPr algn="just"/>
            <a:r>
              <a:rPr lang="en-US" b="1" i="0" dirty="0">
                <a:solidFill>
                  <a:srgbClr val="333333"/>
                </a:solidFill>
                <a:effectLst/>
                <a:latin typeface="inter-bold"/>
              </a:rPr>
              <a:t>Advantages of Single contiguous memory management schemes:</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Simple to implement.</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Easy to manage and design.</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a Single contiguous memory management scheme, once a process is loaded, it is given full processor's time, and no other processor will interrupt it.</a:t>
            </a:r>
          </a:p>
        </p:txBody>
      </p:sp>
    </p:spTree>
    <p:extLst>
      <p:ext uri="{BB962C8B-B14F-4D97-AF65-F5344CB8AC3E}">
        <p14:creationId xmlns:p14="http://schemas.microsoft.com/office/powerpoint/2010/main" val="300917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4D653E-BAAD-B9C9-72BE-7A708F4C578E}"/>
              </a:ext>
            </a:extLst>
          </p:cNvPr>
          <p:cNvSpPr txBox="1"/>
          <p:nvPr/>
        </p:nvSpPr>
        <p:spPr>
          <a:xfrm>
            <a:off x="142043" y="1615736"/>
            <a:ext cx="11931588" cy="2585323"/>
          </a:xfrm>
          <a:prstGeom prst="rect">
            <a:avLst/>
          </a:prstGeom>
          <a:noFill/>
        </p:spPr>
        <p:txBody>
          <a:bodyPr wrap="square">
            <a:spAutoFit/>
          </a:bodyPr>
          <a:lstStyle/>
          <a:p>
            <a:pPr algn="just"/>
            <a:r>
              <a:rPr lang="en-US" b="1" i="0" dirty="0">
                <a:solidFill>
                  <a:srgbClr val="333333"/>
                </a:solidFill>
                <a:effectLst/>
                <a:latin typeface="inter-bold"/>
              </a:rPr>
              <a:t>Disadvantages of Single contiguous memory management schemes:</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Wastage of memory space due to unused memory as the process is unlikely to use all the available memory space.</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CPU remains idle, waiting for the disk to load the binary image into the main memory.</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can not be executed if the program is too large to fit the entire available main memory space.</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does not support multiprogramming, i.e., it cannot handle multiple programs simultaneously.</a:t>
            </a:r>
          </a:p>
        </p:txBody>
      </p:sp>
      <p:sp>
        <p:nvSpPr>
          <p:cNvPr id="7" name="TextBox 6">
            <a:extLst>
              <a:ext uri="{FF2B5EF4-FFF2-40B4-BE49-F238E27FC236}">
                <a16:creationId xmlns:a16="http://schemas.microsoft.com/office/drawing/2014/main" id="{7E2868E1-B0BE-9BF7-3001-2B8DC893364B}"/>
              </a:ext>
            </a:extLst>
          </p:cNvPr>
          <p:cNvSpPr txBox="1"/>
          <p:nvPr/>
        </p:nvSpPr>
        <p:spPr>
          <a:xfrm>
            <a:off x="142043" y="4201059"/>
            <a:ext cx="11907914" cy="2308324"/>
          </a:xfrm>
          <a:prstGeom prst="rect">
            <a:avLst/>
          </a:prstGeom>
          <a:noFill/>
        </p:spPr>
        <p:txBody>
          <a:bodyPr wrap="square">
            <a:spAutoFit/>
          </a:bodyPr>
          <a:lstStyle/>
          <a:p>
            <a:pPr algn="just"/>
            <a:r>
              <a:rPr lang="en-US" b="0" i="0" dirty="0">
                <a:solidFill>
                  <a:srgbClr val="610B38"/>
                </a:solidFill>
                <a:effectLst/>
                <a:latin typeface="erdana"/>
              </a:rPr>
              <a:t>Multiple Partitioning:</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The single Contiguous memory management scheme is inefficient as it limits computers to execute only one program at a time resulting in wastage in memory space and CPU time. The problem of inefficient CPU use can be overcome using multiprogramming that allows more than one program to run concurrently. To switch between two processes, the operating systems need to load both processes into the main memory. The operating system needs to divide the available main memory into multiple parts to load multiple processes into the main memory. Thus multiple processes can reside in the main memory simultaneously.</a:t>
            </a:r>
          </a:p>
        </p:txBody>
      </p:sp>
    </p:spTree>
    <p:extLst>
      <p:ext uri="{BB962C8B-B14F-4D97-AF65-F5344CB8AC3E}">
        <p14:creationId xmlns:p14="http://schemas.microsoft.com/office/powerpoint/2010/main" val="174640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8F5020-5614-E198-657D-1BCD2B9CFE03}"/>
              </a:ext>
            </a:extLst>
          </p:cNvPr>
          <p:cNvSpPr txBox="1"/>
          <p:nvPr/>
        </p:nvSpPr>
        <p:spPr>
          <a:xfrm>
            <a:off x="159797" y="1677880"/>
            <a:ext cx="11745157" cy="5078313"/>
          </a:xfrm>
          <a:prstGeom prst="rect">
            <a:avLst/>
          </a:prstGeom>
          <a:noFill/>
        </p:spPr>
        <p:txBody>
          <a:bodyPr wrap="square">
            <a:spAutoFit/>
          </a:bodyPr>
          <a:lstStyle/>
          <a:p>
            <a:pPr algn="just"/>
            <a:r>
              <a:rPr lang="en-US" b="1" i="0" dirty="0">
                <a:solidFill>
                  <a:srgbClr val="333333"/>
                </a:solidFill>
                <a:effectLst/>
                <a:latin typeface="inter-bold"/>
              </a:rPr>
              <a:t>The multiple partitioning schemes can be of two types: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Fixed Partitioning</a:t>
            </a:r>
          </a:p>
          <a:p>
            <a:pPr algn="just">
              <a:buFont typeface="Arial" panose="020B0604020202020204" pitchFamily="34" charset="0"/>
              <a:buChar char="•"/>
            </a:pPr>
            <a:r>
              <a:rPr lang="en-US" b="0" i="0" dirty="0">
                <a:solidFill>
                  <a:srgbClr val="000000"/>
                </a:solidFill>
                <a:effectLst/>
                <a:latin typeface="inter-regular"/>
              </a:rPr>
              <a:t>Dynamic Partitioning</a:t>
            </a:r>
          </a:p>
          <a:p>
            <a:pPr algn="just"/>
            <a:endParaRPr lang="en-US" b="0" i="0" dirty="0">
              <a:solidFill>
                <a:srgbClr val="000000"/>
              </a:solidFill>
              <a:effectLst/>
              <a:latin typeface="inter-regular"/>
            </a:endParaRPr>
          </a:p>
          <a:p>
            <a:pPr algn="just"/>
            <a:r>
              <a:rPr lang="en-US" b="0" i="0" dirty="0">
                <a:solidFill>
                  <a:srgbClr val="610B4B"/>
                </a:solidFill>
                <a:effectLst/>
                <a:latin typeface="erdana"/>
              </a:rPr>
              <a:t>Fixed Partitioning</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The main memory is divided into several fixed-sized partitions in a fixed partition memory management scheme or static partitioning. These partitions can be of the same size or different sizes. Each partition can hold a single process. The number of partitions determines the degree of multiprogramming, i.e., the maximum number of processes in memory. These partitions are made at the time of system generation and remain fixed after that.</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Advantages of Fixed Partitioning memory management schemes: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Simple to implement.</a:t>
            </a:r>
          </a:p>
          <a:p>
            <a:pPr algn="just">
              <a:buFont typeface="Arial" panose="020B0604020202020204" pitchFamily="34" charset="0"/>
              <a:buChar char="•"/>
            </a:pPr>
            <a:r>
              <a:rPr lang="en-US" b="0" i="0" dirty="0">
                <a:solidFill>
                  <a:srgbClr val="000000"/>
                </a:solidFill>
                <a:effectLst/>
                <a:latin typeface="inter-regular"/>
              </a:rPr>
              <a:t>Easy to manage and design.</a:t>
            </a:r>
          </a:p>
          <a:p>
            <a:pPr algn="just"/>
            <a:endParaRPr lang="en-US" b="0" i="0" dirty="0">
              <a:solidFill>
                <a:srgbClr val="000000"/>
              </a:solidFill>
              <a:effectLst/>
              <a:latin typeface="inter-regular"/>
            </a:endParaRPr>
          </a:p>
          <a:p>
            <a:pPr algn="just"/>
            <a:r>
              <a:rPr lang="en-US" b="1" i="0" dirty="0">
                <a:solidFill>
                  <a:srgbClr val="333333"/>
                </a:solidFill>
                <a:effectLst/>
                <a:latin typeface="inter-bold"/>
              </a:rPr>
              <a:t>Disadvantages of Fixed Partitioning memory management schemes: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This scheme suffers from internal fragmentation.</a:t>
            </a:r>
          </a:p>
          <a:p>
            <a:pPr algn="just">
              <a:buFont typeface="Arial" panose="020B0604020202020204" pitchFamily="34" charset="0"/>
              <a:buChar char="•"/>
            </a:pPr>
            <a:r>
              <a:rPr lang="en-US" b="0" i="0" dirty="0">
                <a:solidFill>
                  <a:srgbClr val="000000"/>
                </a:solidFill>
                <a:effectLst/>
                <a:latin typeface="inter-regular"/>
              </a:rPr>
              <a:t>The number of partitions is specified at the time of system generation.</a:t>
            </a:r>
          </a:p>
        </p:txBody>
      </p:sp>
    </p:spTree>
    <p:extLst>
      <p:ext uri="{BB962C8B-B14F-4D97-AF65-F5344CB8AC3E}">
        <p14:creationId xmlns:p14="http://schemas.microsoft.com/office/powerpoint/2010/main" val="145250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283C94-A92A-9DC7-50E8-5935729A09BA}"/>
              </a:ext>
            </a:extLst>
          </p:cNvPr>
          <p:cNvSpPr txBox="1"/>
          <p:nvPr/>
        </p:nvSpPr>
        <p:spPr>
          <a:xfrm>
            <a:off x="159798" y="1597981"/>
            <a:ext cx="11940466" cy="3970318"/>
          </a:xfrm>
          <a:prstGeom prst="rect">
            <a:avLst/>
          </a:prstGeom>
          <a:noFill/>
        </p:spPr>
        <p:txBody>
          <a:bodyPr wrap="square">
            <a:spAutoFit/>
          </a:bodyPr>
          <a:lstStyle/>
          <a:p>
            <a:pPr algn="just"/>
            <a:r>
              <a:rPr lang="en-US" b="0" i="0" dirty="0">
                <a:solidFill>
                  <a:srgbClr val="610B4B"/>
                </a:solidFill>
                <a:effectLst/>
                <a:latin typeface="erdana"/>
              </a:rPr>
              <a:t>Dynamic Partitioning</a:t>
            </a:r>
          </a:p>
          <a:p>
            <a:pPr algn="just"/>
            <a:r>
              <a:rPr lang="en-US" b="0" i="0" dirty="0">
                <a:solidFill>
                  <a:srgbClr val="333333"/>
                </a:solidFill>
                <a:effectLst/>
                <a:latin typeface="inter-regular"/>
              </a:rPr>
              <a:t>The dynamic partitioning was designed to overcome the problems of a fixed partitioning scheme. In a dynamic partitioning scheme, each process occupies only as much memory as they require when loaded for processing. Requested processes are allocated memory until the entire physical memory is exhausted or the remaining space is insufficient to hold the requesting process. In this scheme the partitions used are of variable size, and the number of partitions is not defined at the system generation time.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Advantages of Dynamic Partitioning memory management schemes: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Simple to implement.</a:t>
            </a:r>
          </a:p>
          <a:p>
            <a:pPr algn="just">
              <a:buFont typeface="Arial" panose="020B0604020202020204" pitchFamily="34" charset="0"/>
              <a:buChar char="•"/>
            </a:pPr>
            <a:r>
              <a:rPr lang="en-US" b="0" i="0" dirty="0">
                <a:solidFill>
                  <a:srgbClr val="000000"/>
                </a:solidFill>
                <a:effectLst/>
                <a:latin typeface="inter-regular"/>
              </a:rPr>
              <a:t>Easy to manage and design.</a:t>
            </a:r>
          </a:p>
          <a:p>
            <a:pPr algn="just"/>
            <a:endParaRPr lang="en-US" b="0" i="0" dirty="0">
              <a:solidFill>
                <a:srgbClr val="000000"/>
              </a:solidFill>
              <a:effectLst/>
              <a:latin typeface="inter-regular"/>
            </a:endParaRPr>
          </a:p>
          <a:p>
            <a:pPr algn="just"/>
            <a:r>
              <a:rPr lang="en-US" b="1" i="0" dirty="0">
                <a:solidFill>
                  <a:srgbClr val="333333"/>
                </a:solidFill>
                <a:effectLst/>
                <a:latin typeface="inter-bold"/>
              </a:rPr>
              <a:t>Disadvantages of Dynamic Partitioning memory management schemes: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This scheme also suffers from internal fragmentation.</a:t>
            </a:r>
          </a:p>
          <a:p>
            <a:pPr algn="just">
              <a:buFont typeface="Arial" panose="020B0604020202020204" pitchFamily="34" charset="0"/>
              <a:buChar char="•"/>
            </a:pPr>
            <a:r>
              <a:rPr lang="en-US" b="0" i="0" dirty="0">
                <a:solidFill>
                  <a:srgbClr val="000000"/>
                </a:solidFill>
                <a:effectLst/>
                <a:latin typeface="inter-regular"/>
              </a:rPr>
              <a:t>The number of partitions is specified at the time of system segmentation.</a:t>
            </a:r>
          </a:p>
        </p:txBody>
      </p:sp>
    </p:spTree>
    <p:extLst>
      <p:ext uri="{BB962C8B-B14F-4D97-AF65-F5344CB8AC3E}">
        <p14:creationId xmlns:p14="http://schemas.microsoft.com/office/powerpoint/2010/main" val="2944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1202</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erdana</vt:lpstr>
      <vt:lpstr>Google Sans</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1</cp:revision>
  <dcterms:created xsi:type="dcterms:W3CDTF">2023-08-15T05:59:25Z</dcterms:created>
  <dcterms:modified xsi:type="dcterms:W3CDTF">2023-08-15T06:54:32Z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2023-08-15T05:59:34Z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94bce9c4-6115-4652-af39-8012ccc31b91</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