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0"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3C1F6-15C5-48F0-9B4F-C64C1D938F51}" v="1" dt="2023-08-15T05:55:42.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C1D3C1F6-15C5-48F0-9B4F-C64C1D938F51}"/>
    <pc:docChg chg="custSel addSld delSld modSld">
      <pc:chgData name="Saranya Chandrukannan" userId="9243bfc0-428f-40b6-89ee-4e3df44ea244" providerId="ADAL" clId="{C1D3C1F6-15C5-48F0-9B4F-C64C1D938F51}" dt="2023-08-15T05:58:33.493" v="58" actId="2696"/>
      <pc:docMkLst>
        <pc:docMk/>
      </pc:docMkLst>
      <pc:sldChg chg="delSp del mod">
        <pc:chgData name="Saranya Chandrukannan" userId="9243bfc0-428f-40b6-89ee-4e3df44ea244" providerId="ADAL" clId="{C1D3C1F6-15C5-48F0-9B4F-C64C1D938F51}" dt="2023-08-15T05:55:54.323" v="13" actId="2696"/>
        <pc:sldMkLst>
          <pc:docMk/>
          <pc:sldMk cId="435026254" sldId="259"/>
        </pc:sldMkLst>
        <pc:picChg chg="del">
          <ac:chgData name="Saranya Chandrukannan" userId="9243bfc0-428f-40b6-89ee-4e3df44ea244" providerId="ADAL" clId="{C1D3C1F6-15C5-48F0-9B4F-C64C1D938F51}" dt="2023-08-15T05:36:30.551" v="0" actId="21"/>
          <ac:picMkLst>
            <pc:docMk/>
            <pc:sldMk cId="435026254" sldId="259"/>
            <ac:picMk id="7" creationId="{D08484BA-AF5F-B1D8-0D03-961A2BD61A8B}"/>
          </ac:picMkLst>
        </pc:picChg>
      </pc:sldChg>
      <pc:sldChg chg="delSp del mod">
        <pc:chgData name="Saranya Chandrukannan" userId="9243bfc0-428f-40b6-89ee-4e3df44ea244" providerId="ADAL" clId="{C1D3C1F6-15C5-48F0-9B4F-C64C1D938F51}" dt="2023-08-15T05:58:33.493" v="58" actId="2696"/>
        <pc:sldMkLst>
          <pc:docMk/>
          <pc:sldMk cId="2008699406" sldId="260"/>
        </pc:sldMkLst>
        <pc:picChg chg="del">
          <ac:chgData name="Saranya Chandrukannan" userId="9243bfc0-428f-40b6-89ee-4e3df44ea244" providerId="ADAL" clId="{C1D3C1F6-15C5-48F0-9B4F-C64C1D938F51}" dt="2023-08-15T05:36:38.644" v="1" actId="21"/>
          <ac:picMkLst>
            <pc:docMk/>
            <pc:sldMk cId="2008699406" sldId="260"/>
            <ac:picMk id="6" creationId="{891BAF79-DB1F-2E7D-F20E-068F8A09FF3F}"/>
          </ac:picMkLst>
        </pc:picChg>
      </pc:sldChg>
      <pc:sldChg chg="delSp del mod">
        <pc:chgData name="Saranya Chandrukannan" userId="9243bfc0-428f-40b6-89ee-4e3df44ea244" providerId="ADAL" clId="{C1D3C1F6-15C5-48F0-9B4F-C64C1D938F51}" dt="2023-08-15T05:58:33.493" v="58" actId="2696"/>
        <pc:sldMkLst>
          <pc:docMk/>
          <pc:sldMk cId="720270732" sldId="261"/>
        </pc:sldMkLst>
        <pc:picChg chg="del">
          <ac:chgData name="Saranya Chandrukannan" userId="9243bfc0-428f-40b6-89ee-4e3df44ea244" providerId="ADAL" clId="{C1D3C1F6-15C5-48F0-9B4F-C64C1D938F51}" dt="2023-08-15T05:36:46.059" v="2" actId="21"/>
          <ac:picMkLst>
            <pc:docMk/>
            <pc:sldMk cId="720270732" sldId="261"/>
            <ac:picMk id="4" creationId="{08D836FB-E16E-46D3-B60B-C16327EF4631}"/>
          </ac:picMkLst>
        </pc:picChg>
      </pc:sldChg>
      <pc:sldChg chg="delSp del mod">
        <pc:chgData name="Saranya Chandrukannan" userId="9243bfc0-428f-40b6-89ee-4e3df44ea244" providerId="ADAL" clId="{C1D3C1F6-15C5-48F0-9B4F-C64C1D938F51}" dt="2023-08-15T05:58:33.493" v="58" actId="2696"/>
        <pc:sldMkLst>
          <pc:docMk/>
          <pc:sldMk cId="1393916822" sldId="262"/>
        </pc:sldMkLst>
        <pc:picChg chg="del">
          <ac:chgData name="Saranya Chandrukannan" userId="9243bfc0-428f-40b6-89ee-4e3df44ea244" providerId="ADAL" clId="{C1D3C1F6-15C5-48F0-9B4F-C64C1D938F51}" dt="2023-08-15T05:36:53.343" v="3" actId="21"/>
          <ac:picMkLst>
            <pc:docMk/>
            <pc:sldMk cId="1393916822" sldId="262"/>
            <ac:picMk id="4" creationId="{A854443C-E23F-002F-41AD-483157F585DF}"/>
          </ac:picMkLst>
        </pc:picChg>
      </pc:sldChg>
      <pc:sldChg chg="del">
        <pc:chgData name="Saranya Chandrukannan" userId="9243bfc0-428f-40b6-89ee-4e3df44ea244" providerId="ADAL" clId="{C1D3C1F6-15C5-48F0-9B4F-C64C1D938F51}" dt="2023-08-15T05:58:33.493" v="58" actId="2696"/>
        <pc:sldMkLst>
          <pc:docMk/>
          <pc:sldMk cId="3331550791" sldId="263"/>
        </pc:sldMkLst>
      </pc:sldChg>
      <pc:sldChg chg="del">
        <pc:chgData name="Saranya Chandrukannan" userId="9243bfc0-428f-40b6-89ee-4e3df44ea244" providerId="ADAL" clId="{C1D3C1F6-15C5-48F0-9B4F-C64C1D938F51}" dt="2023-08-15T05:58:33.493" v="58" actId="2696"/>
        <pc:sldMkLst>
          <pc:docMk/>
          <pc:sldMk cId="1053566863" sldId="264"/>
        </pc:sldMkLst>
      </pc:sldChg>
      <pc:sldChg chg="del">
        <pc:chgData name="Saranya Chandrukannan" userId="9243bfc0-428f-40b6-89ee-4e3df44ea244" providerId="ADAL" clId="{C1D3C1F6-15C5-48F0-9B4F-C64C1D938F51}" dt="2023-08-15T05:58:33.493" v="58" actId="2696"/>
        <pc:sldMkLst>
          <pc:docMk/>
          <pc:sldMk cId="2756792462" sldId="265"/>
        </pc:sldMkLst>
      </pc:sldChg>
      <pc:sldChg chg="del">
        <pc:chgData name="Saranya Chandrukannan" userId="9243bfc0-428f-40b6-89ee-4e3df44ea244" providerId="ADAL" clId="{C1D3C1F6-15C5-48F0-9B4F-C64C1D938F51}" dt="2023-08-15T05:58:33.493" v="58" actId="2696"/>
        <pc:sldMkLst>
          <pc:docMk/>
          <pc:sldMk cId="2256735752" sldId="266"/>
        </pc:sldMkLst>
      </pc:sldChg>
      <pc:sldChg chg="del">
        <pc:chgData name="Saranya Chandrukannan" userId="9243bfc0-428f-40b6-89ee-4e3df44ea244" providerId="ADAL" clId="{C1D3C1F6-15C5-48F0-9B4F-C64C1D938F51}" dt="2023-08-15T05:58:33.493" v="58" actId="2696"/>
        <pc:sldMkLst>
          <pc:docMk/>
          <pc:sldMk cId="2632013551" sldId="267"/>
        </pc:sldMkLst>
      </pc:sldChg>
      <pc:sldChg chg="del">
        <pc:chgData name="Saranya Chandrukannan" userId="9243bfc0-428f-40b6-89ee-4e3df44ea244" providerId="ADAL" clId="{C1D3C1F6-15C5-48F0-9B4F-C64C1D938F51}" dt="2023-08-15T05:58:33.493" v="58" actId="2696"/>
        <pc:sldMkLst>
          <pc:docMk/>
          <pc:sldMk cId="3503034066" sldId="268"/>
        </pc:sldMkLst>
      </pc:sldChg>
      <pc:sldChg chg="del">
        <pc:chgData name="Saranya Chandrukannan" userId="9243bfc0-428f-40b6-89ee-4e3df44ea244" providerId="ADAL" clId="{C1D3C1F6-15C5-48F0-9B4F-C64C1D938F51}" dt="2023-08-15T05:58:33.493" v="58" actId="2696"/>
        <pc:sldMkLst>
          <pc:docMk/>
          <pc:sldMk cId="223157559" sldId="269"/>
        </pc:sldMkLst>
      </pc:sldChg>
      <pc:sldChg chg="del">
        <pc:chgData name="Saranya Chandrukannan" userId="9243bfc0-428f-40b6-89ee-4e3df44ea244" providerId="ADAL" clId="{C1D3C1F6-15C5-48F0-9B4F-C64C1D938F51}" dt="2023-08-15T05:58:33.493" v="58" actId="2696"/>
        <pc:sldMkLst>
          <pc:docMk/>
          <pc:sldMk cId="463608430" sldId="270"/>
        </pc:sldMkLst>
      </pc:sldChg>
      <pc:sldChg chg="del">
        <pc:chgData name="Saranya Chandrukannan" userId="9243bfc0-428f-40b6-89ee-4e3df44ea244" providerId="ADAL" clId="{C1D3C1F6-15C5-48F0-9B4F-C64C1D938F51}" dt="2023-08-15T05:58:33.493" v="58" actId="2696"/>
        <pc:sldMkLst>
          <pc:docMk/>
          <pc:sldMk cId="3643765821" sldId="271"/>
        </pc:sldMkLst>
      </pc:sldChg>
      <pc:sldChg chg="del">
        <pc:chgData name="Saranya Chandrukannan" userId="9243bfc0-428f-40b6-89ee-4e3df44ea244" providerId="ADAL" clId="{C1D3C1F6-15C5-48F0-9B4F-C64C1D938F51}" dt="2023-08-15T05:58:33.493" v="58" actId="2696"/>
        <pc:sldMkLst>
          <pc:docMk/>
          <pc:sldMk cId="3626541884" sldId="272"/>
        </pc:sldMkLst>
      </pc:sldChg>
      <pc:sldChg chg="del">
        <pc:chgData name="Saranya Chandrukannan" userId="9243bfc0-428f-40b6-89ee-4e3df44ea244" providerId="ADAL" clId="{C1D3C1F6-15C5-48F0-9B4F-C64C1D938F51}" dt="2023-08-15T05:58:33.493" v="58" actId="2696"/>
        <pc:sldMkLst>
          <pc:docMk/>
          <pc:sldMk cId="2675263744" sldId="273"/>
        </pc:sldMkLst>
      </pc:sldChg>
      <pc:sldChg chg="del">
        <pc:chgData name="Saranya Chandrukannan" userId="9243bfc0-428f-40b6-89ee-4e3df44ea244" providerId="ADAL" clId="{C1D3C1F6-15C5-48F0-9B4F-C64C1D938F51}" dt="2023-08-15T05:58:33.493" v="58" actId="2696"/>
        <pc:sldMkLst>
          <pc:docMk/>
          <pc:sldMk cId="2137903307" sldId="274"/>
        </pc:sldMkLst>
      </pc:sldChg>
      <pc:sldChg chg="del">
        <pc:chgData name="Saranya Chandrukannan" userId="9243bfc0-428f-40b6-89ee-4e3df44ea244" providerId="ADAL" clId="{C1D3C1F6-15C5-48F0-9B4F-C64C1D938F51}" dt="2023-08-15T05:58:33.493" v="58" actId="2696"/>
        <pc:sldMkLst>
          <pc:docMk/>
          <pc:sldMk cId="367128088" sldId="275"/>
        </pc:sldMkLst>
      </pc:sldChg>
      <pc:sldChg chg="del">
        <pc:chgData name="Saranya Chandrukannan" userId="9243bfc0-428f-40b6-89ee-4e3df44ea244" providerId="ADAL" clId="{C1D3C1F6-15C5-48F0-9B4F-C64C1D938F51}" dt="2023-08-15T05:58:33.493" v="58" actId="2696"/>
        <pc:sldMkLst>
          <pc:docMk/>
          <pc:sldMk cId="2338486204" sldId="276"/>
        </pc:sldMkLst>
      </pc:sldChg>
      <pc:sldChg chg="del">
        <pc:chgData name="Saranya Chandrukannan" userId="9243bfc0-428f-40b6-89ee-4e3df44ea244" providerId="ADAL" clId="{C1D3C1F6-15C5-48F0-9B4F-C64C1D938F51}" dt="2023-08-15T05:58:33.493" v="58" actId="2696"/>
        <pc:sldMkLst>
          <pc:docMk/>
          <pc:sldMk cId="314096463" sldId="277"/>
        </pc:sldMkLst>
      </pc:sldChg>
      <pc:sldChg chg="del">
        <pc:chgData name="Saranya Chandrukannan" userId="9243bfc0-428f-40b6-89ee-4e3df44ea244" providerId="ADAL" clId="{C1D3C1F6-15C5-48F0-9B4F-C64C1D938F51}" dt="2023-08-15T05:58:33.493" v="58" actId="2696"/>
        <pc:sldMkLst>
          <pc:docMk/>
          <pc:sldMk cId="102186495" sldId="278"/>
        </pc:sldMkLst>
      </pc:sldChg>
      <pc:sldChg chg="modSp add mod">
        <pc:chgData name="Saranya Chandrukannan" userId="9243bfc0-428f-40b6-89ee-4e3df44ea244" providerId="ADAL" clId="{C1D3C1F6-15C5-48F0-9B4F-C64C1D938F51}" dt="2023-08-15T05:56:35.431" v="24" actId="1076"/>
        <pc:sldMkLst>
          <pc:docMk/>
          <pc:sldMk cId="690507170" sldId="310"/>
        </pc:sldMkLst>
        <pc:spChg chg="mod">
          <ac:chgData name="Saranya Chandrukannan" userId="9243bfc0-428f-40b6-89ee-4e3df44ea244" providerId="ADAL" clId="{C1D3C1F6-15C5-48F0-9B4F-C64C1D938F51}" dt="2023-08-15T05:56:35.431" v="24" actId="1076"/>
          <ac:spMkLst>
            <pc:docMk/>
            <pc:sldMk cId="690507170" sldId="310"/>
            <ac:spMk id="2" creationId="{C4805436-7525-621B-BFE6-B5AB96559475}"/>
          </ac:spMkLst>
        </pc:spChg>
      </pc:sldChg>
      <pc:sldChg chg="add">
        <pc:chgData name="Saranya Chandrukannan" userId="9243bfc0-428f-40b6-89ee-4e3df44ea244" providerId="ADAL" clId="{C1D3C1F6-15C5-48F0-9B4F-C64C1D938F51}" dt="2023-08-15T05:55:42.822" v="9"/>
        <pc:sldMkLst>
          <pc:docMk/>
          <pc:sldMk cId="4003709289" sldId="312"/>
        </pc:sldMkLst>
      </pc:sldChg>
      <pc:sldChg chg="modSp add mod">
        <pc:chgData name="Saranya Chandrukannan" userId="9243bfc0-428f-40b6-89ee-4e3df44ea244" providerId="ADAL" clId="{C1D3C1F6-15C5-48F0-9B4F-C64C1D938F51}" dt="2023-08-15T05:56:18.991" v="21" actId="1076"/>
        <pc:sldMkLst>
          <pc:docMk/>
          <pc:sldMk cId="2030228272" sldId="313"/>
        </pc:sldMkLst>
        <pc:spChg chg="mod">
          <ac:chgData name="Saranya Chandrukannan" userId="9243bfc0-428f-40b6-89ee-4e3df44ea244" providerId="ADAL" clId="{C1D3C1F6-15C5-48F0-9B4F-C64C1D938F51}" dt="2023-08-15T05:56:11.239" v="18" actId="1076"/>
          <ac:spMkLst>
            <pc:docMk/>
            <pc:sldMk cId="2030228272" sldId="313"/>
            <ac:spMk id="5" creationId="{6383411A-126E-9AF4-DF8D-1898A608AADB}"/>
          </ac:spMkLst>
        </pc:spChg>
        <pc:spChg chg="mod">
          <ac:chgData name="Saranya Chandrukannan" userId="9243bfc0-428f-40b6-89ee-4e3df44ea244" providerId="ADAL" clId="{C1D3C1F6-15C5-48F0-9B4F-C64C1D938F51}" dt="2023-08-15T05:56:14.039" v="19" actId="1076"/>
          <ac:spMkLst>
            <pc:docMk/>
            <pc:sldMk cId="2030228272" sldId="313"/>
            <ac:spMk id="7" creationId="{6AA99E70-150A-0106-A786-9FF4C89BC6E6}"/>
          </ac:spMkLst>
        </pc:spChg>
        <pc:spChg chg="mod">
          <ac:chgData name="Saranya Chandrukannan" userId="9243bfc0-428f-40b6-89ee-4e3df44ea244" providerId="ADAL" clId="{C1D3C1F6-15C5-48F0-9B4F-C64C1D938F51}" dt="2023-08-15T05:56:18.991" v="21" actId="1076"/>
          <ac:spMkLst>
            <pc:docMk/>
            <pc:sldMk cId="2030228272" sldId="313"/>
            <ac:spMk id="9" creationId="{619F5245-4404-41A5-8D3E-9C9A333AE9D0}"/>
          </ac:spMkLst>
        </pc:spChg>
      </pc:sldChg>
      <pc:sldChg chg="add">
        <pc:chgData name="Saranya Chandrukannan" userId="9243bfc0-428f-40b6-89ee-4e3df44ea244" providerId="ADAL" clId="{C1D3C1F6-15C5-48F0-9B4F-C64C1D938F51}" dt="2023-08-15T05:55:42.822" v="9"/>
        <pc:sldMkLst>
          <pc:docMk/>
          <pc:sldMk cId="466366370" sldId="314"/>
        </pc:sldMkLst>
      </pc:sldChg>
      <pc:sldChg chg="modSp add mod">
        <pc:chgData name="Saranya Chandrukannan" userId="9243bfc0-428f-40b6-89ee-4e3df44ea244" providerId="ADAL" clId="{C1D3C1F6-15C5-48F0-9B4F-C64C1D938F51}" dt="2023-08-15T05:56:29.007" v="23" actId="1076"/>
        <pc:sldMkLst>
          <pc:docMk/>
          <pc:sldMk cId="2780920176" sldId="315"/>
        </pc:sldMkLst>
        <pc:picChg chg="mod">
          <ac:chgData name="Saranya Chandrukannan" userId="9243bfc0-428f-40b6-89ee-4e3df44ea244" providerId="ADAL" clId="{C1D3C1F6-15C5-48F0-9B4F-C64C1D938F51}" dt="2023-08-15T05:56:29.007" v="23" actId="1076"/>
          <ac:picMkLst>
            <pc:docMk/>
            <pc:sldMk cId="2780920176" sldId="315"/>
            <ac:picMk id="3" creationId="{8E261C5F-C485-9514-60AA-77F4C6B1DDA8}"/>
          </ac:picMkLst>
        </pc:picChg>
      </pc:sldChg>
      <pc:sldChg chg="modSp add mod">
        <pc:chgData name="Saranya Chandrukannan" userId="9243bfc0-428f-40b6-89ee-4e3df44ea244" providerId="ADAL" clId="{C1D3C1F6-15C5-48F0-9B4F-C64C1D938F51}" dt="2023-08-15T05:56:44.686" v="26" actId="1076"/>
        <pc:sldMkLst>
          <pc:docMk/>
          <pc:sldMk cId="3600451298" sldId="316"/>
        </pc:sldMkLst>
        <pc:picChg chg="mod">
          <ac:chgData name="Saranya Chandrukannan" userId="9243bfc0-428f-40b6-89ee-4e3df44ea244" providerId="ADAL" clId="{C1D3C1F6-15C5-48F0-9B4F-C64C1D938F51}" dt="2023-08-15T05:56:44.686" v="26" actId="1076"/>
          <ac:picMkLst>
            <pc:docMk/>
            <pc:sldMk cId="3600451298" sldId="316"/>
            <ac:picMk id="3" creationId="{541A052E-B537-8571-4BF9-3C34B15971A4}"/>
          </ac:picMkLst>
        </pc:picChg>
      </pc:sldChg>
      <pc:sldChg chg="modSp add mod">
        <pc:chgData name="Saranya Chandrukannan" userId="9243bfc0-428f-40b6-89ee-4e3df44ea244" providerId="ADAL" clId="{C1D3C1F6-15C5-48F0-9B4F-C64C1D938F51}" dt="2023-08-15T05:56:48.615" v="28" actId="1076"/>
        <pc:sldMkLst>
          <pc:docMk/>
          <pc:sldMk cId="3804665138" sldId="317"/>
        </pc:sldMkLst>
        <pc:picChg chg="mod">
          <ac:chgData name="Saranya Chandrukannan" userId="9243bfc0-428f-40b6-89ee-4e3df44ea244" providerId="ADAL" clId="{C1D3C1F6-15C5-48F0-9B4F-C64C1D938F51}" dt="2023-08-15T05:56:48.615" v="28" actId="1076"/>
          <ac:picMkLst>
            <pc:docMk/>
            <pc:sldMk cId="3804665138" sldId="317"/>
            <ac:picMk id="3" creationId="{D2E17B56-973B-6565-9C66-7128862EFA25}"/>
          </ac:picMkLst>
        </pc:picChg>
      </pc:sldChg>
      <pc:sldChg chg="modSp add mod">
        <pc:chgData name="Saranya Chandrukannan" userId="9243bfc0-428f-40b6-89ee-4e3df44ea244" providerId="ADAL" clId="{C1D3C1F6-15C5-48F0-9B4F-C64C1D938F51}" dt="2023-08-15T05:57:00.239" v="32" actId="1076"/>
        <pc:sldMkLst>
          <pc:docMk/>
          <pc:sldMk cId="698131817" sldId="318"/>
        </pc:sldMkLst>
        <pc:picChg chg="mod">
          <ac:chgData name="Saranya Chandrukannan" userId="9243bfc0-428f-40b6-89ee-4e3df44ea244" providerId="ADAL" clId="{C1D3C1F6-15C5-48F0-9B4F-C64C1D938F51}" dt="2023-08-15T05:57:00.239" v="32" actId="1076"/>
          <ac:picMkLst>
            <pc:docMk/>
            <pc:sldMk cId="698131817" sldId="318"/>
            <ac:picMk id="5" creationId="{EFCB1545-90B2-989C-3BB6-DECCC766D9F8}"/>
          </ac:picMkLst>
        </pc:picChg>
        <pc:picChg chg="mod">
          <ac:chgData name="Saranya Chandrukannan" userId="9243bfc0-428f-40b6-89ee-4e3df44ea244" providerId="ADAL" clId="{C1D3C1F6-15C5-48F0-9B4F-C64C1D938F51}" dt="2023-08-15T05:56:58.047" v="31" actId="1076"/>
          <ac:picMkLst>
            <pc:docMk/>
            <pc:sldMk cId="698131817" sldId="318"/>
            <ac:picMk id="7" creationId="{74328446-8BB8-8F99-4BEF-971B1B4190EC}"/>
          </ac:picMkLst>
        </pc:picChg>
      </pc:sldChg>
      <pc:sldChg chg="modSp add mod">
        <pc:chgData name="Saranya Chandrukannan" userId="9243bfc0-428f-40b6-89ee-4e3df44ea244" providerId="ADAL" clId="{C1D3C1F6-15C5-48F0-9B4F-C64C1D938F51}" dt="2023-08-15T05:57:06.761" v="34" actId="1076"/>
        <pc:sldMkLst>
          <pc:docMk/>
          <pc:sldMk cId="3059647593" sldId="319"/>
        </pc:sldMkLst>
        <pc:picChg chg="mod">
          <ac:chgData name="Saranya Chandrukannan" userId="9243bfc0-428f-40b6-89ee-4e3df44ea244" providerId="ADAL" clId="{C1D3C1F6-15C5-48F0-9B4F-C64C1D938F51}" dt="2023-08-15T05:57:06.761" v="34" actId="1076"/>
          <ac:picMkLst>
            <pc:docMk/>
            <pc:sldMk cId="3059647593" sldId="319"/>
            <ac:picMk id="3" creationId="{C1C4E5A4-7FCB-3D85-81B3-CCFA1F08EBFC}"/>
          </ac:picMkLst>
        </pc:picChg>
      </pc:sldChg>
      <pc:sldChg chg="modSp add mod">
        <pc:chgData name="Saranya Chandrukannan" userId="9243bfc0-428f-40b6-89ee-4e3df44ea244" providerId="ADAL" clId="{C1D3C1F6-15C5-48F0-9B4F-C64C1D938F51}" dt="2023-08-15T05:57:11.592" v="36" actId="1076"/>
        <pc:sldMkLst>
          <pc:docMk/>
          <pc:sldMk cId="1708639164" sldId="320"/>
        </pc:sldMkLst>
        <pc:picChg chg="mod">
          <ac:chgData name="Saranya Chandrukannan" userId="9243bfc0-428f-40b6-89ee-4e3df44ea244" providerId="ADAL" clId="{C1D3C1F6-15C5-48F0-9B4F-C64C1D938F51}" dt="2023-08-15T05:57:11.592" v="36" actId="1076"/>
          <ac:picMkLst>
            <pc:docMk/>
            <pc:sldMk cId="1708639164" sldId="320"/>
            <ac:picMk id="3" creationId="{6C96BCEC-1593-3BBE-1E34-61C3121C1E92}"/>
          </ac:picMkLst>
        </pc:picChg>
      </pc:sldChg>
      <pc:sldChg chg="modSp add mod">
        <pc:chgData name="Saranya Chandrukannan" userId="9243bfc0-428f-40b6-89ee-4e3df44ea244" providerId="ADAL" clId="{C1D3C1F6-15C5-48F0-9B4F-C64C1D938F51}" dt="2023-08-15T05:57:16.399" v="38" actId="1076"/>
        <pc:sldMkLst>
          <pc:docMk/>
          <pc:sldMk cId="2993497635" sldId="321"/>
        </pc:sldMkLst>
        <pc:picChg chg="mod">
          <ac:chgData name="Saranya Chandrukannan" userId="9243bfc0-428f-40b6-89ee-4e3df44ea244" providerId="ADAL" clId="{C1D3C1F6-15C5-48F0-9B4F-C64C1D938F51}" dt="2023-08-15T05:57:16.399" v="38" actId="1076"/>
          <ac:picMkLst>
            <pc:docMk/>
            <pc:sldMk cId="2993497635" sldId="321"/>
            <ac:picMk id="3" creationId="{C39EBB0B-E75D-518F-438D-8B7857955626}"/>
          </ac:picMkLst>
        </pc:picChg>
      </pc:sldChg>
      <pc:sldChg chg="modSp add mod">
        <pc:chgData name="Saranya Chandrukannan" userId="9243bfc0-428f-40b6-89ee-4e3df44ea244" providerId="ADAL" clId="{C1D3C1F6-15C5-48F0-9B4F-C64C1D938F51}" dt="2023-08-15T05:57:23.848" v="40" actId="1076"/>
        <pc:sldMkLst>
          <pc:docMk/>
          <pc:sldMk cId="1556680602" sldId="322"/>
        </pc:sldMkLst>
        <pc:picChg chg="mod">
          <ac:chgData name="Saranya Chandrukannan" userId="9243bfc0-428f-40b6-89ee-4e3df44ea244" providerId="ADAL" clId="{C1D3C1F6-15C5-48F0-9B4F-C64C1D938F51}" dt="2023-08-15T05:57:23.848" v="40" actId="1076"/>
          <ac:picMkLst>
            <pc:docMk/>
            <pc:sldMk cId="1556680602" sldId="322"/>
            <ac:picMk id="3" creationId="{70FDC8E3-0B9D-A182-2FD4-3AAD27E0D5BF}"/>
          </ac:picMkLst>
        </pc:picChg>
      </pc:sldChg>
      <pc:sldChg chg="modSp add mod">
        <pc:chgData name="Saranya Chandrukannan" userId="9243bfc0-428f-40b6-89ee-4e3df44ea244" providerId="ADAL" clId="{C1D3C1F6-15C5-48F0-9B4F-C64C1D938F51}" dt="2023-08-15T05:57:28.784" v="42" actId="1076"/>
        <pc:sldMkLst>
          <pc:docMk/>
          <pc:sldMk cId="463843402" sldId="323"/>
        </pc:sldMkLst>
        <pc:picChg chg="mod">
          <ac:chgData name="Saranya Chandrukannan" userId="9243bfc0-428f-40b6-89ee-4e3df44ea244" providerId="ADAL" clId="{C1D3C1F6-15C5-48F0-9B4F-C64C1D938F51}" dt="2023-08-15T05:57:28.784" v="42" actId="1076"/>
          <ac:picMkLst>
            <pc:docMk/>
            <pc:sldMk cId="463843402" sldId="323"/>
            <ac:picMk id="3" creationId="{5657DD3F-D2EA-D904-1C75-B3EB5846C0C9}"/>
          </ac:picMkLst>
        </pc:picChg>
      </pc:sldChg>
      <pc:sldChg chg="delSp modSp add mod setBg delDesignElem">
        <pc:chgData name="Saranya Chandrukannan" userId="9243bfc0-428f-40b6-89ee-4e3df44ea244" providerId="ADAL" clId="{C1D3C1F6-15C5-48F0-9B4F-C64C1D938F51}" dt="2023-08-15T05:57:33.327" v="44" actId="1076"/>
        <pc:sldMkLst>
          <pc:docMk/>
          <pc:sldMk cId="2383748802" sldId="324"/>
        </pc:sldMkLst>
        <pc:spChg chg="del">
          <ac:chgData name="Saranya Chandrukannan" userId="9243bfc0-428f-40b6-89ee-4e3df44ea244" providerId="ADAL" clId="{C1D3C1F6-15C5-48F0-9B4F-C64C1D938F51}" dt="2023-08-15T05:55:42.822" v="9"/>
          <ac:spMkLst>
            <pc:docMk/>
            <pc:sldMk cId="2383748802" sldId="324"/>
            <ac:spMk id="8" creationId="{86FF76B9-219D-4469-AF87-0236D29032F1}"/>
          </ac:spMkLst>
        </pc:spChg>
        <pc:spChg chg="del">
          <ac:chgData name="Saranya Chandrukannan" userId="9243bfc0-428f-40b6-89ee-4e3df44ea244" providerId="ADAL" clId="{C1D3C1F6-15C5-48F0-9B4F-C64C1D938F51}" dt="2023-08-15T05:55:42.822" v="9"/>
          <ac:spMkLst>
            <pc:docMk/>
            <pc:sldMk cId="2383748802" sldId="324"/>
            <ac:spMk id="14" creationId="{2E80C965-DB6D-4F81-9E9E-B027384D0BD6}"/>
          </ac:spMkLst>
        </pc:spChg>
        <pc:spChg chg="del">
          <ac:chgData name="Saranya Chandrukannan" userId="9243bfc0-428f-40b6-89ee-4e3df44ea244" providerId="ADAL" clId="{C1D3C1F6-15C5-48F0-9B4F-C64C1D938F51}" dt="2023-08-15T05:55:42.822" v="9"/>
          <ac:spMkLst>
            <pc:docMk/>
            <pc:sldMk cId="2383748802" sldId="324"/>
            <ac:spMk id="16" creationId="{633C5E46-DAC5-4661-9C87-22B08E2A512F}"/>
          </ac:spMkLst>
        </pc:spChg>
        <pc:grpChg chg="del">
          <ac:chgData name="Saranya Chandrukannan" userId="9243bfc0-428f-40b6-89ee-4e3df44ea244" providerId="ADAL" clId="{C1D3C1F6-15C5-48F0-9B4F-C64C1D938F51}" dt="2023-08-15T05:55:42.822" v="9"/>
          <ac:grpSpMkLst>
            <pc:docMk/>
            <pc:sldMk cId="2383748802" sldId="324"/>
            <ac:grpSpMk id="10" creationId="{DB88BD78-87E1-424D-B479-C37D8E41B12E}"/>
          </ac:grpSpMkLst>
        </pc:grpChg>
        <pc:picChg chg="mod">
          <ac:chgData name="Saranya Chandrukannan" userId="9243bfc0-428f-40b6-89ee-4e3df44ea244" providerId="ADAL" clId="{C1D3C1F6-15C5-48F0-9B4F-C64C1D938F51}" dt="2023-08-15T05:57:33.327" v="44" actId="1076"/>
          <ac:picMkLst>
            <pc:docMk/>
            <pc:sldMk cId="2383748802" sldId="324"/>
            <ac:picMk id="3" creationId="{3A9CC0F3-4399-C006-D864-98A6C89A197C}"/>
          </ac:picMkLst>
        </pc:picChg>
      </pc:sldChg>
      <pc:sldChg chg="modSp add mod">
        <pc:chgData name="Saranya Chandrukannan" userId="9243bfc0-428f-40b6-89ee-4e3df44ea244" providerId="ADAL" clId="{C1D3C1F6-15C5-48F0-9B4F-C64C1D938F51}" dt="2023-08-15T05:57:43.968" v="45" actId="1076"/>
        <pc:sldMkLst>
          <pc:docMk/>
          <pc:sldMk cId="3316751883" sldId="325"/>
        </pc:sldMkLst>
        <pc:picChg chg="mod">
          <ac:chgData name="Saranya Chandrukannan" userId="9243bfc0-428f-40b6-89ee-4e3df44ea244" providerId="ADAL" clId="{C1D3C1F6-15C5-48F0-9B4F-C64C1D938F51}" dt="2023-08-15T05:57:43.968" v="45" actId="1076"/>
          <ac:picMkLst>
            <pc:docMk/>
            <pc:sldMk cId="3316751883" sldId="325"/>
            <ac:picMk id="5" creationId="{A59EAA90-338F-7B2A-C214-7EB9A87674A5}"/>
          </ac:picMkLst>
        </pc:picChg>
      </pc:sldChg>
      <pc:sldChg chg="delSp modSp add mod setBg delDesignElem">
        <pc:chgData name="Saranya Chandrukannan" userId="9243bfc0-428f-40b6-89ee-4e3df44ea244" providerId="ADAL" clId="{C1D3C1F6-15C5-48F0-9B4F-C64C1D938F51}" dt="2023-08-15T05:57:48.505" v="47" actId="1076"/>
        <pc:sldMkLst>
          <pc:docMk/>
          <pc:sldMk cId="2153134021" sldId="326"/>
        </pc:sldMkLst>
        <pc:spChg chg="del">
          <ac:chgData name="Saranya Chandrukannan" userId="9243bfc0-428f-40b6-89ee-4e3df44ea244" providerId="ADAL" clId="{C1D3C1F6-15C5-48F0-9B4F-C64C1D938F51}" dt="2023-08-15T05:55:42.822" v="9"/>
          <ac:spMkLst>
            <pc:docMk/>
            <pc:sldMk cId="2153134021" sldId="326"/>
            <ac:spMk id="8" creationId="{F3060C83-F051-4F0E-ABAD-AA0DFC48B218}"/>
          </ac:spMkLst>
        </pc:spChg>
        <pc:spChg chg="del">
          <ac:chgData name="Saranya Chandrukannan" userId="9243bfc0-428f-40b6-89ee-4e3df44ea244" providerId="ADAL" clId="{C1D3C1F6-15C5-48F0-9B4F-C64C1D938F51}" dt="2023-08-15T05:55:42.822" v="9"/>
          <ac:spMkLst>
            <pc:docMk/>
            <pc:sldMk cId="2153134021" sldId="326"/>
            <ac:spMk id="10" creationId="{83C98ABE-055B-441F-B07E-44F97F083C39}"/>
          </ac:spMkLst>
        </pc:spChg>
        <pc:spChg chg="del">
          <ac:chgData name="Saranya Chandrukannan" userId="9243bfc0-428f-40b6-89ee-4e3df44ea244" providerId="ADAL" clId="{C1D3C1F6-15C5-48F0-9B4F-C64C1D938F51}" dt="2023-08-15T05:55:42.822" v="9"/>
          <ac:spMkLst>
            <pc:docMk/>
            <pc:sldMk cId="2153134021" sldId="326"/>
            <ac:spMk id="12" creationId="{29FDB030-9B49-4CED-8CCD-4D99382388AC}"/>
          </ac:spMkLst>
        </pc:spChg>
        <pc:spChg chg="del">
          <ac:chgData name="Saranya Chandrukannan" userId="9243bfc0-428f-40b6-89ee-4e3df44ea244" providerId="ADAL" clId="{C1D3C1F6-15C5-48F0-9B4F-C64C1D938F51}" dt="2023-08-15T05:55:42.822" v="9"/>
          <ac:spMkLst>
            <pc:docMk/>
            <pc:sldMk cId="2153134021" sldId="326"/>
            <ac:spMk id="14" creationId="{3783CA14-24A1-485C-8B30-D6A5D87987AD}"/>
          </ac:spMkLst>
        </pc:spChg>
        <pc:spChg chg="del">
          <ac:chgData name="Saranya Chandrukannan" userId="9243bfc0-428f-40b6-89ee-4e3df44ea244" providerId="ADAL" clId="{C1D3C1F6-15C5-48F0-9B4F-C64C1D938F51}" dt="2023-08-15T05:55:42.822" v="9"/>
          <ac:spMkLst>
            <pc:docMk/>
            <pc:sldMk cId="2153134021" sldId="326"/>
            <ac:spMk id="16" creationId="{9A97C86A-04D6-40F7-AE84-31AB43E6A846}"/>
          </ac:spMkLst>
        </pc:spChg>
        <pc:spChg chg="del">
          <ac:chgData name="Saranya Chandrukannan" userId="9243bfc0-428f-40b6-89ee-4e3df44ea244" providerId="ADAL" clId="{C1D3C1F6-15C5-48F0-9B4F-C64C1D938F51}" dt="2023-08-15T05:55:42.822" v="9"/>
          <ac:spMkLst>
            <pc:docMk/>
            <pc:sldMk cId="2153134021" sldId="326"/>
            <ac:spMk id="18" creationId="{FF9F2414-84E8-453E-B1F3-389FDE8192D9}"/>
          </ac:spMkLst>
        </pc:spChg>
        <pc:spChg chg="del">
          <ac:chgData name="Saranya Chandrukannan" userId="9243bfc0-428f-40b6-89ee-4e3df44ea244" providerId="ADAL" clId="{C1D3C1F6-15C5-48F0-9B4F-C64C1D938F51}" dt="2023-08-15T05:55:42.822" v="9"/>
          <ac:spMkLst>
            <pc:docMk/>
            <pc:sldMk cId="2153134021" sldId="326"/>
            <ac:spMk id="20" creationId="{3ECA69A1-7536-43AC-85EF-C7106179F5ED}"/>
          </ac:spMkLst>
        </pc:spChg>
        <pc:picChg chg="mod">
          <ac:chgData name="Saranya Chandrukannan" userId="9243bfc0-428f-40b6-89ee-4e3df44ea244" providerId="ADAL" clId="{C1D3C1F6-15C5-48F0-9B4F-C64C1D938F51}" dt="2023-08-15T05:57:48.505" v="47" actId="1076"/>
          <ac:picMkLst>
            <pc:docMk/>
            <pc:sldMk cId="2153134021" sldId="326"/>
            <ac:picMk id="3" creationId="{754C9A3F-BD3C-4AA3-83A8-AF5A502E4B14}"/>
          </ac:picMkLst>
        </pc:picChg>
      </pc:sldChg>
      <pc:sldChg chg="delSp modSp add mod setBg delDesignElem">
        <pc:chgData name="Saranya Chandrukannan" userId="9243bfc0-428f-40b6-89ee-4e3df44ea244" providerId="ADAL" clId="{C1D3C1F6-15C5-48F0-9B4F-C64C1D938F51}" dt="2023-08-15T05:57:52.529" v="49" actId="1076"/>
        <pc:sldMkLst>
          <pc:docMk/>
          <pc:sldMk cId="18018013" sldId="327"/>
        </pc:sldMkLst>
        <pc:spChg chg="del">
          <ac:chgData name="Saranya Chandrukannan" userId="9243bfc0-428f-40b6-89ee-4e3df44ea244" providerId="ADAL" clId="{C1D3C1F6-15C5-48F0-9B4F-C64C1D938F51}" dt="2023-08-15T05:55:42.822" v="9"/>
          <ac:spMkLst>
            <pc:docMk/>
            <pc:sldMk cId="18018013" sldId="327"/>
            <ac:spMk id="8" creationId="{F3060C83-F051-4F0E-ABAD-AA0DFC48B218}"/>
          </ac:spMkLst>
        </pc:spChg>
        <pc:spChg chg="del">
          <ac:chgData name="Saranya Chandrukannan" userId="9243bfc0-428f-40b6-89ee-4e3df44ea244" providerId="ADAL" clId="{C1D3C1F6-15C5-48F0-9B4F-C64C1D938F51}" dt="2023-08-15T05:55:42.822" v="9"/>
          <ac:spMkLst>
            <pc:docMk/>
            <pc:sldMk cId="18018013" sldId="327"/>
            <ac:spMk id="10" creationId="{83C98ABE-055B-441F-B07E-44F97F083C39}"/>
          </ac:spMkLst>
        </pc:spChg>
        <pc:spChg chg="del">
          <ac:chgData name="Saranya Chandrukannan" userId="9243bfc0-428f-40b6-89ee-4e3df44ea244" providerId="ADAL" clId="{C1D3C1F6-15C5-48F0-9B4F-C64C1D938F51}" dt="2023-08-15T05:55:42.822" v="9"/>
          <ac:spMkLst>
            <pc:docMk/>
            <pc:sldMk cId="18018013" sldId="327"/>
            <ac:spMk id="12" creationId="{29FDB030-9B49-4CED-8CCD-4D99382388AC}"/>
          </ac:spMkLst>
        </pc:spChg>
        <pc:spChg chg="del">
          <ac:chgData name="Saranya Chandrukannan" userId="9243bfc0-428f-40b6-89ee-4e3df44ea244" providerId="ADAL" clId="{C1D3C1F6-15C5-48F0-9B4F-C64C1D938F51}" dt="2023-08-15T05:55:42.822" v="9"/>
          <ac:spMkLst>
            <pc:docMk/>
            <pc:sldMk cId="18018013" sldId="327"/>
            <ac:spMk id="14" creationId="{3783CA14-24A1-485C-8B30-D6A5D87987AD}"/>
          </ac:spMkLst>
        </pc:spChg>
        <pc:spChg chg="del">
          <ac:chgData name="Saranya Chandrukannan" userId="9243bfc0-428f-40b6-89ee-4e3df44ea244" providerId="ADAL" clId="{C1D3C1F6-15C5-48F0-9B4F-C64C1D938F51}" dt="2023-08-15T05:55:42.822" v="9"/>
          <ac:spMkLst>
            <pc:docMk/>
            <pc:sldMk cId="18018013" sldId="327"/>
            <ac:spMk id="16" creationId="{9A97C86A-04D6-40F7-AE84-31AB43E6A846}"/>
          </ac:spMkLst>
        </pc:spChg>
        <pc:spChg chg="del">
          <ac:chgData name="Saranya Chandrukannan" userId="9243bfc0-428f-40b6-89ee-4e3df44ea244" providerId="ADAL" clId="{C1D3C1F6-15C5-48F0-9B4F-C64C1D938F51}" dt="2023-08-15T05:55:42.822" v="9"/>
          <ac:spMkLst>
            <pc:docMk/>
            <pc:sldMk cId="18018013" sldId="327"/>
            <ac:spMk id="18" creationId="{FF9F2414-84E8-453E-B1F3-389FDE8192D9}"/>
          </ac:spMkLst>
        </pc:spChg>
        <pc:spChg chg="del">
          <ac:chgData name="Saranya Chandrukannan" userId="9243bfc0-428f-40b6-89ee-4e3df44ea244" providerId="ADAL" clId="{C1D3C1F6-15C5-48F0-9B4F-C64C1D938F51}" dt="2023-08-15T05:55:42.822" v="9"/>
          <ac:spMkLst>
            <pc:docMk/>
            <pc:sldMk cId="18018013" sldId="327"/>
            <ac:spMk id="20" creationId="{3ECA69A1-7536-43AC-85EF-C7106179F5ED}"/>
          </ac:spMkLst>
        </pc:spChg>
        <pc:picChg chg="mod">
          <ac:chgData name="Saranya Chandrukannan" userId="9243bfc0-428f-40b6-89ee-4e3df44ea244" providerId="ADAL" clId="{C1D3C1F6-15C5-48F0-9B4F-C64C1D938F51}" dt="2023-08-15T05:57:52.529" v="49" actId="1076"/>
          <ac:picMkLst>
            <pc:docMk/>
            <pc:sldMk cId="18018013" sldId="327"/>
            <ac:picMk id="3" creationId="{CBF8D7D3-2D35-3685-241D-3306872B342F}"/>
          </ac:picMkLst>
        </pc:picChg>
      </pc:sldChg>
      <pc:sldChg chg="modSp add mod">
        <pc:chgData name="Saranya Chandrukannan" userId="9243bfc0-428f-40b6-89ee-4e3df44ea244" providerId="ADAL" clId="{C1D3C1F6-15C5-48F0-9B4F-C64C1D938F51}" dt="2023-08-15T05:58:04.712" v="56" actId="27636"/>
        <pc:sldMkLst>
          <pc:docMk/>
          <pc:sldMk cId="1242741089" sldId="328"/>
        </pc:sldMkLst>
        <pc:spChg chg="mod">
          <ac:chgData name="Saranya Chandrukannan" userId="9243bfc0-428f-40b6-89ee-4e3df44ea244" providerId="ADAL" clId="{C1D3C1F6-15C5-48F0-9B4F-C64C1D938F51}" dt="2023-08-15T05:57:59.888" v="52" actId="1076"/>
          <ac:spMkLst>
            <pc:docMk/>
            <pc:sldMk cId="1242741089" sldId="328"/>
            <ac:spMk id="5" creationId="{B7440269-0DF1-A0C7-5F8F-8DFA3605A5E7}"/>
          </ac:spMkLst>
        </pc:spChg>
        <pc:spChg chg="mod">
          <ac:chgData name="Saranya Chandrukannan" userId="9243bfc0-428f-40b6-89ee-4e3df44ea244" providerId="ADAL" clId="{C1D3C1F6-15C5-48F0-9B4F-C64C1D938F51}" dt="2023-08-15T05:58:04.712" v="56" actId="27636"/>
          <ac:spMkLst>
            <pc:docMk/>
            <pc:sldMk cId="1242741089" sldId="328"/>
            <ac:spMk id="7" creationId="{439537C7-692D-ACE1-6F8E-691C6CB59200}"/>
          </ac:spMkLst>
        </pc:spChg>
      </pc:sldChg>
      <pc:sldChg chg="delSp modSp add mod setBg delDesignElem">
        <pc:chgData name="Saranya Chandrukannan" userId="9243bfc0-428f-40b6-89ee-4e3df44ea244" providerId="ADAL" clId="{C1D3C1F6-15C5-48F0-9B4F-C64C1D938F51}" dt="2023-08-15T05:58:08.400" v="57" actId="1076"/>
        <pc:sldMkLst>
          <pc:docMk/>
          <pc:sldMk cId="110669449" sldId="329"/>
        </pc:sldMkLst>
        <pc:grpChg chg="del">
          <ac:chgData name="Saranya Chandrukannan" userId="9243bfc0-428f-40b6-89ee-4e3df44ea244" providerId="ADAL" clId="{C1D3C1F6-15C5-48F0-9B4F-C64C1D938F51}" dt="2023-08-15T05:55:42.822" v="9"/>
          <ac:grpSpMkLst>
            <pc:docMk/>
            <pc:sldMk cId="110669449" sldId="329"/>
            <ac:grpSpMk id="11" creationId="{31C49F18-8757-4E87-5C2E-9D6D7B82BA3B}"/>
          </ac:grpSpMkLst>
        </pc:grpChg>
        <pc:picChg chg="mod">
          <ac:chgData name="Saranya Chandrukannan" userId="9243bfc0-428f-40b6-89ee-4e3df44ea244" providerId="ADAL" clId="{C1D3C1F6-15C5-48F0-9B4F-C64C1D938F51}" dt="2023-08-15T05:58:08.400" v="57" actId="1076"/>
          <ac:picMkLst>
            <pc:docMk/>
            <pc:sldMk cId="110669449" sldId="329"/>
            <ac:picMk id="5" creationId="{6E96D0E1-9AD9-FFF5-B59F-AE28D2CE9AAE}"/>
          </ac:picMkLst>
        </pc:picChg>
      </pc:sldChg>
      <pc:sldChg chg="delSp modSp add mod setBg delDesignElem">
        <pc:chgData name="Saranya Chandrukannan" userId="9243bfc0-428f-40b6-89ee-4e3df44ea244" providerId="ADAL" clId="{C1D3C1F6-15C5-48F0-9B4F-C64C1D938F51}" dt="2023-08-15T05:55:48.518" v="12" actId="1076"/>
        <pc:sldMkLst>
          <pc:docMk/>
          <pc:sldMk cId="3563867892" sldId="330"/>
        </pc:sldMkLst>
        <pc:spChg chg="del">
          <ac:chgData name="Saranya Chandrukannan" userId="9243bfc0-428f-40b6-89ee-4e3df44ea244" providerId="ADAL" clId="{C1D3C1F6-15C5-48F0-9B4F-C64C1D938F51}" dt="2023-08-15T05:55:42.822" v="9"/>
          <ac:spMkLst>
            <pc:docMk/>
            <pc:sldMk cId="3563867892" sldId="330"/>
            <ac:spMk id="10" creationId="{F3060C83-F051-4F0E-ABAD-AA0DFC48B218}"/>
          </ac:spMkLst>
        </pc:spChg>
        <pc:spChg chg="del">
          <ac:chgData name="Saranya Chandrukannan" userId="9243bfc0-428f-40b6-89ee-4e3df44ea244" providerId="ADAL" clId="{C1D3C1F6-15C5-48F0-9B4F-C64C1D938F51}" dt="2023-08-15T05:55:42.822" v="9"/>
          <ac:spMkLst>
            <pc:docMk/>
            <pc:sldMk cId="3563867892" sldId="330"/>
            <ac:spMk id="12" creationId="{83C98ABE-055B-441F-B07E-44F97F083C39}"/>
          </ac:spMkLst>
        </pc:spChg>
        <pc:spChg chg="del">
          <ac:chgData name="Saranya Chandrukannan" userId="9243bfc0-428f-40b6-89ee-4e3df44ea244" providerId="ADAL" clId="{C1D3C1F6-15C5-48F0-9B4F-C64C1D938F51}" dt="2023-08-15T05:55:42.822" v="9"/>
          <ac:spMkLst>
            <pc:docMk/>
            <pc:sldMk cId="3563867892" sldId="330"/>
            <ac:spMk id="14" creationId="{29FDB030-9B49-4CED-8CCD-4D99382388AC}"/>
          </ac:spMkLst>
        </pc:spChg>
        <pc:spChg chg="del">
          <ac:chgData name="Saranya Chandrukannan" userId="9243bfc0-428f-40b6-89ee-4e3df44ea244" providerId="ADAL" clId="{C1D3C1F6-15C5-48F0-9B4F-C64C1D938F51}" dt="2023-08-15T05:55:42.822" v="9"/>
          <ac:spMkLst>
            <pc:docMk/>
            <pc:sldMk cId="3563867892" sldId="330"/>
            <ac:spMk id="16" creationId="{3783CA14-24A1-485C-8B30-D6A5D87987AD}"/>
          </ac:spMkLst>
        </pc:spChg>
        <pc:spChg chg="del">
          <ac:chgData name="Saranya Chandrukannan" userId="9243bfc0-428f-40b6-89ee-4e3df44ea244" providerId="ADAL" clId="{C1D3C1F6-15C5-48F0-9B4F-C64C1D938F51}" dt="2023-08-15T05:55:42.822" v="9"/>
          <ac:spMkLst>
            <pc:docMk/>
            <pc:sldMk cId="3563867892" sldId="330"/>
            <ac:spMk id="18" creationId="{9A97C86A-04D6-40F7-AE84-31AB43E6A846}"/>
          </ac:spMkLst>
        </pc:spChg>
        <pc:spChg chg="del">
          <ac:chgData name="Saranya Chandrukannan" userId="9243bfc0-428f-40b6-89ee-4e3df44ea244" providerId="ADAL" clId="{C1D3C1F6-15C5-48F0-9B4F-C64C1D938F51}" dt="2023-08-15T05:55:42.822" v="9"/>
          <ac:spMkLst>
            <pc:docMk/>
            <pc:sldMk cId="3563867892" sldId="330"/>
            <ac:spMk id="20" creationId="{FF9F2414-84E8-453E-B1F3-389FDE8192D9}"/>
          </ac:spMkLst>
        </pc:spChg>
        <pc:spChg chg="del">
          <ac:chgData name="Saranya Chandrukannan" userId="9243bfc0-428f-40b6-89ee-4e3df44ea244" providerId="ADAL" clId="{C1D3C1F6-15C5-48F0-9B4F-C64C1D938F51}" dt="2023-08-15T05:55:42.822" v="9"/>
          <ac:spMkLst>
            <pc:docMk/>
            <pc:sldMk cId="3563867892" sldId="330"/>
            <ac:spMk id="22" creationId="{3ECA69A1-7536-43AC-85EF-C7106179F5ED}"/>
          </ac:spMkLst>
        </pc:spChg>
        <pc:picChg chg="mod">
          <ac:chgData name="Saranya Chandrukannan" userId="9243bfc0-428f-40b6-89ee-4e3df44ea244" providerId="ADAL" clId="{C1D3C1F6-15C5-48F0-9B4F-C64C1D938F51}" dt="2023-08-15T05:55:48.518" v="12" actId="1076"/>
          <ac:picMkLst>
            <pc:docMk/>
            <pc:sldMk cId="3563867892" sldId="330"/>
            <ac:picMk id="5" creationId="{D2F72A3A-93A8-1598-6D0F-C4B55CD0ECCA}"/>
          </ac:picMkLst>
        </pc:picChg>
      </pc:sldChg>
    </pc:docChg>
  </pc:docChgLst>
  <pc:docChgLst>
    <pc:chgData name="Saranya Chandrukannan" userId="9243bfc0-428f-40b6-89ee-4e3df44ea244" providerId="ADAL" clId="{E92CFA19-A65C-48AD-B536-CCF10CA5A729}"/>
    <pc:docChg chg="undo custSel addSld delSld modSld addMainMaster delMainMaster modMainMaster">
      <pc:chgData name="Saranya Chandrukannan" userId="9243bfc0-428f-40b6-89ee-4e3df44ea244" providerId="ADAL" clId="{E92CFA19-A65C-48AD-B536-CCF10CA5A729}" dt="2023-07-25T07:33:30.437" v="27" actId="47"/>
      <pc:docMkLst>
        <pc:docMk/>
      </pc:docMkLst>
      <pc:sldChg chg="delSp new del mod">
        <pc:chgData name="Saranya Chandrukannan" userId="9243bfc0-428f-40b6-89ee-4e3df44ea244" providerId="ADAL" clId="{E92CFA19-A65C-48AD-B536-CCF10CA5A729}" dt="2023-07-25T07:27:13.698" v="7" actId="47"/>
        <pc:sldMkLst>
          <pc:docMk/>
          <pc:sldMk cId="2870174315" sldId="256"/>
        </pc:sldMkLst>
        <pc:spChg chg="del">
          <ac:chgData name="Saranya Chandrukannan" userId="9243bfc0-428f-40b6-89ee-4e3df44ea244" providerId="ADAL" clId="{E92CFA19-A65C-48AD-B536-CCF10CA5A729}" dt="2023-07-25T07:07:10.543" v="1" actId="478"/>
          <ac:spMkLst>
            <pc:docMk/>
            <pc:sldMk cId="2870174315" sldId="256"/>
            <ac:spMk id="2" creationId="{958ACD48-73E2-0367-CC35-200023B1AAE3}"/>
          </ac:spMkLst>
        </pc:spChg>
        <pc:spChg chg="del">
          <ac:chgData name="Saranya Chandrukannan" userId="9243bfc0-428f-40b6-89ee-4e3df44ea244" providerId="ADAL" clId="{E92CFA19-A65C-48AD-B536-CCF10CA5A729}" dt="2023-07-25T07:07:12.775" v="2" actId="478"/>
          <ac:spMkLst>
            <pc:docMk/>
            <pc:sldMk cId="2870174315" sldId="256"/>
            <ac:spMk id="3" creationId="{2CB44D8F-C2F0-487C-8B75-8AAFBBC552C0}"/>
          </ac:spMkLst>
        </pc:spChg>
      </pc:sldChg>
      <pc:sldChg chg="addSp delSp modSp add del mod">
        <pc:chgData name="Saranya Chandrukannan" userId="9243bfc0-428f-40b6-89ee-4e3df44ea244" providerId="ADAL" clId="{E92CFA19-A65C-48AD-B536-CCF10CA5A729}" dt="2023-07-25T07:33:30.437" v="27" actId="47"/>
        <pc:sldMkLst>
          <pc:docMk/>
          <pc:sldMk cId="1234554971" sldId="257"/>
        </pc:sldMkLst>
        <pc:spChg chg="mod">
          <ac:chgData name="Saranya Chandrukannan" userId="9243bfc0-428f-40b6-89ee-4e3df44ea244" providerId="ADAL" clId="{E92CFA19-A65C-48AD-B536-CCF10CA5A729}" dt="2023-07-25T07:07:36.379" v="6" actId="6549"/>
          <ac:spMkLst>
            <pc:docMk/>
            <pc:sldMk cId="1234554971" sldId="257"/>
            <ac:spMk id="3" creationId="{00000000-0000-0000-0000-000000000000}"/>
          </ac:spMkLst>
        </pc:spChg>
        <pc:spChg chg="add mod">
          <ac:chgData name="Saranya Chandrukannan" userId="9243bfc0-428f-40b6-89ee-4e3df44ea244" providerId="ADAL" clId="{E92CFA19-A65C-48AD-B536-CCF10CA5A729}" dt="2023-07-25T07:27:56.530" v="11" actId="20577"/>
          <ac:spMkLst>
            <pc:docMk/>
            <pc:sldMk cId="1234554971" sldId="257"/>
            <ac:spMk id="5" creationId="{E513EC23-00A2-0431-9B1E-B4C224C927F1}"/>
          </ac:spMkLst>
        </pc:spChg>
        <pc:spChg chg="add mod">
          <ac:chgData name="Saranya Chandrukannan" userId="9243bfc0-428f-40b6-89ee-4e3df44ea244" providerId="ADAL" clId="{E92CFA19-A65C-48AD-B536-CCF10CA5A729}" dt="2023-07-25T07:28:16.161" v="17" actId="20577"/>
          <ac:spMkLst>
            <pc:docMk/>
            <pc:sldMk cId="1234554971" sldId="257"/>
            <ac:spMk id="7" creationId="{0AA92FB1-3754-044A-9CD8-FA73BF28DEDA}"/>
          </ac:spMkLst>
        </pc:spChg>
        <pc:picChg chg="del">
          <ac:chgData name="Saranya Chandrukannan" userId="9243bfc0-428f-40b6-89ee-4e3df44ea244" providerId="ADAL" clId="{E92CFA19-A65C-48AD-B536-CCF10CA5A729}" dt="2023-07-25T07:07:34.434" v="5" actId="478"/>
          <ac:picMkLst>
            <pc:docMk/>
            <pc:sldMk cId="1234554971" sldId="257"/>
            <ac:picMk id="2" creationId="{3ED459D0-1611-F597-00C8-25AE2191FC8F}"/>
          </ac:picMkLst>
        </pc:picChg>
      </pc:sldChg>
      <pc:sldChg chg="addSp delSp modSp del mod">
        <pc:chgData name="Saranya Chandrukannan" userId="9243bfc0-428f-40b6-89ee-4e3df44ea244" providerId="ADAL" clId="{E92CFA19-A65C-48AD-B536-CCF10CA5A729}" dt="2023-07-25T07:33:29.534" v="26" actId="47"/>
        <pc:sldMkLst>
          <pc:docMk/>
          <pc:sldMk cId="2980154781" sldId="258"/>
        </pc:sldMkLst>
        <pc:spChg chg="del">
          <ac:chgData name="Saranya Chandrukannan" userId="9243bfc0-428f-40b6-89ee-4e3df44ea244" providerId="ADAL" clId="{E92CFA19-A65C-48AD-B536-CCF10CA5A729}" dt="2023-07-25T07:29:22.845" v="18" actId="478"/>
          <ac:spMkLst>
            <pc:docMk/>
            <pc:sldMk cId="2980154781" sldId="258"/>
            <ac:spMk id="3" creationId="{00000000-0000-0000-0000-000000000000}"/>
          </ac:spMkLst>
        </pc:spChg>
        <pc:spChg chg="add mod">
          <ac:chgData name="Saranya Chandrukannan" userId="9243bfc0-428f-40b6-89ee-4e3df44ea244" providerId="ADAL" clId="{E92CFA19-A65C-48AD-B536-CCF10CA5A729}" dt="2023-07-25T07:33:27.381" v="25" actId="6549"/>
          <ac:spMkLst>
            <pc:docMk/>
            <pc:sldMk cId="2980154781" sldId="258"/>
            <ac:spMk id="4" creationId="{1431FC64-BFBA-FD3C-65F0-64D3A91CA734}"/>
          </ac:spMkLst>
        </pc:spChg>
      </pc:sldChg>
      <pc:sldMasterChg chg="add addSldLayout">
        <pc:chgData name="Saranya Chandrukannan" userId="9243bfc0-428f-40b6-89ee-4e3df44ea244" providerId="ADAL" clId="{E92CFA19-A65C-48AD-B536-CCF10CA5A729}" dt="2023-07-25T07:07:31.900" v="3" actId="27028"/>
        <pc:sldMasterMkLst>
          <pc:docMk/>
          <pc:sldMasterMk cId="0" sldId="2147483648"/>
        </pc:sldMasterMkLst>
        <pc:sldLayoutChg chg="add">
          <pc:chgData name="Saranya Chandrukannan" userId="9243bfc0-428f-40b6-89ee-4e3df44ea244" providerId="ADAL" clId="{E92CFA19-A65C-48AD-B536-CCF10CA5A729}" dt="2023-07-25T07:07:31.900" v="3" actId="27028"/>
          <pc:sldLayoutMkLst>
            <pc:docMk/>
            <pc:sldMasterMk cId="0" sldId="2147483648"/>
            <pc:sldLayoutMk cId="0" sldId="2147483661"/>
          </pc:sldLayoutMkLst>
        </pc:sldLayoutChg>
      </pc:sldMasterChg>
      <pc:sldMasterChg chg="del replId delSldLayout">
        <pc:chgData name="Saranya Chandrukannan" userId="9243bfc0-428f-40b6-89ee-4e3df44ea244" providerId="ADAL" clId="{E92CFA19-A65C-48AD-B536-CCF10CA5A729}" dt="2023-07-25T07:27:13.698" v="7" actId="47"/>
        <pc:sldMasterMkLst>
          <pc:docMk/>
          <pc:sldMasterMk cId="737842218" sldId="2147483662"/>
        </pc:sldMasterMkLst>
        <pc:sldLayoutChg chg="del">
          <pc:chgData name="Saranya Chandrukannan" userId="9243bfc0-428f-40b6-89ee-4e3df44ea244" providerId="ADAL" clId="{E92CFA19-A65C-48AD-B536-CCF10CA5A729}" dt="2023-07-25T07:27:13.698" v="7" actId="47"/>
          <pc:sldLayoutMkLst>
            <pc:docMk/>
            <pc:sldMasterMk cId="737842218" sldId="2147483662"/>
            <pc:sldLayoutMk cId="1141207152" sldId="2147483649"/>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1776963520" sldId="2147483650"/>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1042193193" sldId="2147483651"/>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1967073181" sldId="2147483652"/>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2119443570" sldId="2147483653"/>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3224566951" sldId="2147483654"/>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2971170723" sldId="2147483655"/>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452766189" sldId="2147483656"/>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3382152058" sldId="2147483657"/>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1560591845" sldId="2147483658"/>
          </pc:sldLayoutMkLst>
        </pc:sldLayoutChg>
        <pc:sldLayoutChg chg="del">
          <pc:chgData name="Saranya Chandrukannan" userId="9243bfc0-428f-40b6-89ee-4e3df44ea244" providerId="ADAL" clId="{E92CFA19-A65C-48AD-B536-CCF10CA5A729}" dt="2023-07-25T07:27:13.698" v="7" actId="47"/>
          <pc:sldLayoutMkLst>
            <pc:docMk/>
            <pc:sldMasterMk cId="737842218" sldId="2147483662"/>
            <pc:sldLayoutMk cId="1325915621" sldId="2147483659"/>
          </pc:sldLayoutMkLst>
        </pc:sldLayoutChg>
      </pc:sldMasterChg>
    </pc:docChg>
  </pc:docChgLst>
  <pc:docChgLst>
    <pc:chgData name="Saranya Chandrukannan" userId="9243bfc0-428f-40b6-89ee-4e3df44ea244" providerId="ADAL" clId="{65137A11-C28A-4FFA-8120-A932A9C1C691}"/>
    <pc:docChg chg="undo custSel modSld">
      <pc:chgData name="Saranya Chandrukannan" userId="9243bfc0-428f-40b6-89ee-4e3df44ea244" providerId="ADAL" clId="{65137A11-C28A-4FFA-8120-A932A9C1C691}" dt="2023-08-11T07:29:35.993" v="40" actId="1076"/>
      <pc:docMkLst>
        <pc:docMk/>
      </pc:docMkLst>
      <pc:sldChg chg="addSp delSp modSp mod">
        <pc:chgData name="Saranya Chandrukannan" userId="9243bfc0-428f-40b6-89ee-4e3df44ea244" providerId="ADAL" clId="{65137A11-C28A-4FFA-8120-A932A9C1C691}" dt="2023-08-11T07:28:39.849" v="36" actId="1076"/>
        <pc:sldMkLst>
          <pc:docMk/>
          <pc:sldMk cId="435026254" sldId="259"/>
        </pc:sldMkLst>
        <pc:graphicFrameChg chg="del mod">
          <ac:chgData name="Saranya Chandrukannan" userId="9243bfc0-428f-40b6-89ee-4e3df44ea244" providerId="ADAL" clId="{65137A11-C28A-4FFA-8120-A932A9C1C691}" dt="2023-08-11T06:49:19.104" v="1" actId="478"/>
          <ac:graphicFrameMkLst>
            <pc:docMk/>
            <pc:sldMk cId="435026254" sldId="259"/>
            <ac:graphicFrameMk id="2" creationId="{6A9E44A4-4C15-82C2-E6AF-B6A40C6550D1}"/>
          </ac:graphicFrameMkLst>
        </pc:graphicFrameChg>
        <pc:picChg chg="add del mod">
          <ac:chgData name="Saranya Chandrukannan" userId="9243bfc0-428f-40b6-89ee-4e3df44ea244" providerId="ADAL" clId="{65137A11-C28A-4FFA-8120-A932A9C1C691}" dt="2023-08-11T07:10:36.486" v="23" actId="478"/>
          <ac:picMkLst>
            <pc:docMk/>
            <pc:sldMk cId="435026254" sldId="259"/>
            <ac:picMk id="5" creationId="{56C6BCC3-3055-CDDA-4EF2-70F97DF53268}"/>
          </ac:picMkLst>
        </pc:picChg>
        <pc:picChg chg="add mod">
          <ac:chgData name="Saranya Chandrukannan" userId="9243bfc0-428f-40b6-89ee-4e3df44ea244" providerId="ADAL" clId="{65137A11-C28A-4FFA-8120-A932A9C1C691}" dt="2023-08-11T07:28:39.849" v="36" actId="1076"/>
          <ac:picMkLst>
            <pc:docMk/>
            <pc:sldMk cId="435026254" sldId="259"/>
            <ac:picMk id="7" creationId="{D08484BA-AF5F-B1D8-0D03-961A2BD61A8B}"/>
          </ac:picMkLst>
        </pc:picChg>
      </pc:sldChg>
      <pc:sldChg chg="addSp delSp modSp mod">
        <pc:chgData name="Saranya Chandrukannan" userId="9243bfc0-428f-40b6-89ee-4e3df44ea244" providerId="ADAL" clId="{65137A11-C28A-4FFA-8120-A932A9C1C691}" dt="2023-08-11T07:28:03.539" v="31" actId="1076"/>
        <pc:sldMkLst>
          <pc:docMk/>
          <pc:sldMk cId="2008699406" sldId="260"/>
        </pc:sldMkLst>
        <pc:picChg chg="add del mod">
          <ac:chgData name="Saranya Chandrukannan" userId="9243bfc0-428f-40b6-89ee-4e3df44ea244" providerId="ADAL" clId="{65137A11-C28A-4FFA-8120-A932A9C1C691}" dt="2023-08-11T06:50:42.877" v="22" actId="22"/>
          <ac:picMkLst>
            <pc:docMk/>
            <pc:sldMk cId="2008699406" sldId="260"/>
            <ac:picMk id="4" creationId="{BFC36A76-2FF1-020B-DBFB-2A2666254C56}"/>
          </ac:picMkLst>
        </pc:picChg>
        <pc:picChg chg="add mod">
          <ac:chgData name="Saranya Chandrukannan" userId="9243bfc0-428f-40b6-89ee-4e3df44ea244" providerId="ADAL" clId="{65137A11-C28A-4FFA-8120-A932A9C1C691}" dt="2023-08-11T07:28:03.539" v="31" actId="1076"/>
          <ac:picMkLst>
            <pc:docMk/>
            <pc:sldMk cId="2008699406" sldId="260"/>
            <ac:picMk id="6" creationId="{891BAF79-DB1F-2E7D-F20E-068F8A09FF3F}"/>
          </ac:picMkLst>
        </pc:picChg>
      </pc:sldChg>
      <pc:sldChg chg="addSp modSp mod">
        <pc:chgData name="Saranya Chandrukannan" userId="9243bfc0-428f-40b6-89ee-4e3df44ea244" providerId="ADAL" clId="{65137A11-C28A-4FFA-8120-A932A9C1C691}" dt="2023-08-11T07:28:35.114" v="35" actId="1076"/>
        <pc:sldMkLst>
          <pc:docMk/>
          <pc:sldMk cId="720270732" sldId="261"/>
        </pc:sldMkLst>
        <pc:picChg chg="add mod">
          <ac:chgData name="Saranya Chandrukannan" userId="9243bfc0-428f-40b6-89ee-4e3df44ea244" providerId="ADAL" clId="{65137A11-C28A-4FFA-8120-A932A9C1C691}" dt="2023-08-11T07:28:35.114" v="35" actId="1076"/>
          <ac:picMkLst>
            <pc:docMk/>
            <pc:sldMk cId="720270732" sldId="261"/>
            <ac:picMk id="4" creationId="{08D836FB-E16E-46D3-B60B-C16327EF4631}"/>
          </ac:picMkLst>
        </pc:picChg>
      </pc:sldChg>
      <pc:sldChg chg="addSp modSp mod">
        <pc:chgData name="Saranya Chandrukannan" userId="9243bfc0-428f-40b6-89ee-4e3df44ea244" providerId="ADAL" clId="{65137A11-C28A-4FFA-8120-A932A9C1C691}" dt="2023-08-11T07:29:35.993" v="40" actId="1076"/>
        <pc:sldMkLst>
          <pc:docMk/>
          <pc:sldMk cId="1393916822" sldId="262"/>
        </pc:sldMkLst>
        <pc:picChg chg="add mod">
          <ac:chgData name="Saranya Chandrukannan" userId="9243bfc0-428f-40b6-89ee-4e3df44ea244" providerId="ADAL" clId="{65137A11-C28A-4FFA-8120-A932A9C1C691}" dt="2023-08-11T07:29:35.993" v="40" actId="1076"/>
          <ac:picMkLst>
            <pc:docMk/>
            <pc:sldMk cId="1393916822" sldId="262"/>
            <ac:picMk id="4" creationId="{A854443C-E23F-002F-41AD-483157F585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C9FFB-1DFC-4A76-9C30-ED7F271A5926}" type="datetimeFigureOut">
              <a:rPr lang="en-AU" smtClean="0"/>
              <a:t>15/08/2023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42C4C-B9F7-41C6-93F5-FC8BC6ACD2F2}" type="slidenum">
              <a:rPr lang="en-AU" smtClean="0"/>
              <a:t>‹#›</a:t>
            </a:fld>
            <a:endParaRPr lang="en-AU"/>
          </a:p>
        </p:txBody>
      </p:sp>
    </p:spTree>
    <p:extLst>
      <p:ext uri="{BB962C8B-B14F-4D97-AF65-F5344CB8AC3E}">
        <p14:creationId xmlns:p14="http://schemas.microsoft.com/office/powerpoint/2010/main" val="302042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57CAF2-C1C8-4FB9-86D8-49C9DD73FFBC}" type="slidenum">
              <a:rPr lang="en-AU" smtClean="0"/>
              <a:t>18</a:t>
            </a:fld>
            <a:endParaRPr lang="en-AU"/>
          </a:p>
        </p:txBody>
      </p:sp>
    </p:spTree>
    <p:extLst>
      <p:ext uri="{BB962C8B-B14F-4D97-AF65-F5344CB8AC3E}">
        <p14:creationId xmlns:p14="http://schemas.microsoft.com/office/powerpoint/2010/main" val="156879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17144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93" b="0" i="0">
                <a:solidFill>
                  <a:schemeClr val="tx1"/>
                </a:solidFill>
                <a:latin typeface="Times New Roman"/>
                <a:cs typeface="Times New Roman"/>
              </a:defRPr>
            </a:lvl1pPr>
          </a:lstStyle>
          <a:p>
            <a:pPr marL="15356">
              <a:lnSpc>
                <a:spcPts val="1971"/>
              </a:lnSpc>
            </a:pPr>
            <a:r>
              <a:rPr dirty="0"/>
              <a:t>J.Shoebridge</a:t>
            </a:r>
            <a:r>
              <a:rPr spc="-42" dirty="0"/>
              <a:t> </a:t>
            </a:r>
            <a:r>
              <a:rPr dirty="0"/>
              <a:t>-</a:t>
            </a:r>
            <a:r>
              <a:rPr spc="-36" dirty="0"/>
              <a:t> </a:t>
            </a:r>
            <a:r>
              <a:rPr dirty="0"/>
              <a:t>2017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8B3C-5F90-00E5-0EFE-00E1FD6E9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05E2B0A-6AD9-5C67-FBAD-285C75650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522C183-0C25-F42C-A33F-CDB193044557}"/>
              </a:ext>
            </a:extLst>
          </p:cNvPr>
          <p:cNvSpPr>
            <a:spLocks noGrp="1"/>
          </p:cNvSpPr>
          <p:nvPr>
            <p:ph type="dt" sz="half" idx="10"/>
          </p:nvPr>
        </p:nvSpPr>
        <p:spPr/>
        <p:txBody>
          <a:bodyPr/>
          <a:lstStyle/>
          <a:p>
            <a:fld id="{6EFB66BA-5232-4051-AE40-6B50E46A9064}" type="datetimeFigureOut">
              <a:rPr lang="en-AU" smtClean="0"/>
              <a:t>15/08/2023</a:t>
            </a:fld>
            <a:endParaRPr lang="en-AU"/>
          </a:p>
        </p:txBody>
      </p:sp>
      <p:sp>
        <p:nvSpPr>
          <p:cNvPr id="5" name="Footer Placeholder 4">
            <a:extLst>
              <a:ext uri="{FF2B5EF4-FFF2-40B4-BE49-F238E27FC236}">
                <a16:creationId xmlns:a16="http://schemas.microsoft.com/office/drawing/2014/main" id="{64D03E35-447A-F622-C7B8-D153868326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39C430-EEAD-219F-1E3D-6D85E2D3ADBE}"/>
              </a:ext>
            </a:extLst>
          </p:cNvPr>
          <p:cNvSpPr>
            <a:spLocks noGrp="1"/>
          </p:cNvSpPr>
          <p:nvPr>
            <p:ph type="sldNum" sz="quarter" idx="12"/>
          </p:nvPr>
        </p:nvSpPr>
        <p:spPr/>
        <p:txBody>
          <a:bodyPr/>
          <a:lstStyle/>
          <a:p>
            <a:fld id="{C6A4346F-A883-4319-8504-4F3904E5439E}" type="slidenum">
              <a:rPr lang="en-AU" smtClean="0"/>
              <a:t>‹#›</a:t>
            </a:fld>
            <a:endParaRPr lang="en-AU"/>
          </a:p>
        </p:txBody>
      </p:sp>
    </p:spTree>
    <p:extLst>
      <p:ext uri="{BB962C8B-B14F-4D97-AF65-F5344CB8AC3E}">
        <p14:creationId xmlns:p14="http://schemas.microsoft.com/office/powerpoint/2010/main" val="43354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A795-72B0-6082-CA0C-AC52AE803E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B3DA723-32E0-013E-D694-FE85F87669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575848-51F4-ED01-BB92-A1EE5AC70643}"/>
              </a:ext>
            </a:extLst>
          </p:cNvPr>
          <p:cNvSpPr>
            <a:spLocks noGrp="1"/>
          </p:cNvSpPr>
          <p:nvPr>
            <p:ph type="dt" sz="half" idx="10"/>
          </p:nvPr>
        </p:nvSpPr>
        <p:spPr/>
        <p:txBody>
          <a:bodyPr/>
          <a:lstStyle/>
          <a:p>
            <a:fld id="{6EFB66BA-5232-4051-AE40-6B50E46A9064}" type="datetimeFigureOut">
              <a:rPr lang="en-AU" smtClean="0"/>
              <a:t>15/08/2023</a:t>
            </a:fld>
            <a:endParaRPr lang="en-AU"/>
          </a:p>
        </p:txBody>
      </p:sp>
      <p:sp>
        <p:nvSpPr>
          <p:cNvPr id="5" name="Footer Placeholder 4">
            <a:extLst>
              <a:ext uri="{FF2B5EF4-FFF2-40B4-BE49-F238E27FC236}">
                <a16:creationId xmlns:a16="http://schemas.microsoft.com/office/drawing/2014/main" id="{336C50DA-48A9-4E0A-A3EC-476677D30F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B81B84-BD6C-D6F0-74F5-3AE66BB15B73}"/>
              </a:ext>
            </a:extLst>
          </p:cNvPr>
          <p:cNvSpPr>
            <a:spLocks noGrp="1"/>
          </p:cNvSpPr>
          <p:nvPr>
            <p:ph type="sldNum" sz="quarter" idx="12"/>
          </p:nvPr>
        </p:nvSpPr>
        <p:spPr/>
        <p:txBody>
          <a:bodyPr/>
          <a:lstStyle/>
          <a:p>
            <a:fld id="{C6A4346F-A883-4319-8504-4F3904E5439E}" type="slidenum">
              <a:rPr lang="en-AU" smtClean="0"/>
              <a:t>‹#›</a:t>
            </a:fld>
            <a:endParaRPr lang="en-AU"/>
          </a:p>
        </p:txBody>
      </p:sp>
    </p:spTree>
    <p:extLst>
      <p:ext uri="{BB962C8B-B14F-4D97-AF65-F5344CB8AC3E}">
        <p14:creationId xmlns:p14="http://schemas.microsoft.com/office/powerpoint/2010/main" val="18918424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4"/>
            <a:ext cx="9314442" cy="1480652"/>
          </a:xfrm>
          <a:custGeom>
            <a:avLst/>
            <a:gdLst/>
            <a:ahLst/>
            <a:cxnLst/>
            <a:rect l="l" t="t" r="r" b="b"/>
            <a:pathLst>
              <a:path w="7703820" h="1224280">
                <a:moveTo>
                  <a:pt x="7703820" y="0"/>
                </a:moveTo>
                <a:lnTo>
                  <a:pt x="0" y="0"/>
                </a:lnTo>
                <a:lnTo>
                  <a:pt x="0" y="1224279"/>
                </a:lnTo>
                <a:lnTo>
                  <a:pt x="3851910" y="1224279"/>
                </a:lnTo>
                <a:lnTo>
                  <a:pt x="7703820" y="1224279"/>
                </a:lnTo>
                <a:lnTo>
                  <a:pt x="7703820" y="0"/>
                </a:lnTo>
                <a:close/>
              </a:path>
            </a:pathLst>
          </a:custGeom>
          <a:solidFill>
            <a:srgbClr val="8345AB"/>
          </a:solidFill>
        </p:spPr>
        <p:txBody>
          <a:bodyPr wrap="square" lIns="0" tIns="0" rIns="0" bIns="0" rtlCol="0"/>
          <a:lstStyle/>
          <a:p>
            <a:endParaRPr sz="2176"/>
          </a:p>
        </p:txBody>
      </p:sp>
      <p:pic>
        <p:nvPicPr>
          <p:cNvPr id="17" name="bg object 17"/>
          <p:cNvPicPr/>
          <p:nvPr/>
        </p:nvPicPr>
        <p:blipFill>
          <a:blip r:embed="rId5" cstate="print"/>
          <a:stretch>
            <a:fillRect/>
          </a:stretch>
        </p:blipFill>
        <p:spPr>
          <a:xfrm>
            <a:off x="9401966" y="260010"/>
            <a:ext cx="2697902" cy="1158102"/>
          </a:xfrm>
          <a:prstGeom prst="rect">
            <a:avLst/>
          </a:prstGeom>
        </p:spPr>
      </p:pic>
      <p:sp>
        <p:nvSpPr>
          <p:cNvPr id="2" name="Holder 2"/>
          <p:cNvSpPr>
            <a:spLocks noGrp="1"/>
          </p:cNvSpPr>
          <p:nvPr>
            <p:ph type="title"/>
          </p:nvPr>
        </p:nvSpPr>
        <p:spPr>
          <a:xfrm>
            <a:off x="6736311" y="1560957"/>
            <a:ext cx="1332060" cy="399346"/>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a:xfrm>
            <a:off x="1246838" y="1998701"/>
            <a:ext cx="5471045" cy="1987513"/>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214614" y="6232143"/>
            <a:ext cx="1766612" cy="256480"/>
          </a:xfrm>
          <a:prstGeom prst="rect">
            <a:avLst/>
          </a:prstGeom>
        </p:spPr>
        <p:txBody>
          <a:bodyPr wrap="square" lIns="0" tIns="0" rIns="0" bIns="0">
            <a:spAutoFit/>
          </a:bodyPr>
          <a:lstStyle>
            <a:lvl1pPr>
              <a:defRPr sz="1693" b="0" i="0">
                <a:solidFill>
                  <a:schemeClr val="tx1"/>
                </a:solidFill>
                <a:latin typeface="Times New Roman"/>
                <a:cs typeface="Times New Roman"/>
              </a:defRPr>
            </a:lvl1pPr>
          </a:lstStyle>
          <a:p>
            <a:pPr marL="15356">
              <a:lnSpc>
                <a:spcPts val="1971"/>
              </a:lnSpc>
            </a:pPr>
            <a:r>
              <a:rPr dirty="0"/>
              <a:t>J.Shoebridge-2017</a:t>
            </a: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5D368C7-93CB-FE60-2DEE-A4749A180CBB}"/>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05436-7525-621B-BFE6-B5AB96559475}"/>
              </a:ext>
            </a:extLst>
          </p:cNvPr>
          <p:cNvSpPr txBox="1"/>
          <p:nvPr/>
        </p:nvSpPr>
        <p:spPr>
          <a:xfrm>
            <a:off x="2463982" y="2921168"/>
            <a:ext cx="7568354" cy="1015663"/>
          </a:xfrm>
          <a:prstGeom prst="rect">
            <a:avLst/>
          </a:prstGeom>
          <a:noFill/>
        </p:spPr>
        <p:txBody>
          <a:bodyPr wrap="none" rtlCol="0">
            <a:spAutoFit/>
          </a:bodyPr>
          <a:lstStyle/>
          <a:p>
            <a:r>
              <a:rPr lang="en-AU" sz="6000" b="1" dirty="0">
                <a:solidFill>
                  <a:srgbClr val="002060"/>
                </a:solidFill>
              </a:rPr>
              <a:t>DEVICE MANAGEMENT</a:t>
            </a:r>
          </a:p>
        </p:txBody>
      </p:sp>
    </p:spTree>
    <p:extLst>
      <p:ext uri="{BB962C8B-B14F-4D97-AF65-F5344CB8AC3E}">
        <p14:creationId xmlns:p14="http://schemas.microsoft.com/office/powerpoint/2010/main" val="69050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96BCEC-1593-3BBE-1E34-61C3121C1E92}"/>
              </a:ext>
            </a:extLst>
          </p:cNvPr>
          <p:cNvPicPr>
            <a:picLocks noChangeAspect="1"/>
          </p:cNvPicPr>
          <p:nvPr/>
        </p:nvPicPr>
        <p:blipFill>
          <a:blip r:embed="rId2"/>
          <a:stretch>
            <a:fillRect/>
          </a:stretch>
        </p:blipFill>
        <p:spPr>
          <a:xfrm>
            <a:off x="710214" y="1600541"/>
            <a:ext cx="7383760" cy="5057875"/>
          </a:xfrm>
          <a:prstGeom prst="rect">
            <a:avLst/>
          </a:prstGeom>
          <a:ln>
            <a:noFill/>
          </a:ln>
        </p:spPr>
      </p:pic>
    </p:spTree>
    <p:extLst>
      <p:ext uri="{BB962C8B-B14F-4D97-AF65-F5344CB8AC3E}">
        <p14:creationId xmlns:p14="http://schemas.microsoft.com/office/powerpoint/2010/main" val="170863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EBB0B-E75D-518F-438D-8B7857955626}"/>
              </a:ext>
            </a:extLst>
          </p:cNvPr>
          <p:cNvPicPr>
            <a:picLocks noChangeAspect="1"/>
          </p:cNvPicPr>
          <p:nvPr/>
        </p:nvPicPr>
        <p:blipFill>
          <a:blip r:embed="rId2"/>
          <a:stretch>
            <a:fillRect/>
          </a:stretch>
        </p:blipFill>
        <p:spPr>
          <a:xfrm>
            <a:off x="532661" y="1897395"/>
            <a:ext cx="7319628" cy="4867553"/>
          </a:xfrm>
          <a:prstGeom prst="rect">
            <a:avLst/>
          </a:prstGeom>
          <a:ln>
            <a:noFill/>
          </a:ln>
        </p:spPr>
      </p:pic>
    </p:spTree>
    <p:extLst>
      <p:ext uri="{BB962C8B-B14F-4D97-AF65-F5344CB8AC3E}">
        <p14:creationId xmlns:p14="http://schemas.microsoft.com/office/powerpoint/2010/main" val="299349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FDC8E3-0B9D-A182-2FD4-3AAD27E0D5BF}"/>
              </a:ext>
            </a:extLst>
          </p:cNvPr>
          <p:cNvPicPr>
            <a:picLocks noChangeAspect="1"/>
          </p:cNvPicPr>
          <p:nvPr/>
        </p:nvPicPr>
        <p:blipFill>
          <a:blip r:embed="rId2"/>
          <a:stretch>
            <a:fillRect/>
          </a:stretch>
        </p:blipFill>
        <p:spPr>
          <a:xfrm>
            <a:off x="399494" y="1968919"/>
            <a:ext cx="8103011" cy="4760518"/>
          </a:xfrm>
          <a:prstGeom prst="rect">
            <a:avLst/>
          </a:prstGeom>
          <a:ln>
            <a:noFill/>
          </a:ln>
        </p:spPr>
      </p:pic>
    </p:spTree>
    <p:extLst>
      <p:ext uri="{BB962C8B-B14F-4D97-AF65-F5344CB8AC3E}">
        <p14:creationId xmlns:p14="http://schemas.microsoft.com/office/powerpoint/2010/main" val="155668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7DD3F-D2EA-D904-1C75-B3EB5846C0C9}"/>
              </a:ext>
            </a:extLst>
          </p:cNvPr>
          <p:cNvPicPr>
            <a:picLocks noChangeAspect="1"/>
          </p:cNvPicPr>
          <p:nvPr/>
        </p:nvPicPr>
        <p:blipFill>
          <a:blip r:embed="rId2"/>
          <a:stretch>
            <a:fillRect/>
          </a:stretch>
        </p:blipFill>
        <p:spPr>
          <a:xfrm>
            <a:off x="408373" y="1600333"/>
            <a:ext cx="8506882" cy="5040327"/>
          </a:xfrm>
          <a:prstGeom prst="rect">
            <a:avLst/>
          </a:prstGeom>
          <a:ln>
            <a:noFill/>
          </a:ln>
        </p:spPr>
      </p:pic>
    </p:spTree>
    <p:extLst>
      <p:ext uri="{BB962C8B-B14F-4D97-AF65-F5344CB8AC3E}">
        <p14:creationId xmlns:p14="http://schemas.microsoft.com/office/powerpoint/2010/main" val="46384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error message&#10;&#10;Description automatically generated">
            <a:extLst>
              <a:ext uri="{FF2B5EF4-FFF2-40B4-BE49-F238E27FC236}">
                <a16:creationId xmlns:a16="http://schemas.microsoft.com/office/drawing/2014/main" id="{3A9CC0F3-4399-C006-D864-98A6C89A197C}"/>
              </a:ext>
            </a:extLst>
          </p:cNvPr>
          <p:cNvPicPr>
            <a:picLocks noChangeAspect="1"/>
          </p:cNvPicPr>
          <p:nvPr/>
        </p:nvPicPr>
        <p:blipFill>
          <a:blip r:embed="rId2"/>
          <a:stretch>
            <a:fillRect/>
          </a:stretch>
        </p:blipFill>
        <p:spPr>
          <a:xfrm>
            <a:off x="142042" y="1629784"/>
            <a:ext cx="9356909" cy="4842200"/>
          </a:xfrm>
          <a:prstGeom prst="rect">
            <a:avLst/>
          </a:prstGeom>
          <a:ln>
            <a:noFill/>
          </a:ln>
        </p:spPr>
      </p:pic>
    </p:spTree>
    <p:extLst>
      <p:ext uri="{BB962C8B-B14F-4D97-AF65-F5344CB8AC3E}">
        <p14:creationId xmlns:p14="http://schemas.microsoft.com/office/powerpoint/2010/main" val="238374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EAA90-338F-7B2A-C214-7EB9A87674A5}"/>
              </a:ext>
            </a:extLst>
          </p:cNvPr>
          <p:cNvPicPr>
            <a:picLocks noChangeAspect="1"/>
          </p:cNvPicPr>
          <p:nvPr/>
        </p:nvPicPr>
        <p:blipFill>
          <a:blip r:embed="rId2"/>
          <a:stretch>
            <a:fillRect/>
          </a:stretch>
        </p:blipFill>
        <p:spPr>
          <a:xfrm>
            <a:off x="1230086" y="2203637"/>
            <a:ext cx="5410200" cy="3705225"/>
          </a:xfrm>
          <a:prstGeom prst="rect">
            <a:avLst/>
          </a:prstGeom>
        </p:spPr>
      </p:pic>
      <p:cxnSp>
        <p:nvCxnSpPr>
          <p:cNvPr id="7" name="Straight Arrow Connector 6">
            <a:extLst>
              <a:ext uri="{FF2B5EF4-FFF2-40B4-BE49-F238E27FC236}">
                <a16:creationId xmlns:a16="http://schemas.microsoft.com/office/drawing/2014/main" id="{6D10D180-F389-B3B2-A66C-0385B22C6476}"/>
              </a:ext>
            </a:extLst>
          </p:cNvPr>
          <p:cNvCxnSpPr/>
          <p:nvPr/>
        </p:nvCxnSpPr>
        <p:spPr>
          <a:xfrm flipH="1">
            <a:off x="5257800" y="3276600"/>
            <a:ext cx="1382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5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4C9A3F-BD3C-4AA3-83A8-AF5A502E4B14}"/>
              </a:ext>
            </a:extLst>
          </p:cNvPr>
          <p:cNvPicPr>
            <a:picLocks noChangeAspect="1"/>
          </p:cNvPicPr>
          <p:nvPr/>
        </p:nvPicPr>
        <p:blipFill>
          <a:blip r:embed="rId2"/>
          <a:stretch>
            <a:fillRect/>
          </a:stretch>
        </p:blipFill>
        <p:spPr>
          <a:xfrm>
            <a:off x="426128" y="2167780"/>
            <a:ext cx="9986063" cy="3873177"/>
          </a:xfrm>
          <a:prstGeom prst="rect">
            <a:avLst/>
          </a:prstGeom>
          <a:ln>
            <a:noFill/>
          </a:ln>
        </p:spPr>
      </p:pic>
    </p:spTree>
    <p:extLst>
      <p:ext uri="{BB962C8B-B14F-4D97-AF65-F5344CB8AC3E}">
        <p14:creationId xmlns:p14="http://schemas.microsoft.com/office/powerpoint/2010/main" val="215313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8D7D3-2D35-3685-241D-3306872B342F}"/>
              </a:ext>
            </a:extLst>
          </p:cNvPr>
          <p:cNvPicPr>
            <a:picLocks noChangeAspect="1"/>
          </p:cNvPicPr>
          <p:nvPr/>
        </p:nvPicPr>
        <p:blipFill>
          <a:blip r:embed="rId2"/>
          <a:stretch>
            <a:fillRect/>
          </a:stretch>
        </p:blipFill>
        <p:spPr>
          <a:xfrm>
            <a:off x="523782" y="2089121"/>
            <a:ext cx="10465457" cy="3872219"/>
          </a:xfrm>
          <a:prstGeom prst="rect">
            <a:avLst/>
          </a:prstGeom>
          <a:ln>
            <a:noFill/>
          </a:ln>
        </p:spPr>
      </p:pic>
    </p:spTree>
    <p:extLst>
      <p:ext uri="{BB962C8B-B14F-4D97-AF65-F5344CB8AC3E}">
        <p14:creationId xmlns:p14="http://schemas.microsoft.com/office/powerpoint/2010/main" val="18018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440269-0DF1-A0C7-5F8F-8DFA3605A5E7}"/>
              </a:ext>
            </a:extLst>
          </p:cNvPr>
          <p:cNvSpPr txBox="1"/>
          <p:nvPr/>
        </p:nvSpPr>
        <p:spPr>
          <a:xfrm>
            <a:off x="642937" y="1811045"/>
            <a:ext cx="5254903" cy="4216000"/>
          </a:xfrm>
          <a:prstGeom prst="rect">
            <a:avLst/>
          </a:prstGeom>
          <a:noFill/>
        </p:spPr>
        <p:txBody>
          <a:bodyPr wrap="square" anchor="t">
            <a:normAutofit fontScale="92500" lnSpcReduction="20000"/>
          </a:bodyPr>
          <a:lstStyle/>
          <a:p>
            <a:pPr algn="l">
              <a:spcAft>
                <a:spcPts val="600"/>
              </a:spcAft>
            </a:pPr>
            <a:r>
              <a:rPr lang="en-US" sz="2800" b="1" i="0" dirty="0">
                <a:solidFill>
                  <a:srgbClr val="202124"/>
                </a:solidFill>
                <a:effectLst/>
                <a:latin typeface="Google Sans"/>
              </a:rPr>
              <a:t>Why can't I open Device Manager? </a:t>
            </a:r>
          </a:p>
          <a:p>
            <a:pPr algn="l">
              <a:spcAft>
                <a:spcPts val="600"/>
              </a:spcAft>
            </a:pPr>
            <a:endParaRPr lang="en-US" sz="2800" b="0" i="0" dirty="0">
              <a:solidFill>
                <a:srgbClr val="202124"/>
              </a:solidFill>
              <a:effectLst/>
              <a:latin typeface="arial" panose="020B0604020202020204" pitchFamily="34" charset="0"/>
            </a:endParaRPr>
          </a:p>
          <a:p>
            <a:pPr algn="l">
              <a:spcAft>
                <a:spcPts val="600"/>
              </a:spcAft>
            </a:pPr>
            <a:r>
              <a:rPr lang="en-US" sz="2800" b="0" i="0" dirty="0">
                <a:solidFill>
                  <a:srgbClr val="4D5156"/>
                </a:solidFill>
                <a:effectLst/>
                <a:latin typeface="Google Sans"/>
              </a:rPr>
              <a:t>Sometimes </a:t>
            </a:r>
            <a:r>
              <a:rPr lang="en-US" sz="2800" b="0" i="0" dirty="0">
                <a:solidFill>
                  <a:srgbClr val="040C28"/>
                </a:solidFill>
                <a:effectLst/>
                <a:latin typeface="Google Sans"/>
              </a:rPr>
              <a:t>corrupted system files could be responsible for Device Manager not working/opening/responding</a:t>
            </a:r>
            <a:r>
              <a:rPr lang="en-US" sz="2800" b="0" i="0" dirty="0">
                <a:solidFill>
                  <a:srgbClr val="4D5156"/>
                </a:solidFill>
                <a:effectLst/>
                <a:latin typeface="Google Sans"/>
              </a:rPr>
              <a:t>. To solve your issue, you can try to perform an SFC scan. System File Checker (SFC) is the inbuilt utility that can help scan your device for detecting corrupted or missing system files and repair them.</a:t>
            </a:r>
            <a:endParaRPr lang="en-US" sz="2800" b="0" i="0" dirty="0">
              <a:solidFill>
                <a:srgbClr val="202124"/>
              </a:solidFill>
              <a:effectLst/>
              <a:latin typeface="arial" panose="020B0604020202020204" pitchFamily="34" charset="0"/>
            </a:endParaRPr>
          </a:p>
        </p:txBody>
      </p:sp>
      <p:sp>
        <p:nvSpPr>
          <p:cNvPr id="7" name="TextBox 6">
            <a:extLst>
              <a:ext uri="{FF2B5EF4-FFF2-40B4-BE49-F238E27FC236}">
                <a16:creationId xmlns:a16="http://schemas.microsoft.com/office/drawing/2014/main" id="{439537C7-692D-ACE1-6F8E-691C6CB59200}"/>
              </a:ext>
            </a:extLst>
          </p:cNvPr>
          <p:cNvSpPr txBox="1"/>
          <p:nvPr/>
        </p:nvSpPr>
        <p:spPr>
          <a:xfrm>
            <a:off x="6400801" y="1811044"/>
            <a:ext cx="5148262" cy="4402431"/>
          </a:xfrm>
          <a:prstGeom prst="rect">
            <a:avLst/>
          </a:prstGeom>
          <a:noFill/>
        </p:spPr>
        <p:txBody>
          <a:bodyPr wrap="square" anchor="t">
            <a:normAutofit fontScale="92500"/>
          </a:bodyPr>
          <a:lstStyle/>
          <a:p>
            <a:pPr algn="l">
              <a:spcAft>
                <a:spcPts val="600"/>
              </a:spcAft>
            </a:pPr>
            <a:r>
              <a:rPr lang="en-US" sz="2800" b="1" i="0" dirty="0">
                <a:solidFill>
                  <a:srgbClr val="202124"/>
                </a:solidFill>
                <a:effectLst/>
                <a:latin typeface="Google Sans"/>
              </a:rPr>
              <a:t>Why would a device be hidden in Device Manager?</a:t>
            </a:r>
          </a:p>
          <a:p>
            <a:pPr algn="l">
              <a:spcAft>
                <a:spcPts val="600"/>
              </a:spcAft>
            </a:pPr>
            <a:endParaRPr lang="en-US" sz="2800" b="0" i="0" dirty="0">
              <a:solidFill>
                <a:srgbClr val="202124"/>
              </a:solidFill>
              <a:effectLst/>
              <a:latin typeface="arial" panose="020B0604020202020204" pitchFamily="34" charset="0"/>
            </a:endParaRPr>
          </a:p>
          <a:p>
            <a:pPr algn="l">
              <a:spcAft>
                <a:spcPts val="600"/>
              </a:spcAft>
            </a:pPr>
            <a:r>
              <a:rPr lang="en-US" sz="2800" b="0" i="0" dirty="0">
                <a:solidFill>
                  <a:srgbClr val="040C28"/>
                </a:solidFill>
                <a:effectLst/>
                <a:latin typeface="Google Sans"/>
              </a:rPr>
              <a:t>Devices that you install that are not connected to the computer</a:t>
            </a:r>
            <a:r>
              <a:rPr lang="en-US" sz="2800" b="0" i="0" dirty="0">
                <a:solidFill>
                  <a:srgbClr val="4D5156"/>
                </a:solidFill>
                <a:effectLst/>
                <a:latin typeface="Google Sans"/>
              </a:rPr>
              <a:t> (such as a Universal Serial Bus [USB] device or "ghosted" devices) are not displayed in Device Manager, even when you click Show hidden devices.</a:t>
            </a:r>
            <a:endParaRPr lang="en-US" sz="28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2427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96D0E1-9AD9-FFF5-B59F-AE28D2CE9AAE}"/>
              </a:ext>
            </a:extLst>
          </p:cNvPr>
          <p:cNvPicPr>
            <a:picLocks noChangeAspect="1"/>
          </p:cNvPicPr>
          <p:nvPr/>
        </p:nvPicPr>
        <p:blipFill>
          <a:blip r:embed="rId2"/>
          <a:stretch>
            <a:fillRect/>
          </a:stretch>
        </p:blipFill>
        <p:spPr>
          <a:xfrm>
            <a:off x="423129" y="1930962"/>
            <a:ext cx="6449549" cy="3901977"/>
          </a:xfrm>
          <a:prstGeom prst="rect">
            <a:avLst/>
          </a:prstGeom>
        </p:spPr>
      </p:pic>
      <p:sp>
        <p:nvSpPr>
          <p:cNvPr id="6" name="TextBox 5">
            <a:extLst>
              <a:ext uri="{FF2B5EF4-FFF2-40B4-BE49-F238E27FC236}">
                <a16:creationId xmlns:a16="http://schemas.microsoft.com/office/drawing/2014/main" id="{89D8BBF1-C615-9C45-D2EB-57649871C1D0}"/>
              </a:ext>
            </a:extLst>
          </p:cNvPr>
          <p:cNvSpPr txBox="1"/>
          <p:nvPr/>
        </p:nvSpPr>
        <p:spPr>
          <a:xfrm>
            <a:off x="7910285" y="2533476"/>
            <a:ext cx="344351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Application software in Windows 10 :</a:t>
            </a:r>
          </a:p>
        </p:txBody>
      </p:sp>
    </p:spTree>
    <p:extLst>
      <p:ext uri="{BB962C8B-B14F-4D97-AF65-F5344CB8AC3E}">
        <p14:creationId xmlns:p14="http://schemas.microsoft.com/office/powerpoint/2010/main" val="11066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081D4-16F1-69C6-451B-97CA54DA0BBB}"/>
              </a:ext>
            </a:extLst>
          </p:cNvPr>
          <p:cNvSpPr txBox="1"/>
          <p:nvPr/>
        </p:nvSpPr>
        <p:spPr>
          <a:xfrm>
            <a:off x="2027155" y="2478719"/>
            <a:ext cx="9348416" cy="3432224"/>
          </a:xfrm>
          <a:prstGeom prst="rect">
            <a:avLst/>
          </a:prstGeom>
        </p:spPr>
        <p:txBody>
          <a:bodyPr vert="horz" lIns="91440" tIns="45720" rIns="91440" bIns="45720" rtlCol="0" anchor="t">
            <a:noAutofit/>
          </a:bodyPr>
          <a:lstStyle/>
          <a:p>
            <a:pPr>
              <a:lnSpc>
                <a:spcPct val="90000"/>
              </a:lnSpc>
              <a:spcAft>
                <a:spcPts val="600"/>
              </a:spcAft>
            </a:pPr>
            <a:r>
              <a:rPr lang="en-US" sz="3200" b="1" i="0" dirty="0">
                <a:solidFill>
                  <a:schemeClr val="tx2"/>
                </a:solidFill>
                <a:effectLst/>
              </a:rPr>
              <a:t>Device Manager is a component of the Microsoft Windows operating system. It allows users to view and control the hardware attached to the computer. When a piece of hardware is not working, the offending hardware is highlighted for the user to deal with. The list of hardware can be sorted by various criteria.</a:t>
            </a:r>
            <a:endParaRPr lang="en-US" sz="3200" b="1" dirty="0">
              <a:solidFill>
                <a:schemeClr val="tx2"/>
              </a:solidFill>
            </a:endParaRPr>
          </a:p>
        </p:txBody>
      </p:sp>
    </p:spTree>
    <p:extLst>
      <p:ext uri="{BB962C8B-B14F-4D97-AF65-F5344CB8AC3E}">
        <p14:creationId xmlns:p14="http://schemas.microsoft.com/office/powerpoint/2010/main" val="400370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72A3A-93A8-1598-6D0F-C4B55CD0ECCA}"/>
              </a:ext>
            </a:extLst>
          </p:cNvPr>
          <p:cNvPicPr>
            <a:picLocks noChangeAspect="1"/>
          </p:cNvPicPr>
          <p:nvPr/>
        </p:nvPicPr>
        <p:blipFill>
          <a:blip r:embed="rId2"/>
          <a:stretch>
            <a:fillRect/>
          </a:stretch>
        </p:blipFill>
        <p:spPr>
          <a:xfrm>
            <a:off x="1278384" y="1855048"/>
            <a:ext cx="7375077" cy="4572548"/>
          </a:xfrm>
          <a:prstGeom prst="rect">
            <a:avLst/>
          </a:prstGeom>
          <a:ln>
            <a:noFill/>
          </a:ln>
        </p:spPr>
      </p:pic>
    </p:spTree>
    <p:extLst>
      <p:ext uri="{BB962C8B-B14F-4D97-AF65-F5344CB8AC3E}">
        <p14:creationId xmlns:p14="http://schemas.microsoft.com/office/powerpoint/2010/main" val="356386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83411A-126E-9AF4-DF8D-1898A608AADB}"/>
              </a:ext>
            </a:extLst>
          </p:cNvPr>
          <p:cNvSpPr txBox="1"/>
          <p:nvPr/>
        </p:nvSpPr>
        <p:spPr>
          <a:xfrm>
            <a:off x="531735" y="1570363"/>
            <a:ext cx="7430610" cy="1477328"/>
          </a:xfrm>
          <a:prstGeom prst="rect">
            <a:avLst/>
          </a:prstGeom>
          <a:noFill/>
        </p:spPr>
        <p:txBody>
          <a:bodyPr wrap="square">
            <a:spAutoFit/>
          </a:bodyPr>
          <a:lstStyle/>
          <a:p>
            <a:pPr algn="l"/>
            <a:r>
              <a:rPr lang="en-US" b="1" i="0" dirty="0">
                <a:solidFill>
                  <a:srgbClr val="202124"/>
                </a:solidFill>
                <a:effectLst/>
                <a:latin typeface="Google Sans"/>
              </a:rPr>
              <a:t>What is the purpose of Windows Device Manager?</a:t>
            </a:r>
          </a:p>
          <a:p>
            <a:pPr algn="l"/>
            <a:endParaRPr lang="en-US" b="0" i="0" dirty="0">
              <a:solidFill>
                <a:srgbClr val="202124"/>
              </a:solidFill>
              <a:effectLst/>
              <a:latin typeface="arial" panose="020B0604020202020204" pitchFamily="34" charset="0"/>
            </a:endParaRPr>
          </a:p>
          <a:p>
            <a:pPr algn="l"/>
            <a:r>
              <a:rPr lang="en-US" b="0" i="0" dirty="0">
                <a:effectLst/>
                <a:latin typeface="Google Sans"/>
              </a:rPr>
              <a:t>Device Manager displays a graphical view of the hardware that is installed on your computer. Use this tool when you want to view and manage hardware devices and their drivers</a:t>
            </a:r>
            <a:r>
              <a:rPr lang="en-US" b="0" i="0" dirty="0">
                <a:solidFill>
                  <a:srgbClr val="4D5156"/>
                </a:solidFill>
                <a:effectLst/>
                <a:latin typeface="Google Sans"/>
              </a:rPr>
              <a:t>.</a:t>
            </a:r>
            <a:endParaRPr lang="en-US" b="0" i="0" dirty="0">
              <a:solidFill>
                <a:srgbClr val="202124"/>
              </a:solidFill>
              <a:effectLst/>
              <a:latin typeface="arial" panose="020B0604020202020204" pitchFamily="34" charset="0"/>
            </a:endParaRPr>
          </a:p>
        </p:txBody>
      </p:sp>
      <p:sp>
        <p:nvSpPr>
          <p:cNvPr id="7" name="TextBox 6">
            <a:extLst>
              <a:ext uri="{FF2B5EF4-FFF2-40B4-BE49-F238E27FC236}">
                <a16:creationId xmlns:a16="http://schemas.microsoft.com/office/drawing/2014/main" id="{6AA99E70-150A-0106-A786-9FF4C89BC6E6}"/>
              </a:ext>
            </a:extLst>
          </p:cNvPr>
          <p:cNvSpPr txBox="1"/>
          <p:nvPr/>
        </p:nvSpPr>
        <p:spPr>
          <a:xfrm>
            <a:off x="500199" y="3084003"/>
            <a:ext cx="5885894" cy="1754326"/>
          </a:xfrm>
          <a:prstGeom prst="rect">
            <a:avLst/>
          </a:prstGeom>
          <a:noFill/>
        </p:spPr>
        <p:txBody>
          <a:bodyPr wrap="square">
            <a:spAutoFit/>
          </a:bodyPr>
          <a:lstStyle/>
          <a:p>
            <a:pPr algn="l"/>
            <a:r>
              <a:rPr lang="en-US" b="1" i="0" dirty="0">
                <a:solidFill>
                  <a:srgbClr val="202124"/>
                </a:solidFill>
                <a:effectLst/>
                <a:latin typeface="Google Sans"/>
              </a:rPr>
              <a:t>What happens if I disable a device in Device Manager?</a:t>
            </a:r>
          </a:p>
          <a:p>
            <a:pPr algn="l"/>
            <a:endParaRPr lang="en-US" b="0" i="0" dirty="0">
              <a:solidFill>
                <a:srgbClr val="202124"/>
              </a:solidFill>
              <a:effectLst/>
              <a:latin typeface="arial" panose="020B0604020202020204" pitchFamily="34" charset="0"/>
            </a:endParaRPr>
          </a:p>
          <a:p>
            <a:pPr algn="l"/>
            <a:r>
              <a:rPr lang="en-US" b="0" i="0" dirty="0">
                <a:effectLst/>
                <a:latin typeface="Google Sans"/>
              </a:rPr>
              <a:t>Windows enables all devices it recognizes. Once disabled, Windows will no longer assign system resources to the device and no software on your computer will be able to use it.</a:t>
            </a:r>
            <a:endParaRPr lang="en-US" b="0" i="0" dirty="0">
              <a:effectLst/>
              <a:latin typeface="arial" panose="020B0604020202020204" pitchFamily="34" charset="0"/>
            </a:endParaRPr>
          </a:p>
        </p:txBody>
      </p:sp>
      <p:pic>
        <p:nvPicPr>
          <p:cNvPr id="1026" name="Picture 2" descr="Searching for the Device Manager in Windows 10">
            <a:extLst>
              <a:ext uri="{FF2B5EF4-FFF2-40B4-BE49-F238E27FC236}">
                <a16:creationId xmlns:a16="http://schemas.microsoft.com/office/drawing/2014/main" id="{83F6048F-1EF5-7E89-7B7F-E36402060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3541" y="3657599"/>
            <a:ext cx="3546140" cy="2862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19F5245-4404-41A5-8D3E-9C9A333AE9D0}"/>
              </a:ext>
            </a:extLst>
          </p:cNvPr>
          <p:cNvSpPr txBox="1"/>
          <p:nvPr/>
        </p:nvSpPr>
        <p:spPr>
          <a:xfrm>
            <a:off x="425203" y="4883518"/>
            <a:ext cx="7643674" cy="1477328"/>
          </a:xfrm>
          <a:prstGeom prst="rect">
            <a:avLst/>
          </a:prstGeom>
          <a:noFill/>
        </p:spPr>
        <p:txBody>
          <a:bodyPr wrap="square">
            <a:spAutoFit/>
          </a:bodyPr>
          <a:lstStyle/>
          <a:p>
            <a:pPr algn="l"/>
            <a:r>
              <a:rPr lang="en-US" b="1" i="0" dirty="0">
                <a:effectLst/>
                <a:latin typeface="Segoe ui" panose="020B0502040204020203" pitchFamily="34" charset="0"/>
              </a:rPr>
              <a:t>How to open the Device Manager using search</a:t>
            </a:r>
          </a:p>
          <a:p>
            <a:pPr algn="l"/>
            <a:endParaRPr lang="en-US" b="1" i="0" dirty="0">
              <a:effectLst/>
              <a:latin typeface="Segoe ui" panose="020B0502040204020203" pitchFamily="34" charset="0"/>
            </a:endParaRPr>
          </a:p>
          <a:p>
            <a:pPr algn="l"/>
            <a:r>
              <a:rPr lang="en-US" b="0" i="0" dirty="0">
                <a:effectLst/>
                <a:latin typeface="Calibri" panose="020F0502020204030204" pitchFamily="34" charset="0"/>
                <a:cs typeface="Calibri" panose="020F0502020204030204" pitchFamily="34" charset="0"/>
              </a:rPr>
              <a:t>One of the fastest ways to run</a:t>
            </a:r>
            <a:r>
              <a:rPr lang="en-US" b="0" dirty="0">
                <a:effectLst/>
                <a:latin typeface="Calibri" panose="020F0502020204030204" pitchFamily="34" charset="0"/>
                <a:cs typeface="Calibri" panose="020F0502020204030204" pitchFamily="34" charset="0"/>
              </a:rPr>
              <a:t> Device Manager </a:t>
            </a:r>
            <a:r>
              <a:rPr lang="en-US" b="0" i="0" dirty="0">
                <a:effectLst/>
                <a:latin typeface="Calibri" panose="020F0502020204030204" pitchFamily="34" charset="0"/>
                <a:cs typeface="Calibri" panose="020F0502020204030204" pitchFamily="34" charset="0"/>
              </a:rPr>
              <a:t>in Windows 10 is by using the search box near the</a:t>
            </a:r>
            <a:r>
              <a:rPr lang="en-US" b="0" dirty="0">
                <a:effectLst/>
                <a:latin typeface="Calibri" panose="020F0502020204030204" pitchFamily="34" charset="0"/>
                <a:cs typeface="Calibri" panose="020F0502020204030204" pitchFamily="34" charset="0"/>
              </a:rPr>
              <a:t> Start </a:t>
            </a:r>
            <a:r>
              <a:rPr lang="en-US" b="0" i="0" dirty="0">
                <a:effectLst/>
                <a:latin typeface="Calibri" panose="020F0502020204030204" pitchFamily="34" charset="0"/>
                <a:cs typeface="Calibri" panose="020F0502020204030204" pitchFamily="34" charset="0"/>
              </a:rPr>
              <a:t>button. In it, type</a:t>
            </a:r>
            <a:r>
              <a:rPr lang="en-US" b="0" dirty="0">
                <a:effectLst/>
                <a:latin typeface="Calibri" panose="020F0502020204030204" pitchFamily="34" charset="0"/>
                <a:cs typeface="Calibri" panose="020F0502020204030204" pitchFamily="34" charset="0"/>
              </a:rPr>
              <a:t> “device” or “device manager</a:t>
            </a:r>
            <a:r>
              <a:rPr lang="en-US" b="0" i="1" dirty="0">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and click or tap on the appropriate search result.</a:t>
            </a:r>
          </a:p>
        </p:txBody>
      </p:sp>
    </p:spTree>
    <p:extLst>
      <p:ext uri="{BB962C8B-B14F-4D97-AF65-F5344CB8AC3E}">
        <p14:creationId xmlns:p14="http://schemas.microsoft.com/office/powerpoint/2010/main" val="203022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A231B4-980C-A4BB-DF10-A76659C762A1}"/>
              </a:ext>
            </a:extLst>
          </p:cNvPr>
          <p:cNvPicPr>
            <a:picLocks noChangeAspect="1"/>
          </p:cNvPicPr>
          <p:nvPr/>
        </p:nvPicPr>
        <p:blipFill>
          <a:blip r:embed="rId2"/>
          <a:stretch>
            <a:fillRect/>
          </a:stretch>
        </p:blipFill>
        <p:spPr>
          <a:xfrm>
            <a:off x="643467" y="1479719"/>
            <a:ext cx="10905066" cy="3898560"/>
          </a:xfrm>
          <a:prstGeom prst="rect">
            <a:avLst/>
          </a:prstGeom>
          <a:ln>
            <a:noFill/>
          </a:ln>
        </p:spPr>
      </p:pic>
    </p:spTree>
    <p:extLst>
      <p:ext uri="{BB962C8B-B14F-4D97-AF65-F5344CB8AC3E}">
        <p14:creationId xmlns:p14="http://schemas.microsoft.com/office/powerpoint/2010/main" val="46636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61C5F-C485-9514-60AA-77F4C6B1DDA8}"/>
              </a:ext>
            </a:extLst>
          </p:cNvPr>
          <p:cNvPicPr>
            <a:picLocks noChangeAspect="1"/>
          </p:cNvPicPr>
          <p:nvPr/>
        </p:nvPicPr>
        <p:blipFill>
          <a:blip r:embed="rId2"/>
          <a:stretch>
            <a:fillRect/>
          </a:stretch>
        </p:blipFill>
        <p:spPr>
          <a:xfrm>
            <a:off x="1198485" y="1941902"/>
            <a:ext cx="8114326" cy="4503450"/>
          </a:xfrm>
          <a:prstGeom prst="rect">
            <a:avLst/>
          </a:prstGeom>
          <a:ln>
            <a:noFill/>
          </a:ln>
        </p:spPr>
      </p:pic>
    </p:spTree>
    <p:extLst>
      <p:ext uri="{BB962C8B-B14F-4D97-AF65-F5344CB8AC3E}">
        <p14:creationId xmlns:p14="http://schemas.microsoft.com/office/powerpoint/2010/main" val="278092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A052E-B537-8571-4BF9-3C34B15971A4}"/>
              </a:ext>
            </a:extLst>
          </p:cNvPr>
          <p:cNvPicPr>
            <a:picLocks noChangeAspect="1"/>
          </p:cNvPicPr>
          <p:nvPr/>
        </p:nvPicPr>
        <p:blipFill>
          <a:blip r:embed="rId2"/>
          <a:stretch>
            <a:fillRect/>
          </a:stretch>
        </p:blipFill>
        <p:spPr>
          <a:xfrm>
            <a:off x="674702" y="1783124"/>
            <a:ext cx="9222583" cy="4656061"/>
          </a:xfrm>
          <a:prstGeom prst="rect">
            <a:avLst/>
          </a:prstGeom>
          <a:ln>
            <a:noFill/>
          </a:ln>
        </p:spPr>
      </p:pic>
    </p:spTree>
    <p:extLst>
      <p:ext uri="{BB962C8B-B14F-4D97-AF65-F5344CB8AC3E}">
        <p14:creationId xmlns:p14="http://schemas.microsoft.com/office/powerpoint/2010/main" val="360045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17B56-973B-6565-9C66-7128862EFA25}"/>
              </a:ext>
            </a:extLst>
          </p:cNvPr>
          <p:cNvPicPr>
            <a:picLocks noChangeAspect="1"/>
          </p:cNvPicPr>
          <p:nvPr/>
        </p:nvPicPr>
        <p:blipFill>
          <a:blip r:embed="rId2"/>
          <a:stretch>
            <a:fillRect/>
          </a:stretch>
        </p:blipFill>
        <p:spPr>
          <a:xfrm>
            <a:off x="852256" y="2096818"/>
            <a:ext cx="10003818" cy="3806261"/>
          </a:xfrm>
          <a:prstGeom prst="rect">
            <a:avLst/>
          </a:prstGeom>
          <a:ln>
            <a:noFill/>
          </a:ln>
        </p:spPr>
      </p:pic>
    </p:spTree>
    <p:extLst>
      <p:ext uri="{BB962C8B-B14F-4D97-AF65-F5344CB8AC3E}">
        <p14:creationId xmlns:p14="http://schemas.microsoft.com/office/powerpoint/2010/main" val="380466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B1545-90B2-989C-3BB6-DECCC766D9F8}"/>
              </a:ext>
            </a:extLst>
          </p:cNvPr>
          <p:cNvPicPr>
            <a:picLocks noChangeAspect="1"/>
          </p:cNvPicPr>
          <p:nvPr/>
        </p:nvPicPr>
        <p:blipFill>
          <a:blip r:embed="rId2"/>
          <a:stretch>
            <a:fillRect/>
          </a:stretch>
        </p:blipFill>
        <p:spPr>
          <a:xfrm>
            <a:off x="301841" y="1494643"/>
            <a:ext cx="7985602" cy="1600472"/>
          </a:xfrm>
          <a:prstGeom prst="rect">
            <a:avLst/>
          </a:prstGeom>
        </p:spPr>
      </p:pic>
      <p:pic>
        <p:nvPicPr>
          <p:cNvPr id="7" name="Picture 6">
            <a:extLst>
              <a:ext uri="{FF2B5EF4-FFF2-40B4-BE49-F238E27FC236}">
                <a16:creationId xmlns:a16="http://schemas.microsoft.com/office/drawing/2014/main" id="{74328446-8BB8-8F99-4BEF-971B1B4190EC}"/>
              </a:ext>
            </a:extLst>
          </p:cNvPr>
          <p:cNvPicPr>
            <a:picLocks noChangeAspect="1"/>
          </p:cNvPicPr>
          <p:nvPr/>
        </p:nvPicPr>
        <p:blipFill>
          <a:blip r:embed="rId3"/>
          <a:stretch>
            <a:fillRect/>
          </a:stretch>
        </p:blipFill>
        <p:spPr>
          <a:xfrm>
            <a:off x="727969" y="3429000"/>
            <a:ext cx="7402590" cy="3238633"/>
          </a:xfrm>
          <a:prstGeom prst="rect">
            <a:avLst/>
          </a:prstGeom>
        </p:spPr>
      </p:pic>
    </p:spTree>
    <p:extLst>
      <p:ext uri="{BB962C8B-B14F-4D97-AF65-F5344CB8AC3E}">
        <p14:creationId xmlns:p14="http://schemas.microsoft.com/office/powerpoint/2010/main" val="69813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C4E5A4-7FCB-3D85-81B3-CCFA1F08EBFC}"/>
              </a:ext>
            </a:extLst>
          </p:cNvPr>
          <p:cNvPicPr>
            <a:picLocks noChangeAspect="1"/>
          </p:cNvPicPr>
          <p:nvPr/>
        </p:nvPicPr>
        <p:blipFill>
          <a:blip r:embed="rId2"/>
          <a:stretch>
            <a:fillRect/>
          </a:stretch>
        </p:blipFill>
        <p:spPr>
          <a:xfrm>
            <a:off x="719091" y="1910919"/>
            <a:ext cx="7942088" cy="4765252"/>
          </a:xfrm>
          <a:prstGeom prst="rect">
            <a:avLst/>
          </a:prstGeom>
          <a:ln>
            <a:noFill/>
          </a:ln>
        </p:spPr>
      </p:pic>
    </p:spTree>
    <p:extLst>
      <p:ext uri="{BB962C8B-B14F-4D97-AF65-F5344CB8AC3E}">
        <p14:creationId xmlns:p14="http://schemas.microsoft.com/office/powerpoint/2010/main" val="305964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323</Words>
  <Application>Microsoft Office PowerPoint</Application>
  <PresentationFormat>Widescreen</PresentationFormat>
  <Paragraphs>19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Google Sans</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1</cp:revision>
  <dcterms:created xsi:type="dcterms:W3CDTF">2023-07-25T06:57:48Z</dcterms:created>
  <dcterms:modified xsi:type="dcterms:W3CDTF">2023-08-15T05:58:37Z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2023-07-25T07:07:17Z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d2510db0-102c-4009-aa5d-e29253fee55a</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