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48" r:id="rId2"/>
  </p:sldMasterIdLst>
  <p:sldIdLst>
    <p:sldId id="256" r:id="rId3"/>
    <p:sldId id="257" r:id="rId4"/>
    <p:sldId id="262" r:id="rId5"/>
    <p:sldId id="258"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D32AE5-27F9-46E6-B371-E45FFA7D5247}" v="1" dt="2023-08-21T06:31:48.3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nya Chandrukannan" userId="9243bfc0-428f-40b6-89ee-4e3df44ea244" providerId="ADAL" clId="{E1D32AE5-27F9-46E6-B371-E45FFA7D5247}"/>
    <pc:docChg chg="modSld">
      <pc:chgData name="Saranya Chandrukannan" userId="9243bfc0-428f-40b6-89ee-4e3df44ea244" providerId="ADAL" clId="{E1D32AE5-27F9-46E6-B371-E45FFA7D5247}" dt="2023-08-21T06:31:56.777" v="6" actId="1076"/>
      <pc:docMkLst>
        <pc:docMk/>
      </pc:docMkLst>
      <pc:sldChg chg="modSp mod">
        <pc:chgData name="Saranya Chandrukannan" userId="9243bfc0-428f-40b6-89ee-4e3df44ea244" providerId="ADAL" clId="{E1D32AE5-27F9-46E6-B371-E45FFA7D5247}" dt="2023-08-21T06:22:08.110" v="0" actId="20577"/>
        <pc:sldMkLst>
          <pc:docMk/>
          <pc:sldMk cId="4256764413" sldId="259"/>
        </pc:sldMkLst>
        <pc:spChg chg="mod">
          <ac:chgData name="Saranya Chandrukannan" userId="9243bfc0-428f-40b6-89ee-4e3df44ea244" providerId="ADAL" clId="{E1D32AE5-27F9-46E6-B371-E45FFA7D5247}" dt="2023-08-21T06:22:08.110" v="0" actId="20577"/>
          <ac:spMkLst>
            <pc:docMk/>
            <pc:sldMk cId="4256764413" sldId="259"/>
            <ac:spMk id="3" creationId="{25763454-E676-3B63-F6E1-74EDB5577298}"/>
          </ac:spMkLst>
        </pc:spChg>
      </pc:sldChg>
      <pc:sldChg chg="addSp modSp mod">
        <pc:chgData name="Saranya Chandrukannan" userId="9243bfc0-428f-40b6-89ee-4e3df44ea244" providerId="ADAL" clId="{E1D32AE5-27F9-46E6-B371-E45FFA7D5247}" dt="2023-08-21T06:31:56.777" v="6" actId="1076"/>
        <pc:sldMkLst>
          <pc:docMk/>
          <pc:sldMk cId="3797856382" sldId="261"/>
        </pc:sldMkLst>
        <pc:picChg chg="add mod">
          <ac:chgData name="Saranya Chandrukannan" userId="9243bfc0-428f-40b6-89ee-4e3df44ea244" providerId="ADAL" clId="{E1D32AE5-27F9-46E6-B371-E45FFA7D5247}" dt="2023-08-21T06:31:56.777" v="6" actId="1076"/>
          <ac:picMkLst>
            <pc:docMk/>
            <pc:sldMk cId="3797856382" sldId="261"/>
            <ac:picMk id="2" creationId="{36F84700-F2ED-A4C2-3B08-1A089E00EAF3}"/>
          </ac:picMkLst>
        </pc:picChg>
      </pc:sldChg>
    </pc:docChg>
  </pc:docChgLst>
  <pc:docChgLst>
    <pc:chgData name="Saranya Chandrukannan" userId="9243bfc0-428f-40b6-89ee-4e3df44ea244" providerId="ADAL" clId="{1264BCFE-1907-4B14-A625-0A4B0C5E3BE0}"/>
    <pc:docChg chg="undo custSel addSld delSld modSld sldOrd addMainMaster modMainMaster">
      <pc:chgData name="Saranya Chandrukannan" userId="9243bfc0-428f-40b6-89ee-4e3df44ea244" providerId="ADAL" clId="{1264BCFE-1907-4B14-A625-0A4B0C5E3BE0}" dt="2023-08-18T07:47:38.765" v="86" actId="47"/>
      <pc:docMkLst>
        <pc:docMk/>
      </pc:docMkLst>
      <pc:sldChg chg="modSp add mod">
        <pc:chgData name="Saranya Chandrukannan" userId="9243bfc0-428f-40b6-89ee-4e3df44ea244" providerId="ADAL" clId="{1264BCFE-1907-4B14-A625-0A4B0C5E3BE0}" dt="2023-08-18T07:05:31.559" v="14" actId="1076"/>
        <pc:sldMkLst>
          <pc:docMk/>
          <pc:sldMk cId="690507170" sldId="256"/>
        </pc:sldMkLst>
        <pc:spChg chg="mod">
          <ac:chgData name="Saranya Chandrukannan" userId="9243bfc0-428f-40b6-89ee-4e3df44ea244" providerId="ADAL" clId="{1264BCFE-1907-4B14-A625-0A4B0C5E3BE0}" dt="2023-08-18T07:05:31.559" v="14" actId="1076"/>
          <ac:spMkLst>
            <pc:docMk/>
            <pc:sldMk cId="690507170" sldId="256"/>
            <ac:spMk id="2" creationId="{C4805436-7525-621B-BFE6-B5AB96559475}"/>
          </ac:spMkLst>
        </pc:spChg>
      </pc:sldChg>
      <pc:sldChg chg="addSp delSp modSp new mod">
        <pc:chgData name="Saranya Chandrukannan" userId="9243bfc0-428f-40b6-89ee-4e3df44ea244" providerId="ADAL" clId="{1264BCFE-1907-4B14-A625-0A4B0C5E3BE0}" dt="2023-08-18T07:32:29.921" v="39" actId="20577"/>
        <pc:sldMkLst>
          <pc:docMk/>
          <pc:sldMk cId="3761730639" sldId="257"/>
        </pc:sldMkLst>
        <pc:spChg chg="del">
          <ac:chgData name="Saranya Chandrukannan" userId="9243bfc0-428f-40b6-89ee-4e3df44ea244" providerId="ADAL" clId="{1264BCFE-1907-4B14-A625-0A4B0C5E3BE0}" dt="2023-08-18T07:05:37.367" v="16" actId="478"/>
          <ac:spMkLst>
            <pc:docMk/>
            <pc:sldMk cId="3761730639" sldId="257"/>
            <ac:spMk id="2" creationId="{1046335F-5D0F-ED38-E215-49D0DDE3DBFA}"/>
          </ac:spMkLst>
        </pc:spChg>
        <pc:spChg chg="del">
          <ac:chgData name="Saranya Chandrukannan" userId="9243bfc0-428f-40b6-89ee-4e3df44ea244" providerId="ADAL" clId="{1264BCFE-1907-4B14-A625-0A4B0C5E3BE0}" dt="2023-08-18T07:05:38.699" v="17" actId="478"/>
          <ac:spMkLst>
            <pc:docMk/>
            <pc:sldMk cId="3761730639" sldId="257"/>
            <ac:spMk id="3" creationId="{89DC82C4-9D5D-5C1C-83A6-57D602F6C429}"/>
          </ac:spMkLst>
        </pc:spChg>
        <pc:spChg chg="add mod">
          <ac:chgData name="Saranya Chandrukannan" userId="9243bfc0-428f-40b6-89ee-4e3df44ea244" providerId="ADAL" clId="{1264BCFE-1907-4B14-A625-0A4B0C5E3BE0}" dt="2023-08-18T07:28:52.351" v="29" actId="1076"/>
          <ac:spMkLst>
            <pc:docMk/>
            <pc:sldMk cId="3761730639" sldId="257"/>
            <ac:spMk id="5" creationId="{A7F6CCFF-DD4D-7798-6C23-35144E5CED16}"/>
          </ac:spMkLst>
        </pc:spChg>
        <pc:spChg chg="add mod">
          <ac:chgData name="Saranya Chandrukannan" userId="9243bfc0-428f-40b6-89ee-4e3df44ea244" providerId="ADAL" clId="{1264BCFE-1907-4B14-A625-0A4B0C5E3BE0}" dt="2023-08-18T07:32:29.921" v="39" actId="20577"/>
          <ac:spMkLst>
            <pc:docMk/>
            <pc:sldMk cId="3761730639" sldId="257"/>
            <ac:spMk id="7" creationId="{D2E6801D-3600-6958-FB7B-3BA4451F850B}"/>
          </ac:spMkLst>
        </pc:spChg>
      </pc:sldChg>
      <pc:sldChg chg="addSp modSp mod">
        <pc:chgData name="Saranya Chandrukannan" userId="9243bfc0-428f-40b6-89ee-4e3df44ea244" providerId="ADAL" clId="{1264BCFE-1907-4B14-A625-0A4B0C5E3BE0}" dt="2023-08-18T07:33:08.002" v="48" actId="20577"/>
        <pc:sldMkLst>
          <pc:docMk/>
          <pc:sldMk cId="2257641213" sldId="258"/>
        </pc:sldMkLst>
        <pc:spChg chg="add mod">
          <ac:chgData name="Saranya Chandrukannan" userId="9243bfc0-428f-40b6-89ee-4e3df44ea244" providerId="ADAL" clId="{1264BCFE-1907-4B14-A625-0A4B0C5E3BE0}" dt="2023-08-18T07:33:08.002" v="48" actId="20577"/>
          <ac:spMkLst>
            <pc:docMk/>
            <pc:sldMk cId="2257641213" sldId="258"/>
            <ac:spMk id="3" creationId="{AA98157B-AA8C-9DAE-3734-496D4757DEDE}"/>
          </ac:spMkLst>
        </pc:spChg>
      </pc:sldChg>
      <pc:sldChg chg="addSp modSp mod">
        <pc:chgData name="Saranya Chandrukannan" userId="9243bfc0-428f-40b6-89ee-4e3df44ea244" providerId="ADAL" clId="{1264BCFE-1907-4B14-A625-0A4B0C5E3BE0}" dt="2023-08-18T07:35:21.544" v="63" actId="20577"/>
        <pc:sldMkLst>
          <pc:docMk/>
          <pc:sldMk cId="4256764413" sldId="259"/>
        </pc:sldMkLst>
        <pc:spChg chg="add mod">
          <ac:chgData name="Saranya Chandrukannan" userId="9243bfc0-428f-40b6-89ee-4e3df44ea244" providerId="ADAL" clId="{1264BCFE-1907-4B14-A625-0A4B0C5E3BE0}" dt="2023-08-18T07:35:21.544" v="63" actId="20577"/>
          <ac:spMkLst>
            <pc:docMk/>
            <pc:sldMk cId="4256764413" sldId="259"/>
            <ac:spMk id="3" creationId="{25763454-E676-3B63-F6E1-74EDB5577298}"/>
          </ac:spMkLst>
        </pc:spChg>
      </pc:sldChg>
      <pc:sldChg chg="addSp modSp mod">
        <pc:chgData name="Saranya Chandrukannan" userId="9243bfc0-428f-40b6-89ee-4e3df44ea244" providerId="ADAL" clId="{1264BCFE-1907-4B14-A625-0A4B0C5E3BE0}" dt="2023-08-18T07:36:07.504" v="69" actId="20577"/>
        <pc:sldMkLst>
          <pc:docMk/>
          <pc:sldMk cId="95564551" sldId="260"/>
        </pc:sldMkLst>
        <pc:spChg chg="add mod">
          <ac:chgData name="Saranya Chandrukannan" userId="9243bfc0-428f-40b6-89ee-4e3df44ea244" providerId="ADAL" clId="{1264BCFE-1907-4B14-A625-0A4B0C5E3BE0}" dt="2023-08-18T07:36:07.504" v="69" actId="20577"/>
          <ac:spMkLst>
            <pc:docMk/>
            <pc:sldMk cId="95564551" sldId="260"/>
            <ac:spMk id="3" creationId="{FA8E6168-DC3B-A93B-DE05-C040B5066C8D}"/>
          </ac:spMkLst>
        </pc:spChg>
      </pc:sldChg>
      <pc:sldChg chg="addSp modSp mod">
        <pc:chgData name="Saranya Chandrukannan" userId="9243bfc0-428f-40b6-89ee-4e3df44ea244" providerId="ADAL" clId="{1264BCFE-1907-4B14-A625-0A4B0C5E3BE0}" dt="2023-08-18T07:36:54.170" v="79" actId="20577"/>
        <pc:sldMkLst>
          <pc:docMk/>
          <pc:sldMk cId="3797856382" sldId="261"/>
        </pc:sldMkLst>
        <pc:spChg chg="add mod">
          <ac:chgData name="Saranya Chandrukannan" userId="9243bfc0-428f-40b6-89ee-4e3df44ea244" providerId="ADAL" clId="{1264BCFE-1907-4B14-A625-0A4B0C5E3BE0}" dt="2023-08-18T07:36:28.399" v="72" actId="14100"/>
          <ac:spMkLst>
            <pc:docMk/>
            <pc:sldMk cId="3797856382" sldId="261"/>
            <ac:spMk id="3" creationId="{4B63FA20-D59F-656D-8FD6-DD3FB91A7B6C}"/>
          </ac:spMkLst>
        </pc:spChg>
        <pc:spChg chg="add mod">
          <ac:chgData name="Saranya Chandrukannan" userId="9243bfc0-428f-40b6-89ee-4e3df44ea244" providerId="ADAL" clId="{1264BCFE-1907-4B14-A625-0A4B0C5E3BE0}" dt="2023-08-18T07:36:54.170" v="79" actId="20577"/>
          <ac:spMkLst>
            <pc:docMk/>
            <pc:sldMk cId="3797856382" sldId="261"/>
            <ac:spMk id="5" creationId="{9416F729-706A-0B1C-08EA-6B5BA66A8401}"/>
          </ac:spMkLst>
        </pc:spChg>
      </pc:sldChg>
      <pc:sldChg chg="addSp modSp mod ord">
        <pc:chgData name="Saranya Chandrukannan" userId="9243bfc0-428f-40b6-89ee-4e3df44ea244" providerId="ADAL" clId="{1264BCFE-1907-4B14-A625-0A4B0C5E3BE0}" dt="2023-08-18T07:38:22.018" v="83"/>
        <pc:sldMkLst>
          <pc:docMk/>
          <pc:sldMk cId="1736269001" sldId="262"/>
        </pc:sldMkLst>
        <pc:picChg chg="add mod">
          <ac:chgData name="Saranya Chandrukannan" userId="9243bfc0-428f-40b6-89ee-4e3df44ea244" providerId="ADAL" clId="{1264BCFE-1907-4B14-A625-0A4B0C5E3BE0}" dt="2023-08-18T07:38:18.093" v="81" actId="1076"/>
          <ac:picMkLst>
            <pc:docMk/>
            <pc:sldMk cId="1736269001" sldId="262"/>
            <ac:picMk id="3" creationId="{BA053D84-B534-93CE-E8F9-C32DF93A13DD}"/>
          </ac:picMkLst>
        </pc:picChg>
      </pc:sldChg>
      <pc:sldChg chg="del">
        <pc:chgData name="Saranya Chandrukannan" userId="9243bfc0-428f-40b6-89ee-4e3df44ea244" providerId="ADAL" clId="{1264BCFE-1907-4B14-A625-0A4B0C5E3BE0}" dt="2023-08-18T07:47:38.765" v="86" actId="47"/>
        <pc:sldMkLst>
          <pc:docMk/>
          <pc:sldMk cId="3409413670" sldId="263"/>
        </pc:sldMkLst>
      </pc:sldChg>
      <pc:sldChg chg="del">
        <pc:chgData name="Saranya Chandrukannan" userId="9243bfc0-428f-40b6-89ee-4e3df44ea244" providerId="ADAL" clId="{1264BCFE-1907-4B14-A625-0A4B0C5E3BE0}" dt="2023-08-18T07:47:36.406" v="84" actId="47"/>
        <pc:sldMkLst>
          <pc:docMk/>
          <pc:sldMk cId="4117590039" sldId="264"/>
        </pc:sldMkLst>
      </pc:sldChg>
      <pc:sldChg chg="addSp delSp modSp del mod">
        <pc:chgData name="Saranya Chandrukannan" userId="9243bfc0-428f-40b6-89ee-4e3df44ea244" providerId="ADAL" clId="{1264BCFE-1907-4B14-A625-0A4B0C5E3BE0}" dt="2023-08-18T07:47:37.541" v="85" actId="47"/>
        <pc:sldMkLst>
          <pc:docMk/>
          <pc:sldMk cId="247904667" sldId="265"/>
        </pc:sldMkLst>
        <pc:picChg chg="add del mod">
          <ac:chgData name="Saranya Chandrukannan" userId="9243bfc0-428f-40b6-89ee-4e3df44ea244" providerId="ADAL" clId="{1264BCFE-1907-4B14-A625-0A4B0C5E3BE0}" dt="2023-08-18T07:06:55.999" v="27"/>
          <ac:picMkLst>
            <pc:docMk/>
            <pc:sldMk cId="247904667" sldId="265"/>
            <ac:picMk id="2" creationId="{D1A24379-A572-F457-6259-5B341F030564}"/>
          </ac:picMkLst>
        </pc:picChg>
      </pc:sldChg>
      <pc:sldMasterChg chg="add addSldLayout">
        <pc:chgData name="Saranya Chandrukannan" userId="9243bfc0-428f-40b6-89ee-4e3df44ea244" providerId="ADAL" clId="{1264BCFE-1907-4B14-A625-0A4B0C5E3BE0}" dt="2023-08-18T07:05:16.115" v="0" actId="27028"/>
        <pc:sldMasterMkLst>
          <pc:docMk/>
          <pc:sldMasterMk cId="0" sldId="2147483648"/>
        </pc:sldMasterMkLst>
        <pc:sldLayoutChg chg="add">
          <pc:chgData name="Saranya Chandrukannan" userId="9243bfc0-428f-40b6-89ee-4e3df44ea244" providerId="ADAL" clId="{1264BCFE-1907-4B14-A625-0A4B0C5E3BE0}" dt="2023-08-18T07:05:16.115" v="0" actId="27028"/>
          <pc:sldLayoutMkLst>
            <pc:docMk/>
            <pc:sldMasterMk cId="0" sldId="2147483648"/>
            <pc:sldLayoutMk cId="433546308" sldId="2147483662"/>
          </pc:sldLayoutMkLst>
        </pc:sldLayoutChg>
      </pc:sldMasterChg>
      <pc:sldMasterChg chg="replId">
        <pc:chgData name="Saranya Chandrukannan" userId="9243bfc0-428f-40b6-89ee-4e3df44ea244" providerId="ADAL" clId="{1264BCFE-1907-4B14-A625-0A4B0C5E3BE0}" dt="2023-08-18T07:05:16.115" v="0" actId="27028"/>
        <pc:sldMasterMkLst>
          <pc:docMk/>
          <pc:sldMasterMk cId="4003350773" sldId="2147483663"/>
        </pc:sldMasterMkLst>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B9D45-0C0C-5B60-7A75-B4517B2D1B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D17CD348-FC74-FE02-5510-BD6677157C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E43F0C6B-BACD-7E20-24A4-2B4AE5ED4ABA}"/>
              </a:ext>
            </a:extLst>
          </p:cNvPr>
          <p:cNvSpPr>
            <a:spLocks noGrp="1"/>
          </p:cNvSpPr>
          <p:nvPr>
            <p:ph type="dt" sz="half" idx="10"/>
          </p:nvPr>
        </p:nvSpPr>
        <p:spPr/>
        <p:txBody>
          <a:bodyPr/>
          <a:lstStyle/>
          <a:p>
            <a:fld id="{550DC423-23D3-4788-8242-32827B449904}" type="datetimeFigureOut">
              <a:rPr lang="en-AU" smtClean="0"/>
              <a:t>21/08/2023</a:t>
            </a:fld>
            <a:endParaRPr lang="en-AU"/>
          </a:p>
        </p:txBody>
      </p:sp>
      <p:sp>
        <p:nvSpPr>
          <p:cNvPr id="5" name="Footer Placeholder 4">
            <a:extLst>
              <a:ext uri="{FF2B5EF4-FFF2-40B4-BE49-F238E27FC236}">
                <a16:creationId xmlns:a16="http://schemas.microsoft.com/office/drawing/2014/main" id="{3C81763E-671F-61D4-1DE7-2D9F82C7B8E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E4D1EC8-41A5-B1FC-5901-935F68A31188}"/>
              </a:ext>
            </a:extLst>
          </p:cNvPr>
          <p:cNvSpPr>
            <a:spLocks noGrp="1"/>
          </p:cNvSpPr>
          <p:nvPr>
            <p:ph type="sldNum" sz="quarter" idx="12"/>
          </p:nvPr>
        </p:nvSpPr>
        <p:spPr/>
        <p:txBody>
          <a:bodyPr/>
          <a:lstStyle/>
          <a:p>
            <a:fld id="{3D5439C5-5DF8-400A-BE2A-D037B73DC8C2}" type="slidenum">
              <a:rPr lang="en-AU" smtClean="0"/>
              <a:t>‹#›</a:t>
            </a:fld>
            <a:endParaRPr lang="en-AU"/>
          </a:p>
        </p:txBody>
      </p:sp>
    </p:spTree>
    <p:extLst>
      <p:ext uri="{BB962C8B-B14F-4D97-AF65-F5344CB8AC3E}">
        <p14:creationId xmlns:p14="http://schemas.microsoft.com/office/powerpoint/2010/main" val="3125970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F0B28-A647-0663-A1BD-DB154047B87E}"/>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9CA48FC-1961-9C5E-4A23-6FDBE2D73F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5699F89-9DBF-C224-06D4-4968A92FCD53}"/>
              </a:ext>
            </a:extLst>
          </p:cNvPr>
          <p:cNvSpPr>
            <a:spLocks noGrp="1"/>
          </p:cNvSpPr>
          <p:nvPr>
            <p:ph type="dt" sz="half" idx="10"/>
          </p:nvPr>
        </p:nvSpPr>
        <p:spPr/>
        <p:txBody>
          <a:bodyPr/>
          <a:lstStyle/>
          <a:p>
            <a:fld id="{550DC423-23D3-4788-8242-32827B449904}" type="datetimeFigureOut">
              <a:rPr lang="en-AU" smtClean="0"/>
              <a:t>21/08/2023</a:t>
            </a:fld>
            <a:endParaRPr lang="en-AU"/>
          </a:p>
        </p:txBody>
      </p:sp>
      <p:sp>
        <p:nvSpPr>
          <p:cNvPr id="5" name="Footer Placeholder 4">
            <a:extLst>
              <a:ext uri="{FF2B5EF4-FFF2-40B4-BE49-F238E27FC236}">
                <a16:creationId xmlns:a16="http://schemas.microsoft.com/office/drawing/2014/main" id="{F32F942B-1FA8-6028-B79F-5A5CCBF36B1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2511F9D-C504-CB21-07DF-C45530F57D1B}"/>
              </a:ext>
            </a:extLst>
          </p:cNvPr>
          <p:cNvSpPr>
            <a:spLocks noGrp="1"/>
          </p:cNvSpPr>
          <p:nvPr>
            <p:ph type="sldNum" sz="quarter" idx="12"/>
          </p:nvPr>
        </p:nvSpPr>
        <p:spPr/>
        <p:txBody>
          <a:bodyPr/>
          <a:lstStyle/>
          <a:p>
            <a:fld id="{3D5439C5-5DF8-400A-BE2A-D037B73DC8C2}" type="slidenum">
              <a:rPr lang="en-AU" smtClean="0"/>
              <a:t>‹#›</a:t>
            </a:fld>
            <a:endParaRPr lang="en-AU"/>
          </a:p>
        </p:txBody>
      </p:sp>
    </p:spTree>
    <p:extLst>
      <p:ext uri="{BB962C8B-B14F-4D97-AF65-F5344CB8AC3E}">
        <p14:creationId xmlns:p14="http://schemas.microsoft.com/office/powerpoint/2010/main" val="1219401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FDA12F-D4E7-AC63-8FAC-D9C4AEE202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558472E-5DDE-8CE2-9792-FA18EA453C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87D1F5F-4A1C-598A-53E1-7227EFAD606A}"/>
              </a:ext>
            </a:extLst>
          </p:cNvPr>
          <p:cNvSpPr>
            <a:spLocks noGrp="1"/>
          </p:cNvSpPr>
          <p:nvPr>
            <p:ph type="dt" sz="half" idx="10"/>
          </p:nvPr>
        </p:nvSpPr>
        <p:spPr/>
        <p:txBody>
          <a:bodyPr/>
          <a:lstStyle/>
          <a:p>
            <a:fld id="{550DC423-23D3-4788-8242-32827B449904}" type="datetimeFigureOut">
              <a:rPr lang="en-AU" smtClean="0"/>
              <a:t>21/08/2023</a:t>
            </a:fld>
            <a:endParaRPr lang="en-AU"/>
          </a:p>
        </p:txBody>
      </p:sp>
      <p:sp>
        <p:nvSpPr>
          <p:cNvPr id="5" name="Footer Placeholder 4">
            <a:extLst>
              <a:ext uri="{FF2B5EF4-FFF2-40B4-BE49-F238E27FC236}">
                <a16:creationId xmlns:a16="http://schemas.microsoft.com/office/drawing/2014/main" id="{64839C50-7772-2CF5-9813-C5F6A83BAE9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88C079F-F85B-AD16-3A44-54839ECC966B}"/>
              </a:ext>
            </a:extLst>
          </p:cNvPr>
          <p:cNvSpPr>
            <a:spLocks noGrp="1"/>
          </p:cNvSpPr>
          <p:nvPr>
            <p:ph type="sldNum" sz="quarter" idx="12"/>
          </p:nvPr>
        </p:nvSpPr>
        <p:spPr/>
        <p:txBody>
          <a:bodyPr/>
          <a:lstStyle/>
          <a:p>
            <a:fld id="{3D5439C5-5DF8-400A-BE2A-D037B73DC8C2}" type="slidenum">
              <a:rPr lang="en-AU" smtClean="0"/>
              <a:t>‹#›</a:t>
            </a:fld>
            <a:endParaRPr lang="en-AU"/>
          </a:p>
        </p:txBody>
      </p:sp>
    </p:spTree>
    <p:extLst>
      <p:ext uri="{BB962C8B-B14F-4D97-AF65-F5344CB8AC3E}">
        <p14:creationId xmlns:p14="http://schemas.microsoft.com/office/powerpoint/2010/main" val="1999866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78B3C-5F90-00E5-0EFE-00E1FD6E98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905E2B0A-6AD9-5C67-FBAD-285C756503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F522C183-0C25-F42C-A33F-CDB193044557}"/>
              </a:ext>
            </a:extLst>
          </p:cNvPr>
          <p:cNvSpPr>
            <a:spLocks noGrp="1"/>
          </p:cNvSpPr>
          <p:nvPr>
            <p:ph type="dt" sz="half" idx="10"/>
          </p:nvPr>
        </p:nvSpPr>
        <p:spPr/>
        <p:txBody>
          <a:bodyPr/>
          <a:lstStyle/>
          <a:p>
            <a:fld id="{6EFB66BA-5232-4051-AE40-6B50E46A9064}" type="datetimeFigureOut">
              <a:rPr lang="en-AU" smtClean="0"/>
              <a:t>21/08/2023</a:t>
            </a:fld>
            <a:endParaRPr lang="en-AU"/>
          </a:p>
        </p:txBody>
      </p:sp>
      <p:sp>
        <p:nvSpPr>
          <p:cNvPr id="5" name="Footer Placeholder 4">
            <a:extLst>
              <a:ext uri="{FF2B5EF4-FFF2-40B4-BE49-F238E27FC236}">
                <a16:creationId xmlns:a16="http://schemas.microsoft.com/office/drawing/2014/main" id="{64D03E35-447A-F622-C7B8-D153868326B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539C430-EEAD-219F-1E3D-6D85E2D3ADBE}"/>
              </a:ext>
            </a:extLst>
          </p:cNvPr>
          <p:cNvSpPr>
            <a:spLocks noGrp="1"/>
          </p:cNvSpPr>
          <p:nvPr>
            <p:ph type="sldNum" sz="quarter" idx="12"/>
          </p:nvPr>
        </p:nvSpPr>
        <p:spPr/>
        <p:txBody>
          <a:bodyPr/>
          <a:lstStyle/>
          <a:p>
            <a:fld id="{C6A4346F-A883-4319-8504-4F3904E5439E}" type="slidenum">
              <a:rPr lang="en-AU" smtClean="0"/>
              <a:t>‹#›</a:t>
            </a:fld>
            <a:endParaRPr lang="en-AU"/>
          </a:p>
        </p:txBody>
      </p:sp>
    </p:spTree>
    <p:extLst>
      <p:ext uri="{BB962C8B-B14F-4D97-AF65-F5344CB8AC3E}">
        <p14:creationId xmlns:p14="http://schemas.microsoft.com/office/powerpoint/2010/main" val="433546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89713-7271-8B04-ABA0-75E712D57B1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221BC4D-5F24-40D7-7BB6-ED1158DD83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BC045E6-120D-250D-F8E4-FF7DC1A9AA6A}"/>
              </a:ext>
            </a:extLst>
          </p:cNvPr>
          <p:cNvSpPr>
            <a:spLocks noGrp="1"/>
          </p:cNvSpPr>
          <p:nvPr>
            <p:ph type="dt" sz="half" idx="10"/>
          </p:nvPr>
        </p:nvSpPr>
        <p:spPr/>
        <p:txBody>
          <a:bodyPr/>
          <a:lstStyle/>
          <a:p>
            <a:fld id="{550DC423-23D3-4788-8242-32827B449904}" type="datetimeFigureOut">
              <a:rPr lang="en-AU" smtClean="0"/>
              <a:t>21/08/2023</a:t>
            </a:fld>
            <a:endParaRPr lang="en-AU"/>
          </a:p>
        </p:txBody>
      </p:sp>
      <p:sp>
        <p:nvSpPr>
          <p:cNvPr id="5" name="Footer Placeholder 4">
            <a:extLst>
              <a:ext uri="{FF2B5EF4-FFF2-40B4-BE49-F238E27FC236}">
                <a16:creationId xmlns:a16="http://schemas.microsoft.com/office/drawing/2014/main" id="{A75AE46C-8713-682E-E77D-950DD7D79C5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0481E2E-316A-F6E9-FB7A-76A3E3130CCE}"/>
              </a:ext>
            </a:extLst>
          </p:cNvPr>
          <p:cNvSpPr>
            <a:spLocks noGrp="1"/>
          </p:cNvSpPr>
          <p:nvPr>
            <p:ph type="sldNum" sz="quarter" idx="12"/>
          </p:nvPr>
        </p:nvSpPr>
        <p:spPr/>
        <p:txBody>
          <a:bodyPr/>
          <a:lstStyle/>
          <a:p>
            <a:fld id="{3D5439C5-5DF8-400A-BE2A-D037B73DC8C2}" type="slidenum">
              <a:rPr lang="en-AU" smtClean="0"/>
              <a:t>‹#›</a:t>
            </a:fld>
            <a:endParaRPr lang="en-AU"/>
          </a:p>
        </p:txBody>
      </p:sp>
    </p:spTree>
    <p:extLst>
      <p:ext uri="{BB962C8B-B14F-4D97-AF65-F5344CB8AC3E}">
        <p14:creationId xmlns:p14="http://schemas.microsoft.com/office/powerpoint/2010/main" val="840789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E5976-44C4-0721-0B2A-BD7C7C578F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070D0731-9214-72F7-F614-040946B33B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152D84-5E0A-3D5B-CAC9-5B2C96312194}"/>
              </a:ext>
            </a:extLst>
          </p:cNvPr>
          <p:cNvSpPr>
            <a:spLocks noGrp="1"/>
          </p:cNvSpPr>
          <p:nvPr>
            <p:ph type="dt" sz="half" idx="10"/>
          </p:nvPr>
        </p:nvSpPr>
        <p:spPr/>
        <p:txBody>
          <a:bodyPr/>
          <a:lstStyle/>
          <a:p>
            <a:fld id="{550DC423-23D3-4788-8242-32827B449904}" type="datetimeFigureOut">
              <a:rPr lang="en-AU" smtClean="0"/>
              <a:t>21/08/2023</a:t>
            </a:fld>
            <a:endParaRPr lang="en-AU"/>
          </a:p>
        </p:txBody>
      </p:sp>
      <p:sp>
        <p:nvSpPr>
          <p:cNvPr id="5" name="Footer Placeholder 4">
            <a:extLst>
              <a:ext uri="{FF2B5EF4-FFF2-40B4-BE49-F238E27FC236}">
                <a16:creationId xmlns:a16="http://schemas.microsoft.com/office/drawing/2014/main" id="{DB23B0A3-2A44-D5CC-D3C5-FFFED795119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5AD769C-2374-85CF-90AA-CE963E020313}"/>
              </a:ext>
            </a:extLst>
          </p:cNvPr>
          <p:cNvSpPr>
            <a:spLocks noGrp="1"/>
          </p:cNvSpPr>
          <p:nvPr>
            <p:ph type="sldNum" sz="quarter" idx="12"/>
          </p:nvPr>
        </p:nvSpPr>
        <p:spPr/>
        <p:txBody>
          <a:bodyPr/>
          <a:lstStyle/>
          <a:p>
            <a:fld id="{3D5439C5-5DF8-400A-BE2A-D037B73DC8C2}" type="slidenum">
              <a:rPr lang="en-AU" smtClean="0"/>
              <a:t>‹#›</a:t>
            </a:fld>
            <a:endParaRPr lang="en-AU"/>
          </a:p>
        </p:txBody>
      </p:sp>
    </p:spTree>
    <p:extLst>
      <p:ext uri="{BB962C8B-B14F-4D97-AF65-F5344CB8AC3E}">
        <p14:creationId xmlns:p14="http://schemas.microsoft.com/office/powerpoint/2010/main" val="1161015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789B3-7171-4304-13FF-4D098CE5B5A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3348DD9-58BF-EFFD-9C05-C1559CE05F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173FD2DF-39B8-7E36-182E-FA1BA36557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2E325F81-A028-53AD-AFC2-5A11DD971CF0}"/>
              </a:ext>
            </a:extLst>
          </p:cNvPr>
          <p:cNvSpPr>
            <a:spLocks noGrp="1"/>
          </p:cNvSpPr>
          <p:nvPr>
            <p:ph type="dt" sz="half" idx="10"/>
          </p:nvPr>
        </p:nvSpPr>
        <p:spPr/>
        <p:txBody>
          <a:bodyPr/>
          <a:lstStyle/>
          <a:p>
            <a:fld id="{550DC423-23D3-4788-8242-32827B449904}" type="datetimeFigureOut">
              <a:rPr lang="en-AU" smtClean="0"/>
              <a:t>21/08/2023</a:t>
            </a:fld>
            <a:endParaRPr lang="en-AU"/>
          </a:p>
        </p:txBody>
      </p:sp>
      <p:sp>
        <p:nvSpPr>
          <p:cNvPr id="6" name="Footer Placeholder 5">
            <a:extLst>
              <a:ext uri="{FF2B5EF4-FFF2-40B4-BE49-F238E27FC236}">
                <a16:creationId xmlns:a16="http://schemas.microsoft.com/office/drawing/2014/main" id="{125D2C65-16F2-9D02-F12E-3D68EF7E2DC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E5684EE-2C1B-1C64-6399-FEA4C935C63E}"/>
              </a:ext>
            </a:extLst>
          </p:cNvPr>
          <p:cNvSpPr>
            <a:spLocks noGrp="1"/>
          </p:cNvSpPr>
          <p:nvPr>
            <p:ph type="sldNum" sz="quarter" idx="12"/>
          </p:nvPr>
        </p:nvSpPr>
        <p:spPr/>
        <p:txBody>
          <a:bodyPr/>
          <a:lstStyle/>
          <a:p>
            <a:fld id="{3D5439C5-5DF8-400A-BE2A-D037B73DC8C2}" type="slidenum">
              <a:rPr lang="en-AU" smtClean="0"/>
              <a:t>‹#›</a:t>
            </a:fld>
            <a:endParaRPr lang="en-AU"/>
          </a:p>
        </p:txBody>
      </p:sp>
    </p:spTree>
    <p:extLst>
      <p:ext uri="{BB962C8B-B14F-4D97-AF65-F5344CB8AC3E}">
        <p14:creationId xmlns:p14="http://schemas.microsoft.com/office/powerpoint/2010/main" val="409432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F4CC2-6642-F801-9247-8C15D00DC24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50480F4-8321-8938-8A14-962845C661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82A079-8E22-17B9-7BCC-383FBFE1CA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EA0FFE71-B8C8-1A17-F76D-A39C0F2A5D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2A332C-3B73-3156-43E3-BF59C3D608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371FADC3-20E3-0AD8-0F74-163628ADFCBF}"/>
              </a:ext>
            </a:extLst>
          </p:cNvPr>
          <p:cNvSpPr>
            <a:spLocks noGrp="1"/>
          </p:cNvSpPr>
          <p:nvPr>
            <p:ph type="dt" sz="half" idx="10"/>
          </p:nvPr>
        </p:nvSpPr>
        <p:spPr/>
        <p:txBody>
          <a:bodyPr/>
          <a:lstStyle/>
          <a:p>
            <a:fld id="{550DC423-23D3-4788-8242-32827B449904}" type="datetimeFigureOut">
              <a:rPr lang="en-AU" smtClean="0"/>
              <a:t>21/08/2023</a:t>
            </a:fld>
            <a:endParaRPr lang="en-AU"/>
          </a:p>
        </p:txBody>
      </p:sp>
      <p:sp>
        <p:nvSpPr>
          <p:cNvPr id="8" name="Footer Placeholder 7">
            <a:extLst>
              <a:ext uri="{FF2B5EF4-FFF2-40B4-BE49-F238E27FC236}">
                <a16:creationId xmlns:a16="http://schemas.microsoft.com/office/drawing/2014/main" id="{4EE97905-3B4E-52C0-86E2-C43F3C738C5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0007C2F6-020A-307D-D7A8-1001A08CF1FD}"/>
              </a:ext>
            </a:extLst>
          </p:cNvPr>
          <p:cNvSpPr>
            <a:spLocks noGrp="1"/>
          </p:cNvSpPr>
          <p:nvPr>
            <p:ph type="sldNum" sz="quarter" idx="12"/>
          </p:nvPr>
        </p:nvSpPr>
        <p:spPr/>
        <p:txBody>
          <a:bodyPr/>
          <a:lstStyle/>
          <a:p>
            <a:fld id="{3D5439C5-5DF8-400A-BE2A-D037B73DC8C2}" type="slidenum">
              <a:rPr lang="en-AU" smtClean="0"/>
              <a:t>‹#›</a:t>
            </a:fld>
            <a:endParaRPr lang="en-AU"/>
          </a:p>
        </p:txBody>
      </p:sp>
    </p:spTree>
    <p:extLst>
      <p:ext uri="{BB962C8B-B14F-4D97-AF65-F5344CB8AC3E}">
        <p14:creationId xmlns:p14="http://schemas.microsoft.com/office/powerpoint/2010/main" val="4032128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FB67F-8FAA-7B51-AB32-5D94106F3151}"/>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FDD5F3C1-C617-E83F-DE9C-214A27C7F860}"/>
              </a:ext>
            </a:extLst>
          </p:cNvPr>
          <p:cNvSpPr>
            <a:spLocks noGrp="1"/>
          </p:cNvSpPr>
          <p:nvPr>
            <p:ph type="dt" sz="half" idx="10"/>
          </p:nvPr>
        </p:nvSpPr>
        <p:spPr/>
        <p:txBody>
          <a:bodyPr/>
          <a:lstStyle/>
          <a:p>
            <a:fld id="{550DC423-23D3-4788-8242-32827B449904}" type="datetimeFigureOut">
              <a:rPr lang="en-AU" smtClean="0"/>
              <a:t>21/08/2023</a:t>
            </a:fld>
            <a:endParaRPr lang="en-AU"/>
          </a:p>
        </p:txBody>
      </p:sp>
      <p:sp>
        <p:nvSpPr>
          <p:cNvPr id="4" name="Footer Placeholder 3">
            <a:extLst>
              <a:ext uri="{FF2B5EF4-FFF2-40B4-BE49-F238E27FC236}">
                <a16:creationId xmlns:a16="http://schemas.microsoft.com/office/drawing/2014/main" id="{05590791-32AC-BC95-1CC0-A31513A05181}"/>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87AC22D4-CB8F-CCCE-1F0E-BBFE2D583D09}"/>
              </a:ext>
            </a:extLst>
          </p:cNvPr>
          <p:cNvSpPr>
            <a:spLocks noGrp="1"/>
          </p:cNvSpPr>
          <p:nvPr>
            <p:ph type="sldNum" sz="quarter" idx="12"/>
          </p:nvPr>
        </p:nvSpPr>
        <p:spPr/>
        <p:txBody>
          <a:bodyPr/>
          <a:lstStyle/>
          <a:p>
            <a:fld id="{3D5439C5-5DF8-400A-BE2A-D037B73DC8C2}" type="slidenum">
              <a:rPr lang="en-AU" smtClean="0"/>
              <a:t>‹#›</a:t>
            </a:fld>
            <a:endParaRPr lang="en-AU"/>
          </a:p>
        </p:txBody>
      </p:sp>
    </p:spTree>
    <p:extLst>
      <p:ext uri="{BB962C8B-B14F-4D97-AF65-F5344CB8AC3E}">
        <p14:creationId xmlns:p14="http://schemas.microsoft.com/office/powerpoint/2010/main" val="218493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E6B542-AAD0-0294-2452-563A3E651F96}"/>
              </a:ext>
            </a:extLst>
          </p:cNvPr>
          <p:cNvSpPr>
            <a:spLocks noGrp="1"/>
          </p:cNvSpPr>
          <p:nvPr>
            <p:ph type="dt" sz="half" idx="10"/>
          </p:nvPr>
        </p:nvSpPr>
        <p:spPr/>
        <p:txBody>
          <a:bodyPr/>
          <a:lstStyle/>
          <a:p>
            <a:fld id="{550DC423-23D3-4788-8242-32827B449904}" type="datetimeFigureOut">
              <a:rPr lang="en-AU" smtClean="0"/>
              <a:t>21/08/2023</a:t>
            </a:fld>
            <a:endParaRPr lang="en-AU"/>
          </a:p>
        </p:txBody>
      </p:sp>
      <p:sp>
        <p:nvSpPr>
          <p:cNvPr id="3" name="Footer Placeholder 2">
            <a:extLst>
              <a:ext uri="{FF2B5EF4-FFF2-40B4-BE49-F238E27FC236}">
                <a16:creationId xmlns:a16="http://schemas.microsoft.com/office/drawing/2014/main" id="{A700917C-77DD-6D2B-81F0-977EE5E59339}"/>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D69C0B3E-0DE3-E284-BC20-DDD440998BE6}"/>
              </a:ext>
            </a:extLst>
          </p:cNvPr>
          <p:cNvSpPr>
            <a:spLocks noGrp="1"/>
          </p:cNvSpPr>
          <p:nvPr>
            <p:ph type="sldNum" sz="quarter" idx="12"/>
          </p:nvPr>
        </p:nvSpPr>
        <p:spPr/>
        <p:txBody>
          <a:bodyPr/>
          <a:lstStyle/>
          <a:p>
            <a:fld id="{3D5439C5-5DF8-400A-BE2A-D037B73DC8C2}" type="slidenum">
              <a:rPr lang="en-AU" smtClean="0"/>
              <a:t>‹#›</a:t>
            </a:fld>
            <a:endParaRPr lang="en-AU"/>
          </a:p>
        </p:txBody>
      </p:sp>
    </p:spTree>
    <p:extLst>
      <p:ext uri="{BB962C8B-B14F-4D97-AF65-F5344CB8AC3E}">
        <p14:creationId xmlns:p14="http://schemas.microsoft.com/office/powerpoint/2010/main" val="1704402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0F87-3420-4644-0C3A-64D4F775E1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0CE4275B-750C-4509-53B7-C8A1A35DDF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23A9785D-B882-6543-A61B-5A322EDF35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757AD8-6DEE-650E-1722-5AAF37AA64A9}"/>
              </a:ext>
            </a:extLst>
          </p:cNvPr>
          <p:cNvSpPr>
            <a:spLocks noGrp="1"/>
          </p:cNvSpPr>
          <p:nvPr>
            <p:ph type="dt" sz="half" idx="10"/>
          </p:nvPr>
        </p:nvSpPr>
        <p:spPr/>
        <p:txBody>
          <a:bodyPr/>
          <a:lstStyle/>
          <a:p>
            <a:fld id="{550DC423-23D3-4788-8242-32827B449904}" type="datetimeFigureOut">
              <a:rPr lang="en-AU" smtClean="0"/>
              <a:t>21/08/2023</a:t>
            </a:fld>
            <a:endParaRPr lang="en-AU"/>
          </a:p>
        </p:txBody>
      </p:sp>
      <p:sp>
        <p:nvSpPr>
          <p:cNvPr id="6" name="Footer Placeholder 5">
            <a:extLst>
              <a:ext uri="{FF2B5EF4-FFF2-40B4-BE49-F238E27FC236}">
                <a16:creationId xmlns:a16="http://schemas.microsoft.com/office/drawing/2014/main" id="{C146FD88-A949-D35D-4CC1-237B5D8E87C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601F48F-CE1C-3D7B-A6C0-87763EB1A18A}"/>
              </a:ext>
            </a:extLst>
          </p:cNvPr>
          <p:cNvSpPr>
            <a:spLocks noGrp="1"/>
          </p:cNvSpPr>
          <p:nvPr>
            <p:ph type="sldNum" sz="quarter" idx="12"/>
          </p:nvPr>
        </p:nvSpPr>
        <p:spPr/>
        <p:txBody>
          <a:bodyPr/>
          <a:lstStyle/>
          <a:p>
            <a:fld id="{3D5439C5-5DF8-400A-BE2A-D037B73DC8C2}" type="slidenum">
              <a:rPr lang="en-AU" smtClean="0"/>
              <a:t>‹#›</a:t>
            </a:fld>
            <a:endParaRPr lang="en-AU"/>
          </a:p>
        </p:txBody>
      </p:sp>
    </p:spTree>
    <p:extLst>
      <p:ext uri="{BB962C8B-B14F-4D97-AF65-F5344CB8AC3E}">
        <p14:creationId xmlns:p14="http://schemas.microsoft.com/office/powerpoint/2010/main" val="3565986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D0C10-E946-AAE4-EA97-AEEA903698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D8BD0B1F-6DE1-2412-8723-D8B80C520D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87AB3D2E-A653-D3B4-C1A2-B0B6FE4EFC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46EB2B-92EC-AE2C-F524-25742FF677FE}"/>
              </a:ext>
            </a:extLst>
          </p:cNvPr>
          <p:cNvSpPr>
            <a:spLocks noGrp="1"/>
          </p:cNvSpPr>
          <p:nvPr>
            <p:ph type="dt" sz="half" idx="10"/>
          </p:nvPr>
        </p:nvSpPr>
        <p:spPr/>
        <p:txBody>
          <a:bodyPr/>
          <a:lstStyle/>
          <a:p>
            <a:fld id="{550DC423-23D3-4788-8242-32827B449904}" type="datetimeFigureOut">
              <a:rPr lang="en-AU" smtClean="0"/>
              <a:t>21/08/2023</a:t>
            </a:fld>
            <a:endParaRPr lang="en-AU"/>
          </a:p>
        </p:txBody>
      </p:sp>
      <p:sp>
        <p:nvSpPr>
          <p:cNvPr id="6" name="Footer Placeholder 5">
            <a:extLst>
              <a:ext uri="{FF2B5EF4-FFF2-40B4-BE49-F238E27FC236}">
                <a16:creationId xmlns:a16="http://schemas.microsoft.com/office/drawing/2014/main" id="{8BFC6CCB-0C23-6566-8A4B-1800EA71E97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D946A40-0244-F3B0-710E-2E9C803BC508}"/>
              </a:ext>
            </a:extLst>
          </p:cNvPr>
          <p:cNvSpPr>
            <a:spLocks noGrp="1"/>
          </p:cNvSpPr>
          <p:nvPr>
            <p:ph type="sldNum" sz="quarter" idx="12"/>
          </p:nvPr>
        </p:nvSpPr>
        <p:spPr/>
        <p:txBody>
          <a:bodyPr/>
          <a:lstStyle/>
          <a:p>
            <a:fld id="{3D5439C5-5DF8-400A-BE2A-D037B73DC8C2}" type="slidenum">
              <a:rPr lang="en-AU" smtClean="0"/>
              <a:t>‹#›</a:t>
            </a:fld>
            <a:endParaRPr lang="en-AU"/>
          </a:p>
        </p:txBody>
      </p:sp>
    </p:spTree>
    <p:extLst>
      <p:ext uri="{BB962C8B-B14F-4D97-AF65-F5344CB8AC3E}">
        <p14:creationId xmlns:p14="http://schemas.microsoft.com/office/powerpoint/2010/main" val="219750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806C2F-4872-C66E-CCB2-5727811C0B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CEF80F7-0AE8-9734-76BC-F8117916DF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F10B5A4-C79B-F17E-3330-5FE6484465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0DC423-23D3-4788-8242-32827B449904}" type="datetimeFigureOut">
              <a:rPr lang="en-AU" smtClean="0"/>
              <a:t>21/08/2023</a:t>
            </a:fld>
            <a:endParaRPr lang="en-AU"/>
          </a:p>
        </p:txBody>
      </p:sp>
      <p:sp>
        <p:nvSpPr>
          <p:cNvPr id="5" name="Footer Placeholder 4">
            <a:extLst>
              <a:ext uri="{FF2B5EF4-FFF2-40B4-BE49-F238E27FC236}">
                <a16:creationId xmlns:a16="http://schemas.microsoft.com/office/drawing/2014/main" id="{C9FDF699-F917-3651-9B46-FBC5B9FF78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19FDFEC5-F365-A9AB-0A5B-B951691CB8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5439C5-5DF8-400A-BE2A-D037B73DC8C2}" type="slidenum">
              <a:rPr lang="en-AU" smtClean="0"/>
              <a:t>‹#›</a:t>
            </a:fld>
            <a:endParaRPr lang="en-AU"/>
          </a:p>
        </p:txBody>
      </p:sp>
      <p:sp>
        <p:nvSpPr>
          <p:cNvPr id="8" name="TextBox 7">
            <a:extLst>
              <a:ext uri="{FF2B5EF4-FFF2-40B4-BE49-F238E27FC236}">
                <a16:creationId xmlns:a16="http://schemas.microsoft.com/office/drawing/2014/main" id="{3D4D7250-DFFC-19B4-893E-7BEDE6EC1F15}"/>
              </a:ext>
            </a:extLst>
          </p:cNvPr>
          <p:cNvSpPr txBox="1"/>
          <p:nvPr userDrawn="1">
            <p:extLst>
              <p:ext uri="{1162E1C5-73C7-4A58-AE30-91384D911F3F}">
                <p184:classification xmlns:p184="http://schemas.microsoft.com/office/powerpoint/2018/4/main" val="hdr"/>
              </p:ext>
            </p:extLst>
          </p:nvPr>
        </p:nvSpPr>
        <p:spPr>
          <a:xfrm>
            <a:off x="5865813" y="0"/>
            <a:ext cx="488950" cy="152400"/>
          </a:xfrm>
          <a:prstGeom prst="rect">
            <a:avLst/>
          </a:prstGeom>
        </p:spPr>
        <p:txBody>
          <a:bodyPr horzOverflow="overflow" lIns="0" tIns="0" rIns="0" bIns="0">
            <a:spAutoFit/>
          </a:bodyPr>
          <a:lstStyle/>
          <a:p>
            <a:pPr algn="l"/>
            <a:r>
              <a:rPr lang="en-AU" sz="1000">
                <a:solidFill>
                  <a:srgbClr val="FF0000"/>
                </a:solidFill>
                <a:latin typeface="Calibri" panose="020F0502020204030204" pitchFamily="34" charset="0"/>
                <a:cs typeface="Calibri" panose="020F0502020204030204" pitchFamily="34" charset="0"/>
              </a:rPr>
              <a:t>OFFICIAL</a:t>
            </a:r>
          </a:p>
        </p:txBody>
      </p:sp>
    </p:spTree>
    <p:extLst>
      <p:ext uri="{BB962C8B-B14F-4D97-AF65-F5344CB8AC3E}">
        <p14:creationId xmlns:p14="http://schemas.microsoft.com/office/powerpoint/2010/main" val="4003350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34"/>
            <a:ext cx="9314442" cy="1480652"/>
          </a:xfrm>
          <a:custGeom>
            <a:avLst/>
            <a:gdLst/>
            <a:ahLst/>
            <a:cxnLst/>
            <a:rect l="l" t="t" r="r" b="b"/>
            <a:pathLst>
              <a:path w="7703820" h="1224280">
                <a:moveTo>
                  <a:pt x="7703820" y="0"/>
                </a:moveTo>
                <a:lnTo>
                  <a:pt x="0" y="0"/>
                </a:lnTo>
                <a:lnTo>
                  <a:pt x="0" y="1224279"/>
                </a:lnTo>
                <a:lnTo>
                  <a:pt x="3851910" y="1224279"/>
                </a:lnTo>
                <a:lnTo>
                  <a:pt x="7703820" y="1224279"/>
                </a:lnTo>
                <a:lnTo>
                  <a:pt x="7703820" y="0"/>
                </a:lnTo>
                <a:close/>
              </a:path>
            </a:pathLst>
          </a:custGeom>
          <a:solidFill>
            <a:srgbClr val="8345AB"/>
          </a:solidFill>
        </p:spPr>
        <p:txBody>
          <a:bodyPr wrap="square" lIns="0" tIns="0" rIns="0" bIns="0" rtlCol="0"/>
          <a:lstStyle/>
          <a:p>
            <a:endParaRPr sz="2176"/>
          </a:p>
        </p:txBody>
      </p:sp>
      <p:pic>
        <p:nvPicPr>
          <p:cNvPr id="17" name="bg object 17"/>
          <p:cNvPicPr/>
          <p:nvPr/>
        </p:nvPicPr>
        <p:blipFill>
          <a:blip r:embed="rId3" cstate="print"/>
          <a:stretch>
            <a:fillRect/>
          </a:stretch>
        </p:blipFill>
        <p:spPr>
          <a:xfrm>
            <a:off x="9401966" y="260010"/>
            <a:ext cx="2697902" cy="1158102"/>
          </a:xfrm>
          <a:prstGeom prst="rect">
            <a:avLst/>
          </a:prstGeom>
        </p:spPr>
      </p:pic>
      <p:sp>
        <p:nvSpPr>
          <p:cNvPr id="2" name="Holder 2"/>
          <p:cNvSpPr>
            <a:spLocks noGrp="1"/>
          </p:cNvSpPr>
          <p:nvPr>
            <p:ph type="title"/>
          </p:nvPr>
        </p:nvSpPr>
        <p:spPr>
          <a:xfrm>
            <a:off x="6736311" y="1560957"/>
            <a:ext cx="1332060" cy="399346"/>
          </a:xfrm>
          <a:prstGeom prst="rect">
            <a:avLst/>
          </a:prstGeom>
        </p:spPr>
        <p:txBody>
          <a:bodyPr wrap="square" lIns="0" tIns="0" rIns="0" bIns="0">
            <a:spAutoFit/>
          </a:bodyPr>
          <a:lstStyle>
            <a:lvl1pPr>
              <a:defRPr sz="2000" b="0" i="0">
                <a:solidFill>
                  <a:schemeClr val="tx1"/>
                </a:solidFill>
                <a:latin typeface="Arial"/>
                <a:cs typeface="Arial"/>
              </a:defRPr>
            </a:lvl1pPr>
          </a:lstStyle>
          <a:p>
            <a:endParaRPr/>
          </a:p>
        </p:txBody>
      </p:sp>
      <p:sp>
        <p:nvSpPr>
          <p:cNvPr id="3" name="Holder 3"/>
          <p:cNvSpPr>
            <a:spLocks noGrp="1"/>
          </p:cNvSpPr>
          <p:nvPr>
            <p:ph type="body" idx="1"/>
          </p:nvPr>
        </p:nvSpPr>
        <p:spPr>
          <a:xfrm>
            <a:off x="1246838" y="1998701"/>
            <a:ext cx="5471045" cy="1987513"/>
          </a:xfrm>
          <a:prstGeom prst="rect">
            <a:avLst/>
          </a:prstGeom>
        </p:spPr>
        <p:txBody>
          <a:bodyPr wrap="square" lIns="0" tIns="0" rIns="0" bIns="0">
            <a:spAutoFit/>
          </a:bodyPr>
          <a:lstStyle>
            <a:lvl1pPr>
              <a:defRPr sz="21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5214614" y="6232143"/>
            <a:ext cx="1766612" cy="256480"/>
          </a:xfrm>
          <a:prstGeom prst="rect">
            <a:avLst/>
          </a:prstGeom>
        </p:spPr>
        <p:txBody>
          <a:bodyPr wrap="square" lIns="0" tIns="0" rIns="0" bIns="0">
            <a:spAutoFit/>
          </a:bodyPr>
          <a:lstStyle>
            <a:lvl1pPr>
              <a:defRPr sz="1693" b="0" i="0">
                <a:solidFill>
                  <a:schemeClr val="tx1"/>
                </a:solidFill>
                <a:latin typeface="Times New Roman"/>
                <a:cs typeface="Times New Roman"/>
              </a:defRPr>
            </a:lvl1pPr>
          </a:lstStyle>
          <a:p>
            <a:pPr marL="15356">
              <a:lnSpc>
                <a:spcPts val="1971"/>
              </a:lnSpc>
            </a:pPr>
            <a:r>
              <a:rPr dirty="0"/>
              <a:t>J.Shoebridge-2017</a:t>
            </a: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8/21/2023</a:t>
            </a:fld>
            <a:endParaRPr lang="en-US"/>
          </a:p>
        </p:txBody>
      </p:sp>
      <p:sp>
        <p:nvSpPr>
          <p:cNvPr id="6" name="Holder 6"/>
          <p:cNvSpPr>
            <a:spLocks noGrp="1"/>
          </p:cNvSpPr>
          <p:nvPr>
            <p:ph type="sldNum" sz="quarter" idx="7"/>
          </p:nvPr>
        </p:nvSpPr>
        <p:spPr>
          <a:xfrm>
            <a:off x="8778240"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
        <p:nvSpPr>
          <p:cNvPr id="8" name="TextBox 7">
            <a:extLst>
              <a:ext uri="{FF2B5EF4-FFF2-40B4-BE49-F238E27FC236}">
                <a16:creationId xmlns:a16="http://schemas.microsoft.com/office/drawing/2014/main" id="{85D368C7-93CB-FE60-2DEE-A4749A180CBB}"/>
              </a:ext>
            </a:extLst>
          </p:cNvPr>
          <p:cNvSpPr txBox="1"/>
          <p:nvPr>
            <p:extLst>
              <p:ext uri="{1162E1C5-73C7-4A58-AE30-91384D911F3F}">
                <p184:classification xmlns:p184="http://schemas.microsoft.com/office/powerpoint/2018/4/main" val="hdr"/>
              </p:ext>
            </p:extLst>
          </p:nvPr>
        </p:nvSpPr>
        <p:spPr>
          <a:xfrm>
            <a:off x="5865813" y="0"/>
            <a:ext cx="488950" cy="152400"/>
          </a:xfrm>
          <a:prstGeom prst="rect">
            <a:avLst/>
          </a:prstGeom>
        </p:spPr>
        <p:txBody>
          <a:bodyPr horzOverflow="overflow" lIns="0" tIns="0" rIns="0" bIns="0">
            <a:spAutoFit/>
          </a:bodyPr>
          <a:lstStyle/>
          <a:p>
            <a:pPr algn="l"/>
            <a:r>
              <a:rPr lang="en-AU" sz="1000">
                <a:solidFill>
                  <a:srgbClr val="FF0000"/>
                </a:solidFill>
                <a:latin typeface="Calibri" panose="020F0502020204030204" pitchFamily="34" charset="0"/>
                <a:cs typeface="Calibri" panose="020F0502020204030204" pitchFamily="34" charset="0"/>
              </a:rPr>
              <a:t>OFFICIAL</a:t>
            </a:r>
          </a:p>
        </p:txBody>
      </p:sp>
    </p:spTree>
  </p:cSld>
  <p:clrMap bg1="lt1" tx1="dk1" bg2="lt2" tx2="dk2" accent1="accent1" accent2="accent2" accent3="accent3" accent4="accent4" accent5="accent5" accent6="accent6" hlink="hlink" folHlink="folHlink"/>
  <p:sldLayoutIdLst>
    <p:sldLayoutId id="2147483662"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805436-7525-621B-BFE6-B5AB96559475}"/>
              </a:ext>
            </a:extLst>
          </p:cNvPr>
          <p:cNvSpPr txBox="1"/>
          <p:nvPr/>
        </p:nvSpPr>
        <p:spPr>
          <a:xfrm>
            <a:off x="3239234" y="2821777"/>
            <a:ext cx="6523196" cy="1015663"/>
          </a:xfrm>
          <a:prstGeom prst="rect">
            <a:avLst/>
          </a:prstGeom>
          <a:noFill/>
        </p:spPr>
        <p:txBody>
          <a:bodyPr wrap="none" rtlCol="0">
            <a:spAutoFit/>
          </a:bodyPr>
          <a:lstStyle/>
          <a:p>
            <a:r>
              <a:rPr lang="en-AU" sz="6000" b="1" dirty="0">
                <a:solidFill>
                  <a:srgbClr val="002060"/>
                </a:solidFill>
              </a:rPr>
              <a:t>FILE MANAGEMENT</a:t>
            </a:r>
          </a:p>
        </p:txBody>
      </p:sp>
    </p:spTree>
    <p:extLst>
      <p:ext uri="{BB962C8B-B14F-4D97-AF65-F5344CB8AC3E}">
        <p14:creationId xmlns:p14="http://schemas.microsoft.com/office/powerpoint/2010/main" val="690507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F6CCFF-DD4D-7798-6C23-35144E5CED16}"/>
              </a:ext>
            </a:extLst>
          </p:cNvPr>
          <p:cNvSpPr txBox="1"/>
          <p:nvPr/>
        </p:nvSpPr>
        <p:spPr>
          <a:xfrm>
            <a:off x="-1656" y="1683890"/>
            <a:ext cx="6097656" cy="369332"/>
          </a:xfrm>
          <a:prstGeom prst="rect">
            <a:avLst/>
          </a:prstGeom>
          <a:noFill/>
        </p:spPr>
        <p:txBody>
          <a:bodyPr wrap="square">
            <a:spAutoFit/>
          </a:bodyPr>
          <a:lstStyle/>
          <a:p>
            <a:r>
              <a:rPr lang="en-US" b="1" i="0" dirty="0">
                <a:solidFill>
                  <a:srgbClr val="000000"/>
                </a:solidFill>
                <a:effectLst/>
                <a:latin typeface="Merriweather Sans" panose="020B0604020202020204" pitchFamily="2" charset="0"/>
              </a:rPr>
              <a:t>What is File Management in Operating System? </a:t>
            </a:r>
            <a:endParaRPr lang="en-AU" dirty="0"/>
          </a:p>
        </p:txBody>
      </p:sp>
      <p:sp>
        <p:nvSpPr>
          <p:cNvPr id="7" name="TextBox 6">
            <a:extLst>
              <a:ext uri="{FF2B5EF4-FFF2-40B4-BE49-F238E27FC236}">
                <a16:creationId xmlns:a16="http://schemas.microsoft.com/office/drawing/2014/main" id="{D2E6801D-3600-6958-FB7B-3BA4451F850B}"/>
              </a:ext>
            </a:extLst>
          </p:cNvPr>
          <p:cNvSpPr txBox="1"/>
          <p:nvPr/>
        </p:nvSpPr>
        <p:spPr>
          <a:xfrm>
            <a:off x="139146" y="2257552"/>
            <a:ext cx="11926957" cy="3416320"/>
          </a:xfrm>
          <a:prstGeom prst="rect">
            <a:avLst/>
          </a:prstGeom>
          <a:noFill/>
        </p:spPr>
        <p:txBody>
          <a:bodyPr wrap="square">
            <a:spAutoFit/>
          </a:bodyPr>
          <a:lstStyle/>
          <a:p>
            <a:pPr algn="l"/>
            <a:r>
              <a:rPr lang="en-US" b="1" i="0" dirty="0">
                <a:solidFill>
                  <a:srgbClr val="111111"/>
                </a:solidFill>
                <a:effectLst/>
                <a:latin typeface="Merriweather Sans" pitchFamily="2" charset="0"/>
              </a:rPr>
              <a:t>Introduction</a:t>
            </a:r>
          </a:p>
          <a:p>
            <a:pPr algn="l"/>
            <a:endParaRPr lang="en-US" b="0" i="0" dirty="0">
              <a:solidFill>
                <a:srgbClr val="111111"/>
              </a:solidFill>
              <a:effectLst/>
              <a:latin typeface="Merriweather Sans" pitchFamily="2" charset="0"/>
            </a:endParaRPr>
          </a:p>
          <a:p>
            <a:pPr algn="l"/>
            <a:r>
              <a:rPr lang="en-US" b="0" i="0" dirty="0">
                <a:solidFill>
                  <a:srgbClr val="222222"/>
                </a:solidFill>
                <a:effectLst/>
                <a:latin typeface="Merriweather Sans" pitchFamily="2" charset="0"/>
              </a:rPr>
              <a:t>File management is one of the basic but essential features provided by the operating system. </a:t>
            </a:r>
          </a:p>
          <a:p>
            <a:pPr algn="l"/>
            <a:endParaRPr lang="en-US" b="0" i="0" dirty="0">
              <a:solidFill>
                <a:srgbClr val="222222"/>
              </a:solidFill>
              <a:effectLst/>
              <a:latin typeface="Merriweather Sans" pitchFamily="2" charset="0"/>
            </a:endParaRPr>
          </a:p>
          <a:p>
            <a:pPr algn="l"/>
            <a:r>
              <a:rPr lang="en-US" b="1" i="0" dirty="0">
                <a:solidFill>
                  <a:srgbClr val="222222"/>
                </a:solidFill>
                <a:effectLst/>
                <a:latin typeface="Merriweather Sans" pitchFamily="2" charset="0"/>
              </a:rPr>
              <a:t>File management in operating system</a:t>
            </a:r>
            <a:r>
              <a:rPr lang="en-US" b="0" i="0" dirty="0">
                <a:solidFill>
                  <a:srgbClr val="222222"/>
                </a:solidFill>
                <a:effectLst/>
                <a:latin typeface="Merriweather Sans" pitchFamily="2" charset="0"/>
              </a:rPr>
              <a:t> is nothing but software that manages or handles the files ( video, audio, docs, pdf, text, etc.) present in computer software. </a:t>
            </a:r>
          </a:p>
          <a:p>
            <a:pPr algn="l"/>
            <a:endParaRPr lang="en-US" b="0" i="0" dirty="0">
              <a:solidFill>
                <a:srgbClr val="222222"/>
              </a:solidFill>
              <a:effectLst/>
              <a:latin typeface="Merriweather Sans" pitchFamily="2" charset="0"/>
            </a:endParaRPr>
          </a:p>
          <a:p>
            <a:pPr algn="l"/>
            <a:r>
              <a:rPr lang="en-US" b="0" i="0" dirty="0">
                <a:solidFill>
                  <a:srgbClr val="222222"/>
                </a:solidFill>
                <a:effectLst/>
                <a:latin typeface="Merriweather Sans" pitchFamily="2" charset="0"/>
              </a:rPr>
              <a:t>The operating system’s file system can manage individuals and groups of files present in the computer system. </a:t>
            </a:r>
          </a:p>
          <a:p>
            <a:pPr algn="l"/>
            <a:endParaRPr lang="en-US" b="0" i="0" dirty="0">
              <a:solidFill>
                <a:srgbClr val="222222"/>
              </a:solidFill>
              <a:effectLst/>
              <a:latin typeface="Merriweather Sans" pitchFamily="2" charset="0"/>
            </a:endParaRPr>
          </a:p>
          <a:p>
            <a:pPr algn="l"/>
            <a:r>
              <a:rPr lang="en-US" b="0" i="0" dirty="0">
                <a:solidFill>
                  <a:srgbClr val="222222"/>
                </a:solidFill>
                <a:effectLst/>
                <a:latin typeface="Merriweather Sans" pitchFamily="2" charset="0"/>
              </a:rPr>
              <a:t>The operating system’s file system talks to us about the modification time of creation, owner, location, and state of a file present on the computer system.</a:t>
            </a:r>
          </a:p>
        </p:txBody>
      </p:sp>
    </p:spTree>
    <p:extLst>
      <p:ext uri="{BB962C8B-B14F-4D97-AF65-F5344CB8AC3E}">
        <p14:creationId xmlns:p14="http://schemas.microsoft.com/office/powerpoint/2010/main" val="3761730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053D84-B534-93CE-E8F9-C32DF93A13DD}"/>
              </a:ext>
            </a:extLst>
          </p:cNvPr>
          <p:cNvPicPr>
            <a:picLocks noChangeAspect="1"/>
          </p:cNvPicPr>
          <p:nvPr/>
        </p:nvPicPr>
        <p:blipFill>
          <a:blip r:embed="rId2"/>
          <a:stretch>
            <a:fillRect/>
          </a:stretch>
        </p:blipFill>
        <p:spPr>
          <a:xfrm>
            <a:off x="1924671" y="1511576"/>
            <a:ext cx="8143875" cy="5067300"/>
          </a:xfrm>
          <a:prstGeom prst="rect">
            <a:avLst/>
          </a:prstGeom>
        </p:spPr>
      </p:pic>
    </p:spTree>
    <p:extLst>
      <p:ext uri="{BB962C8B-B14F-4D97-AF65-F5344CB8AC3E}">
        <p14:creationId xmlns:p14="http://schemas.microsoft.com/office/powerpoint/2010/main" val="1736269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98157B-AA8C-9DAE-3734-496D4757DEDE}"/>
              </a:ext>
            </a:extLst>
          </p:cNvPr>
          <p:cNvSpPr txBox="1"/>
          <p:nvPr/>
        </p:nvSpPr>
        <p:spPr>
          <a:xfrm>
            <a:off x="149087" y="1580322"/>
            <a:ext cx="11956774" cy="3970318"/>
          </a:xfrm>
          <a:prstGeom prst="rect">
            <a:avLst/>
          </a:prstGeom>
          <a:noFill/>
        </p:spPr>
        <p:txBody>
          <a:bodyPr wrap="square">
            <a:spAutoFit/>
          </a:bodyPr>
          <a:lstStyle/>
          <a:p>
            <a:pPr algn="l"/>
            <a:r>
              <a:rPr lang="en-US" b="0" i="0" dirty="0">
                <a:solidFill>
                  <a:srgbClr val="222222"/>
                </a:solidFill>
                <a:effectLst/>
                <a:latin typeface="Merriweather Sans" pitchFamily="2" charset="0"/>
              </a:rPr>
              <a:t>File management in Operating Systems is a fundamental and crucial component. </a:t>
            </a:r>
          </a:p>
          <a:p>
            <a:pPr algn="l"/>
            <a:endParaRPr lang="en-US" b="0" i="0" dirty="0">
              <a:solidFill>
                <a:srgbClr val="222222"/>
              </a:solidFill>
              <a:effectLst/>
              <a:latin typeface="Merriweather Sans" pitchFamily="2" charset="0"/>
            </a:endParaRPr>
          </a:p>
          <a:p>
            <a:pPr algn="l"/>
            <a:r>
              <a:rPr lang="en-US" b="0" i="0" dirty="0">
                <a:solidFill>
                  <a:srgbClr val="222222"/>
                </a:solidFill>
                <a:effectLst/>
                <a:latin typeface="Merriweather Sans" pitchFamily="2" charset="0"/>
              </a:rPr>
              <a:t>The operating system manages computer system files. Operating systems control all files with various extensions.</a:t>
            </a:r>
          </a:p>
          <a:p>
            <a:pPr algn="l"/>
            <a:endParaRPr lang="en-US" b="0" i="0" dirty="0">
              <a:solidFill>
                <a:srgbClr val="222222"/>
              </a:solidFill>
              <a:effectLst/>
              <a:latin typeface="Merriweather Sans" pitchFamily="2" charset="0"/>
            </a:endParaRPr>
          </a:p>
          <a:p>
            <a:pPr algn="l"/>
            <a:r>
              <a:rPr lang="en-US" b="1" i="0" dirty="0">
                <a:solidFill>
                  <a:srgbClr val="222222"/>
                </a:solidFill>
                <a:effectLst/>
                <a:latin typeface="Merriweather Sans" pitchFamily="2" charset="0"/>
              </a:rPr>
              <a:t>File management</a:t>
            </a:r>
            <a:r>
              <a:rPr lang="en-US" b="0" i="0" dirty="0">
                <a:solidFill>
                  <a:srgbClr val="222222"/>
                </a:solidFill>
                <a:effectLst/>
                <a:latin typeface="Merriweather Sans" pitchFamily="2" charset="0"/>
              </a:rPr>
              <a:t> in operating system is formally defined as manipulating files in a computer system, which includes creating, modifying, and deleting files. Therefore, file management is one of the simple but crucial features offered by the operating system. The operating system’s file management function entails software that handles or maintains files (</a:t>
            </a:r>
            <a:r>
              <a:rPr lang="en-US" b="1" i="0" dirty="0">
                <a:solidFill>
                  <a:srgbClr val="222222"/>
                </a:solidFill>
                <a:effectLst/>
                <a:latin typeface="Merriweather Sans" pitchFamily="2" charset="0"/>
              </a:rPr>
              <a:t>binary, text, PDF, docs, audio, video,</a:t>
            </a:r>
            <a:r>
              <a:rPr lang="en-US" b="0" i="0" dirty="0">
                <a:solidFill>
                  <a:srgbClr val="222222"/>
                </a:solidFill>
                <a:effectLst/>
                <a:latin typeface="Merriweather Sans" pitchFamily="2" charset="0"/>
              </a:rPr>
              <a:t> etc.) included in computer software. </a:t>
            </a:r>
          </a:p>
          <a:p>
            <a:pPr algn="l"/>
            <a:endParaRPr lang="en-US" b="0" i="0" dirty="0">
              <a:solidFill>
                <a:srgbClr val="222222"/>
              </a:solidFill>
              <a:effectLst/>
              <a:latin typeface="Merriweather Sans" pitchFamily="2" charset="0"/>
            </a:endParaRPr>
          </a:p>
          <a:p>
            <a:pPr algn="l"/>
            <a:r>
              <a:rPr lang="en-US" b="0" i="0" dirty="0">
                <a:solidFill>
                  <a:srgbClr val="222222"/>
                </a:solidFill>
                <a:effectLst/>
                <a:latin typeface="Merriweather Sans" pitchFamily="2" charset="0"/>
              </a:rPr>
              <a:t>The operating system’s file system can manage single and group files in a computer system. </a:t>
            </a:r>
          </a:p>
          <a:p>
            <a:pPr algn="l"/>
            <a:endParaRPr lang="en-US" b="0" i="0" dirty="0">
              <a:solidFill>
                <a:srgbClr val="222222"/>
              </a:solidFill>
              <a:effectLst/>
              <a:latin typeface="Merriweather Sans" pitchFamily="2" charset="0"/>
            </a:endParaRPr>
          </a:p>
          <a:p>
            <a:pPr algn="l"/>
            <a:r>
              <a:rPr lang="en-US" b="0" i="0" dirty="0">
                <a:solidFill>
                  <a:srgbClr val="222222"/>
                </a:solidFill>
                <a:effectLst/>
                <a:latin typeface="Merriweather Sans" pitchFamily="2" charset="0"/>
              </a:rPr>
              <a:t>The operating system’s file management manages all of the files on the computer system with different extensions(such as</a:t>
            </a:r>
            <a:r>
              <a:rPr lang="en-US" b="1" i="0" dirty="0">
                <a:solidFill>
                  <a:srgbClr val="222222"/>
                </a:solidFill>
                <a:effectLst/>
                <a:latin typeface="Merriweather Sans" pitchFamily="2" charset="0"/>
              </a:rPr>
              <a:t> .exe, .pdf, .txt, .docx,</a:t>
            </a:r>
            <a:r>
              <a:rPr lang="en-US" b="0" i="0" dirty="0">
                <a:solidFill>
                  <a:srgbClr val="222222"/>
                </a:solidFill>
                <a:effectLst/>
                <a:latin typeface="Merriweather Sans" pitchFamily="2" charset="0"/>
              </a:rPr>
              <a:t> etc.).</a:t>
            </a:r>
          </a:p>
        </p:txBody>
      </p:sp>
    </p:spTree>
    <p:extLst>
      <p:ext uri="{BB962C8B-B14F-4D97-AF65-F5344CB8AC3E}">
        <p14:creationId xmlns:p14="http://schemas.microsoft.com/office/powerpoint/2010/main" val="2257641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763454-E676-3B63-F6E1-74EDB5577298}"/>
              </a:ext>
            </a:extLst>
          </p:cNvPr>
          <p:cNvSpPr txBox="1"/>
          <p:nvPr/>
        </p:nvSpPr>
        <p:spPr>
          <a:xfrm>
            <a:off x="347870" y="1958009"/>
            <a:ext cx="11519452" cy="3139321"/>
          </a:xfrm>
          <a:prstGeom prst="rect">
            <a:avLst/>
          </a:prstGeom>
          <a:noFill/>
        </p:spPr>
        <p:txBody>
          <a:bodyPr wrap="square">
            <a:spAutoFit/>
          </a:bodyPr>
          <a:lstStyle/>
          <a:p>
            <a:pPr algn="l"/>
            <a:r>
              <a:rPr lang="en-US" b="1" i="0" dirty="0">
                <a:solidFill>
                  <a:srgbClr val="111111"/>
                </a:solidFill>
                <a:effectLst/>
                <a:latin typeface="Merriweather Sans" pitchFamily="2" charset="0"/>
              </a:rPr>
              <a:t>The features of File Management in an Operating System are</a:t>
            </a:r>
          </a:p>
          <a:p>
            <a:pPr algn="l"/>
            <a:endParaRPr lang="en-US" b="0" i="0" dirty="0">
              <a:solidFill>
                <a:srgbClr val="111111"/>
              </a:solidFill>
              <a:effectLst/>
              <a:latin typeface="Merriweather Sans" pitchFamily="2" charset="0"/>
            </a:endParaRPr>
          </a:p>
          <a:p>
            <a:pPr algn="l">
              <a:buFont typeface="+mj-lt"/>
              <a:buAutoNum type="arabicPeriod"/>
            </a:pPr>
            <a:r>
              <a:rPr lang="en-US" b="0" i="0" dirty="0">
                <a:solidFill>
                  <a:srgbClr val="222222"/>
                </a:solidFill>
                <a:effectLst/>
                <a:latin typeface="Merriweather Sans" pitchFamily="2" charset="0"/>
              </a:rPr>
              <a:t>Providing security to application software and system.</a:t>
            </a:r>
          </a:p>
          <a:p>
            <a:pPr algn="l">
              <a:buFont typeface="+mj-lt"/>
              <a:buAutoNum type="arabicPeriod"/>
            </a:pPr>
            <a:endParaRPr lang="en-US" b="0" i="0" dirty="0">
              <a:solidFill>
                <a:srgbClr val="222222"/>
              </a:solidFill>
              <a:effectLst/>
              <a:latin typeface="Merriweather Sans" pitchFamily="2" charset="0"/>
            </a:endParaRPr>
          </a:p>
          <a:p>
            <a:pPr algn="l">
              <a:buFont typeface="+mj-lt"/>
              <a:buAutoNum type="arabicPeriod"/>
            </a:pPr>
            <a:r>
              <a:rPr lang="en-US" b="0" i="0" dirty="0">
                <a:solidFill>
                  <a:srgbClr val="222222"/>
                </a:solidFill>
                <a:effectLst/>
                <a:latin typeface="Merriweather Sans" pitchFamily="2" charset="0"/>
              </a:rPr>
              <a:t>Memory management</a:t>
            </a:r>
          </a:p>
          <a:p>
            <a:pPr algn="l">
              <a:buFont typeface="+mj-lt"/>
              <a:buAutoNum type="arabicPeriod"/>
            </a:pPr>
            <a:endParaRPr lang="en-US" b="0" i="0" dirty="0">
              <a:solidFill>
                <a:srgbClr val="222222"/>
              </a:solidFill>
              <a:effectLst/>
              <a:latin typeface="Merriweather Sans" pitchFamily="2" charset="0"/>
            </a:endParaRPr>
          </a:p>
          <a:p>
            <a:pPr algn="l">
              <a:buFont typeface="+mj-lt"/>
              <a:buAutoNum type="arabicPeriod"/>
            </a:pPr>
            <a:r>
              <a:rPr lang="en-US" b="0" i="0" dirty="0">
                <a:solidFill>
                  <a:srgbClr val="222222"/>
                </a:solidFill>
                <a:effectLst/>
                <a:latin typeface="Merriweather Sans" pitchFamily="2" charset="0"/>
              </a:rPr>
              <a:t>Disk management.</a:t>
            </a:r>
          </a:p>
          <a:p>
            <a:pPr algn="l">
              <a:buFont typeface="+mj-lt"/>
              <a:buAutoNum type="arabicPeriod"/>
            </a:pPr>
            <a:endParaRPr lang="en-US" b="0" i="0" dirty="0">
              <a:solidFill>
                <a:srgbClr val="222222"/>
              </a:solidFill>
              <a:effectLst/>
              <a:latin typeface="Merriweather Sans" pitchFamily="2" charset="0"/>
            </a:endParaRPr>
          </a:p>
          <a:p>
            <a:pPr algn="l">
              <a:buFont typeface="+mj-lt"/>
              <a:buAutoNum type="arabicPeriod"/>
            </a:pPr>
            <a:r>
              <a:rPr lang="en-US" b="0" i="0" dirty="0">
                <a:solidFill>
                  <a:srgbClr val="222222"/>
                </a:solidFill>
                <a:effectLst/>
                <a:latin typeface="Merriweather Sans" pitchFamily="2" charset="0"/>
              </a:rPr>
              <a:t>I/O operations.</a:t>
            </a:r>
          </a:p>
          <a:p>
            <a:pPr algn="l">
              <a:buFont typeface="+mj-lt"/>
              <a:buAutoNum type="arabicPeriod"/>
            </a:pPr>
            <a:endParaRPr lang="en-US" b="0" i="0" dirty="0">
              <a:solidFill>
                <a:srgbClr val="222222"/>
              </a:solidFill>
              <a:effectLst/>
              <a:latin typeface="Merriweather Sans" pitchFamily="2" charset="0"/>
            </a:endParaRPr>
          </a:p>
          <a:p>
            <a:pPr algn="l">
              <a:buFont typeface="+mj-lt"/>
              <a:buAutoNum type="arabicPeriod"/>
            </a:pPr>
            <a:r>
              <a:rPr lang="en-US" b="0" i="0" dirty="0">
                <a:solidFill>
                  <a:srgbClr val="222222"/>
                </a:solidFill>
                <a:effectLst/>
                <a:latin typeface="Merriweather Sans" pitchFamily="2" charset="0"/>
              </a:rPr>
              <a:t>File management, </a:t>
            </a:r>
            <a:r>
              <a:rPr lang="en-US" b="0" i="0" dirty="0" err="1">
                <a:solidFill>
                  <a:srgbClr val="222222"/>
                </a:solidFill>
                <a:effectLst/>
                <a:latin typeface="Merriweather Sans" pitchFamily="2" charset="0"/>
              </a:rPr>
              <a:t>etc</a:t>
            </a:r>
            <a:endParaRPr lang="en-US" b="0" i="0" dirty="0">
              <a:solidFill>
                <a:srgbClr val="222222"/>
              </a:solidFill>
              <a:effectLst/>
              <a:latin typeface="Merriweather Sans" pitchFamily="2" charset="0"/>
            </a:endParaRPr>
          </a:p>
        </p:txBody>
      </p:sp>
    </p:spTree>
    <p:extLst>
      <p:ext uri="{BB962C8B-B14F-4D97-AF65-F5344CB8AC3E}">
        <p14:creationId xmlns:p14="http://schemas.microsoft.com/office/powerpoint/2010/main" val="4256764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8E6168-DC3B-A93B-DE05-C040B5066C8D}"/>
              </a:ext>
            </a:extLst>
          </p:cNvPr>
          <p:cNvSpPr txBox="1"/>
          <p:nvPr/>
        </p:nvSpPr>
        <p:spPr>
          <a:xfrm>
            <a:off x="318051" y="1630017"/>
            <a:ext cx="11718235" cy="3693319"/>
          </a:xfrm>
          <a:prstGeom prst="rect">
            <a:avLst/>
          </a:prstGeom>
          <a:noFill/>
        </p:spPr>
        <p:txBody>
          <a:bodyPr wrap="square">
            <a:spAutoFit/>
          </a:bodyPr>
          <a:lstStyle/>
          <a:p>
            <a:pPr algn="l"/>
            <a:r>
              <a:rPr lang="en-US" b="0" i="0" dirty="0">
                <a:solidFill>
                  <a:srgbClr val="222222"/>
                </a:solidFill>
                <a:effectLst/>
                <a:latin typeface="Merriweather Sans" pitchFamily="2" charset="0"/>
              </a:rPr>
              <a:t>File management is the operating system, or to make the operating system understand a file, the file must be in a structure or format or predefined structure. There are </a:t>
            </a:r>
            <a:r>
              <a:rPr lang="en-US" b="1" i="0" dirty="0">
                <a:solidFill>
                  <a:srgbClr val="222222"/>
                </a:solidFill>
                <a:effectLst/>
                <a:latin typeface="Merriweather Sans" pitchFamily="2" charset="0"/>
              </a:rPr>
              <a:t>three types of file structures</a:t>
            </a:r>
            <a:r>
              <a:rPr lang="en-US" b="0" i="0" dirty="0">
                <a:solidFill>
                  <a:srgbClr val="222222"/>
                </a:solidFill>
                <a:effectLst/>
                <a:latin typeface="Merriweather Sans" pitchFamily="2" charset="0"/>
              </a:rPr>
              <a:t> present in the operating systems:</a:t>
            </a:r>
          </a:p>
          <a:p>
            <a:pPr algn="l"/>
            <a:endParaRPr lang="en-US" b="0" i="0" dirty="0">
              <a:solidFill>
                <a:srgbClr val="222222"/>
              </a:solidFill>
              <a:effectLst/>
              <a:latin typeface="Merriweather Sans" pitchFamily="2" charset="0"/>
            </a:endParaRPr>
          </a:p>
          <a:p>
            <a:pPr algn="l">
              <a:buFont typeface="+mj-lt"/>
              <a:buAutoNum type="arabicPeriod"/>
            </a:pPr>
            <a:r>
              <a:rPr lang="en-US" b="1" i="0" dirty="0">
                <a:solidFill>
                  <a:srgbClr val="222222"/>
                </a:solidFill>
                <a:effectLst/>
                <a:latin typeface="Merriweather Sans" pitchFamily="2" charset="0"/>
              </a:rPr>
              <a:t>Text file</a:t>
            </a:r>
            <a:r>
              <a:rPr lang="en-US" b="0" i="0" dirty="0">
                <a:solidFill>
                  <a:srgbClr val="222222"/>
                </a:solidFill>
                <a:effectLst/>
                <a:latin typeface="Merriweather Sans" pitchFamily="2" charset="0"/>
              </a:rPr>
              <a:t>: The text file is a non-executable file containing a sequence of symbols, numbers, and letters organized in the form of lines.</a:t>
            </a:r>
          </a:p>
          <a:p>
            <a:pPr algn="l">
              <a:buFont typeface="+mj-lt"/>
              <a:buAutoNum type="arabicPeriod"/>
            </a:pPr>
            <a:endParaRPr lang="en-US" b="0" i="0" dirty="0">
              <a:solidFill>
                <a:srgbClr val="222222"/>
              </a:solidFill>
              <a:effectLst/>
              <a:latin typeface="Merriweather Sans" pitchFamily="2" charset="0"/>
            </a:endParaRPr>
          </a:p>
          <a:p>
            <a:pPr algn="l">
              <a:buFont typeface="+mj-lt"/>
              <a:buAutoNum type="arabicPeriod"/>
            </a:pPr>
            <a:r>
              <a:rPr lang="en-US" b="1" i="0" dirty="0">
                <a:solidFill>
                  <a:srgbClr val="222222"/>
                </a:solidFill>
                <a:effectLst/>
                <a:latin typeface="Merriweather Sans" pitchFamily="2" charset="0"/>
              </a:rPr>
              <a:t>Source file</a:t>
            </a:r>
            <a:r>
              <a:rPr lang="en-US" b="0" i="0" dirty="0">
                <a:solidFill>
                  <a:srgbClr val="222222"/>
                </a:solidFill>
                <a:effectLst/>
                <a:latin typeface="Merriweather Sans" pitchFamily="2" charset="0"/>
              </a:rPr>
              <a:t>: A source file is an executable file that contains a series of processes and functions. In simpler terms, we can say that a source file is a file that contains the instructions of a program.</a:t>
            </a:r>
          </a:p>
          <a:p>
            <a:pPr algn="l">
              <a:buFont typeface="+mj-lt"/>
              <a:buAutoNum type="arabicPeriod"/>
            </a:pPr>
            <a:endParaRPr lang="en-US" b="0" i="0" dirty="0">
              <a:solidFill>
                <a:srgbClr val="222222"/>
              </a:solidFill>
              <a:effectLst/>
              <a:latin typeface="Merriweather Sans" pitchFamily="2" charset="0"/>
            </a:endParaRPr>
          </a:p>
          <a:p>
            <a:pPr algn="l">
              <a:buFont typeface="+mj-lt"/>
              <a:buAutoNum type="arabicPeriod"/>
            </a:pPr>
            <a:r>
              <a:rPr lang="en-US" b="1" i="0" dirty="0">
                <a:solidFill>
                  <a:srgbClr val="222222"/>
                </a:solidFill>
                <a:effectLst/>
                <a:latin typeface="Merriweather Sans" pitchFamily="2" charset="0"/>
              </a:rPr>
              <a:t>Object file</a:t>
            </a:r>
            <a:r>
              <a:rPr lang="en-US" b="0" i="0" dirty="0">
                <a:solidFill>
                  <a:srgbClr val="222222"/>
                </a:solidFill>
                <a:effectLst/>
                <a:latin typeface="Merriweather Sans" pitchFamily="2" charset="0"/>
              </a:rPr>
              <a:t>: An object file is a file that contains object code in the form of assembling language code or machine language code. In simpler terms, we can say that an object file contains program instructions in the form of a series of organized bytes in the form of blocks.</a:t>
            </a:r>
          </a:p>
        </p:txBody>
      </p:sp>
    </p:spTree>
    <p:extLst>
      <p:ext uri="{BB962C8B-B14F-4D97-AF65-F5344CB8AC3E}">
        <p14:creationId xmlns:p14="http://schemas.microsoft.com/office/powerpoint/2010/main" val="95564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63FA20-D59F-656D-8FD6-DD3FB91A7B6C}"/>
              </a:ext>
            </a:extLst>
          </p:cNvPr>
          <p:cNvSpPr txBox="1"/>
          <p:nvPr/>
        </p:nvSpPr>
        <p:spPr>
          <a:xfrm>
            <a:off x="196296" y="1634843"/>
            <a:ext cx="11164129" cy="369332"/>
          </a:xfrm>
          <a:prstGeom prst="rect">
            <a:avLst/>
          </a:prstGeom>
          <a:noFill/>
        </p:spPr>
        <p:txBody>
          <a:bodyPr wrap="square">
            <a:spAutoFit/>
          </a:bodyPr>
          <a:lstStyle/>
          <a:p>
            <a:pPr algn="l"/>
            <a:r>
              <a:rPr lang="en-US" b="1" i="0" dirty="0">
                <a:solidFill>
                  <a:srgbClr val="111111"/>
                </a:solidFill>
                <a:effectLst/>
                <a:latin typeface="Merriweather Sans" pitchFamily="2" charset="0"/>
              </a:rPr>
              <a:t>What are the Functions of a File Management System in Operating System ?</a:t>
            </a:r>
            <a:endParaRPr lang="en-US" b="0" i="0" dirty="0">
              <a:solidFill>
                <a:srgbClr val="111111"/>
              </a:solidFill>
              <a:effectLst/>
              <a:latin typeface="Merriweather Sans" pitchFamily="2" charset="0"/>
            </a:endParaRPr>
          </a:p>
        </p:txBody>
      </p:sp>
      <p:sp>
        <p:nvSpPr>
          <p:cNvPr id="5" name="TextBox 4">
            <a:extLst>
              <a:ext uri="{FF2B5EF4-FFF2-40B4-BE49-F238E27FC236}">
                <a16:creationId xmlns:a16="http://schemas.microsoft.com/office/drawing/2014/main" id="{9416F729-706A-0B1C-08EA-6B5BA66A8401}"/>
              </a:ext>
            </a:extLst>
          </p:cNvPr>
          <p:cNvSpPr txBox="1"/>
          <p:nvPr/>
        </p:nvSpPr>
        <p:spPr>
          <a:xfrm>
            <a:off x="196296" y="2216426"/>
            <a:ext cx="11995704" cy="2585323"/>
          </a:xfrm>
          <a:prstGeom prst="rect">
            <a:avLst/>
          </a:prstGeom>
          <a:noFill/>
        </p:spPr>
        <p:txBody>
          <a:bodyPr wrap="square">
            <a:spAutoFit/>
          </a:bodyPr>
          <a:lstStyle/>
          <a:p>
            <a:pPr algn="l">
              <a:buFont typeface="Arial" panose="020B0604020202020204" pitchFamily="34" charset="0"/>
              <a:buChar char="•"/>
            </a:pPr>
            <a:r>
              <a:rPr lang="en-US" b="0" i="0" dirty="0">
                <a:solidFill>
                  <a:srgbClr val="222222"/>
                </a:solidFill>
                <a:effectLst/>
                <a:latin typeface="Merriweather Sans" pitchFamily="2" charset="0"/>
              </a:rPr>
              <a:t>Allows users to modify, create, and delete files on the computer system.</a:t>
            </a:r>
          </a:p>
          <a:p>
            <a:pPr algn="l">
              <a:buFont typeface="Arial" panose="020B0604020202020204" pitchFamily="34" charset="0"/>
              <a:buChar char="•"/>
            </a:pPr>
            <a:endParaRPr lang="en-US" b="0" i="0" dirty="0">
              <a:solidFill>
                <a:srgbClr val="222222"/>
              </a:solidFill>
              <a:effectLst/>
              <a:latin typeface="Merriweather Sans" pitchFamily="2" charset="0"/>
            </a:endParaRPr>
          </a:p>
          <a:p>
            <a:pPr algn="l">
              <a:buFont typeface="Arial" panose="020B0604020202020204" pitchFamily="34" charset="0"/>
              <a:buChar char="•"/>
            </a:pPr>
            <a:r>
              <a:rPr lang="en-US" b="0" i="0" dirty="0">
                <a:solidFill>
                  <a:srgbClr val="222222"/>
                </a:solidFill>
                <a:effectLst/>
                <a:latin typeface="Merriweather Sans" pitchFamily="2" charset="0"/>
              </a:rPr>
              <a:t>Operates on and manages a file’s permissions for different users and groups.</a:t>
            </a:r>
          </a:p>
          <a:p>
            <a:pPr algn="l">
              <a:buFont typeface="Arial" panose="020B0604020202020204" pitchFamily="34" charset="0"/>
              <a:buChar char="•"/>
            </a:pPr>
            <a:endParaRPr lang="en-US" b="0" i="0" dirty="0">
              <a:solidFill>
                <a:srgbClr val="222222"/>
              </a:solidFill>
              <a:effectLst/>
              <a:latin typeface="Merriweather Sans" pitchFamily="2" charset="0"/>
            </a:endParaRPr>
          </a:p>
          <a:p>
            <a:pPr algn="l">
              <a:buFont typeface="Arial" panose="020B0604020202020204" pitchFamily="34" charset="0"/>
              <a:buChar char="•"/>
            </a:pPr>
            <a:r>
              <a:rPr lang="en-US" b="0" i="0" dirty="0">
                <a:solidFill>
                  <a:srgbClr val="222222"/>
                </a:solidFill>
                <a:effectLst/>
                <a:latin typeface="Merriweather Sans" pitchFamily="2" charset="0"/>
              </a:rPr>
              <a:t>Enables improved visualization by structuring the files like a tree.</a:t>
            </a:r>
          </a:p>
          <a:p>
            <a:pPr algn="l">
              <a:buFont typeface="Arial" panose="020B0604020202020204" pitchFamily="34" charset="0"/>
              <a:buChar char="•"/>
            </a:pPr>
            <a:endParaRPr lang="en-US" b="0" i="0" dirty="0">
              <a:solidFill>
                <a:srgbClr val="222222"/>
              </a:solidFill>
              <a:effectLst/>
              <a:latin typeface="Merriweather Sans" pitchFamily="2" charset="0"/>
            </a:endParaRPr>
          </a:p>
          <a:p>
            <a:pPr algn="l">
              <a:buFont typeface="Arial" panose="020B0604020202020204" pitchFamily="34" charset="0"/>
              <a:buChar char="•"/>
            </a:pPr>
            <a:r>
              <a:rPr lang="en-US" b="0" i="0" dirty="0">
                <a:solidFill>
                  <a:srgbClr val="222222"/>
                </a:solidFill>
                <a:effectLst/>
                <a:latin typeface="Merriweather Sans" pitchFamily="2" charset="0"/>
              </a:rPr>
              <a:t>Interface for I/O operations is provided.</a:t>
            </a:r>
          </a:p>
          <a:p>
            <a:pPr algn="l">
              <a:buFont typeface="Arial" panose="020B0604020202020204" pitchFamily="34" charset="0"/>
              <a:buChar char="•"/>
            </a:pPr>
            <a:endParaRPr lang="en-US" b="0" i="0" dirty="0">
              <a:solidFill>
                <a:srgbClr val="222222"/>
              </a:solidFill>
              <a:effectLst/>
              <a:latin typeface="Merriweather Sans" pitchFamily="2" charset="0"/>
            </a:endParaRPr>
          </a:p>
          <a:p>
            <a:pPr algn="l">
              <a:buFont typeface="Arial" panose="020B0604020202020204" pitchFamily="34" charset="0"/>
              <a:buChar char="•"/>
            </a:pPr>
            <a:r>
              <a:rPr lang="en-US" b="0" i="0" dirty="0">
                <a:solidFill>
                  <a:srgbClr val="222222"/>
                </a:solidFill>
                <a:effectLst/>
                <a:latin typeface="Merriweather Sans" pitchFamily="2" charset="0"/>
              </a:rPr>
              <a:t>Protects data from hackers and unwanted access.</a:t>
            </a:r>
          </a:p>
        </p:txBody>
      </p:sp>
      <p:pic>
        <p:nvPicPr>
          <p:cNvPr id="2" name="Picture 1">
            <a:extLst>
              <a:ext uri="{FF2B5EF4-FFF2-40B4-BE49-F238E27FC236}">
                <a16:creationId xmlns:a16="http://schemas.microsoft.com/office/drawing/2014/main" id="{36F84700-F2ED-A4C2-3B08-1A089E00EAF3}"/>
              </a:ext>
            </a:extLst>
          </p:cNvPr>
          <p:cNvPicPr>
            <a:picLocks noChangeAspect="1"/>
          </p:cNvPicPr>
          <p:nvPr/>
        </p:nvPicPr>
        <p:blipFill>
          <a:blip r:embed="rId2"/>
          <a:stretch>
            <a:fillRect/>
          </a:stretch>
        </p:blipFill>
        <p:spPr>
          <a:xfrm>
            <a:off x="8131945" y="3894096"/>
            <a:ext cx="3544162" cy="2658122"/>
          </a:xfrm>
          <a:prstGeom prst="rect">
            <a:avLst/>
          </a:prstGeom>
        </p:spPr>
      </p:pic>
    </p:spTree>
    <p:extLst>
      <p:ext uri="{BB962C8B-B14F-4D97-AF65-F5344CB8AC3E}">
        <p14:creationId xmlns:p14="http://schemas.microsoft.com/office/powerpoint/2010/main" val="37978563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530</Words>
  <Application>Microsoft Office PowerPoint</Application>
  <PresentationFormat>Widescreen</PresentationFormat>
  <Paragraphs>48</Paragraphs>
  <Slides>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Arial</vt:lpstr>
      <vt:lpstr>Calibri</vt:lpstr>
      <vt:lpstr>Calibri Light</vt:lpstr>
      <vt:lpstr>Merriweather Sans</vt:lpstr>
      <vt:lpstr>Times New Roman</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Saranya Chandrukannan</dc:creator>
  <cp:lastModifiedBy>Saranya Chandrukannan</cp:lastModifiedBy>
  <cp:revision>1</cp:revision>
  <dcterms:created xsi:type="dcterms:W3CDTF">2023-08-18T07:04:52Z</dcterms:created>
  <dcterms:modified xsi:type="dcterms:W3CDTF">2023-08-21T06:31:57Z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3ac7e5b-5da2-46c7-8677-8a6b50f7d886_Enabled">
    <vt:lpwstr>true</vt:lpwstr>
  </property>
  <property fmtid="{D5CDD505-2E9C-101B-9397-08002B2CF9AE}" pid="3" name="MSIP_Label_f3ac7e5b-5da2-46c7-8677-8a6b50f7d886_SetDate">
    <vt:lpwstr>2023-08-18T07:05:24Z</vt:lpwstr>
  </property>
  <property fmtid="{D5CDD505-2E9C-101B-9397-08002B2CF9AE}" pid="4" name="MSIP_Label_f3ac7e5b-5da2-46c7-8677-8a6b50f7d886_Method">
    <vt:lpwstr>Standard</vt:lpwstr>
  </property>
  <property fmtid="{D5CDD505-2E9C-101B-9397-08002B2CF9AE}" pid="5" name="MSIP_Label_f3ac7e5b-5da2-46c7-8677-8a6b50f7d886_Name">
    <vt:lpwstr>Official</vt:lpwstr>
  </property>
  <property fmtid="{D5CDD505-2E9C-101B-9397-08002B2CF9AE}" pid="6" name="MSIP_Label_f3ac7e5b-5da2-46c7-8677-8a6b50f7d886_SiteId">
    <vt:lpwstr>218881e8-07ad-4142-87d7-f6b90d17009b</vt:lpwstr>
  </property>
  <property fmtid="{D5CDD505-2E9C-101B-9397-08002B2CF9AE}" pid="7" name="MSIP_Label_f3ac7e5b-5da2-46c7-8677-8a6b50f7d886_ActionId">
    <vt:lpwstr>52f3c416-f179-4311-bbf7-d0545a8cff85</vt:lpwstr>
  </property>
  <property fmtid="{D5CDD505-2E9C-101B-9397-08002B2CF9AE}" pid="8" name="MSIP_Label_f3ac7e5b-5da2-46c7-8677-8a6b50f7d886_ContentBits">
    <vt:lpwstr>1</vt:lpwstr>
  </property>
  <property fmtid="{D5CDD505-2E9C-101B-9397-08002B2CF9AE}" pid="9" name="ClassificationContentMarkingHeaderLocations">
    <vt:lpwstr>Office Theme:8\Office Theme:8</vt:lpwstr>
  </property>
  <property fmtid="{D5CDD505-2E9C-101B-9397-08002B2CF9AE}" pid="10" name="ClassificationContentMarkingHeaderText">
    <vt:lpwstr>OFFICIAL</vt:lpwstr>
  </property>
</Properties>
</file>