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66" r:id="rId6"/>
    <p:sldId id="265" r:id="rId7"/>
    <p:sldId id="264" r:id="rId8"/>
    <p:sldId id="268" r:id="rId9"/>
    <p:sldId id="263" r:id="rId10"/>
    <p:sldId id="262"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046481-CF64-4C92-8D50-B06858C0D08C}" v="40" dt="2023-05-29T14:00:39.957"/>
    <p1510:client id="{6810F406-0F90-4B1D-B56A-268842D8462D}" v="2" dt="2023-05-30T01:37:24.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00" autoAdjust="0"/>
  </p:normalViewPr>
  <p:slideViewPr>
    <p:cSldViewPr snapToGrid="0">
      <p:cViewPr varScale="1">
        <p:scale>
          <a:sx n="81" d="100"/>
          <a:sy n="81" d="100"/>
        </p:scale>
        <p:origin x="3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12046481-CF64-4C92-8D50-B06858C0D08C}"/>
    <pc:docChg chg="undo custSel addSld modSld">
      <pc:chgData name="Saranya Chandrukannan" userId="9243bfc0-428f-40b6-89ee-4e3df44ea244" providerId="ADAL" clId="{12046481-CF64-4C92-8D50-B06858C0D08C}" dt="2023-05-29T14:01:55.689" v="98" actId="26606"/>
      <pc:docMkLst>
        <pc:docMk/>
      </pc:docMkLst>
      <pc:sldChg chg="addSp delSp modSp new mod setBg modAnim">
        <pc:chgData name="Saranya Chandrukannan" userId="9243bfc0-428f-40b6-89ee-4e3df44ea244" providerId="ADAL" clId="{12046481-CF64-4C92-8D50-B06858C0D08C}" dt="2023-05-29T14:00:39.957" v="94" actId="120"/>
        <pc:sldMkLst>
          <pc:docMk/>
          <pc:sldMk cId="328816604" sldId="256"/>
        </pc:sldMkLst>
        <pc:spChg chg="del">
          <ac:chgData name="Saranya Chandrukannan" userId="9243bfc0-428f-40b6-89ee-4e3df44ea244" providerId="ADAL" clId="{12046481-CF64-4C92-8D50-B06858C0D08C}" dt="2023-05-29T13:22:35.479" v="1" actId="478"/>
          <ac:spMkLst>
            <pc:docMk/>
            <pc:sldMk cId="328816604" sldId="256"/>
            <ac:spMk id="2" creationId="{2F853426-425C-73FA-ADC6-E3DD900CB58B}"/>
          </ac:spMkLst>
        </pc:spChg>
        <pc:spChg chg="del mod">
          <ac:chgData name="Saranya Chandrukannan" userId="9243bfc0-428f-40b6-89ee-4e3df44ea244" providerId="ADAL" clId="{12046481-CF64-4C92-8D50-B06858C0D08C}" dt="2023-05-29T13:22:42.536" v="3" actId="478"/>
          <ac:spMkLst>
            <pc:docMk/>
            <pc:sldMk cId="328816604" sldId="256"/>
            <ac:spMk id="3" creationId="{32BDA992-11C0-2024-6F5D-850C0A256431}"/>
          </ac:spMkLst>
        </pc:spChg>
        <pc:spChg chg="add mod ord">
          <ac:chgData name="Saranya Chandrukannan" userId="9243bfc0-428f-40b6-89ee-4e3df44ea244" providerId="ADAL" clId="{12046481-CF64-4C92-8D50-B06858C0D08C}" dt="2023-05-29T14:00:02.956" v="89" actId="26606"/>
          <ac:spMkLst>
            <pc:docMk/>
            <pc:sldMk cId="328816604" sldId="256"/>
            <ac:spMk id="5" creationId="{0F43D9DB-5B89-A225-FD06-67CEFD4309AA}"/>
          </ac:spMkLst>
        </pc:spChg>
        <pc:spChg chg="add mod">
          <ac:chgData name="Saranya Chandrukannan" userId="9243bfc0-428f-40b6-89ee-4e3df44ea244" providerId="ADAL" clId="{12046481-CF64-4C92-8D50-B06858C0D08C}" dt="2023-05-29T14:00:39.957" v="94" actId="120"/>
          <ac:spMkLst>
            <pc:docMk/>
            <pc:sldMk cId="328816604" sldId="256"/>
            <ac:spMk id="7" creationId="{2A5AAEB5-8FAD-C848-ED09-9B132DF7551E}"/>
          </ac:spMkLst>
        </pc:spChg>
        <pc:spChg chg="add">
          <ac:chgData name="Saranya Chandrukannan" userId="9243bfc0-428f-40b6-89ee-4e3df44ea244" providerId="ADAL" clId="{12046481-CF64-4C92-8D50-B06858C0D08C}" dt="2023-05-29T14:00:02.956" v="89" actId="26606"/>
          <ac:spMkLst>
            <pc:docMk/>
            <pc:sldMk cId="328816604" sldId="256"/>
            <ac:spMk id="12" creationId="{A8DB9CD9-59B1-4D73-BC4C-98796A48EF9B}"/>
          </ac:spMkLst>
        </pc:spChg>
        <pc:spChg chg="add">
          <ac:chgData name="Saranya Chandrukannan" userId="9243bfc0-428f-40b6-89ee-4e3df44ea244" providerId="ADAL" clId="{12046481-CF64-4C92-8D50-B06858C0D08C}" dt="2023-05-29T14:00:02.956" v="89" actId="26606"/>
          <ac:spMkLst>
            <pc:docMk/>
            <pc:sldMk cId="328816604" sldId="256"/>
            <ac:spMk id="14" creationId="{8874A6A9-41FF-4E33-AFA8-F9F81436A59E}"/>
          </ac:spMkLst>
        </pc:spChg>
        <pc:grpChg chg="add">
          <ac:chgData name="Saranya Chandrukannan" userId="9243bfc0-428f-40b6-89ee-4e3df44ea244" providerId="ADAL" clId="{12046481-CF64-4C92-8D50-B06858C0D08C}" dt="2023-05-29T14:00:02.956" v="89" actId="26606"/>
          <ac:grpSpMkLst>
            <pc:docMk/>
            <pc:sldMk cId="328816604" sldId="256"/>
            <ac:grpSpMk id="16" creationId="{721D730E-1F97-4071-B143-B05E6D2599BC}"/>
          </ac:grpSpMkLst>
        </pc:grpChg>
      </pc:sldChg>
      <pc:sldChg chg="addSp modSp mod modAnim">
        <pc:chgData name="Saranya Chandrukannan" userId="9243bfc0-428f-40b6-89ee-4e3df44ea244" providerId="ADAL" clId="{12046481-CF64-4C92-8D50-B06858C0D08C}" dt="2023-05-29T13:35:02.624" v="46" actId="14100"/>
        <pc:sldMkLst>
          <pc:docMk/>
          <pc:sldMk cId="2981409555" sldId="257"/>
        </pc:sldMkLst>
        <pc:spChg chg="add mod">
          <ac:chgData name="Saranya Chandrukannan" userId="9243bfc0-428f-40b6-89ee-4e3df44ea244" providerId="ADAL" clId="{12046481-CF64-4C92-8D50-B06858C0D08C}" dt="2023-05-29T13:35:02.624" v="46" actId="14100"/>
          <ac:spMkLst>
            <pc:docMk/>
            <pc:sldMk cId="2981409555" sldId="257"/>
            <ac:spMk id="3" creationId="{D69B8F37-FE02-D283-1BFE-5099369B75C6}"/>
          </ac:spMkLst>
        </pc:spChg>
      </pc:sldChg>
      <pc:sldChg chg="addSp modSp mod modAnim">
        <pc:chgData name="Saranya Chandrukannan" userId="9243bfc0-428f-40b6-89ee-4e3df44ea244" providerId="ADAL" clId="{12046481-CF64-4C92-8D50-B06858C0D08C}" dt="2023-05-29T13:29:49.143" v="37"/>
        <pc:sldMkLst>
          <pc:docMk/>
          <pc:sldMk cId="2352328856" sldId="258"/>
        </pc:sldMkLst>
        <pc:spChg chg="add mod">
          <ac:chgData name="Saranya Chandrukannan" userId="9243bfc0-428f-40b6-89ee-4e3df44ea244" providerId="ADAL" clId="{12046481-CF64-4C92-8D50-B06858C0D08C}" dt="2023-05-29T13:28:48.520" v="33" actId="14100"/>
          <ac:spMkLst>
            <pc:docMk/>
            <pc:sldMk cId="2352328856" sldId="258"/>
            <ac:spMk id="3" creationId="{F85BC11F-1E0C-081A-6B4A-91D5BB70DA21}"/>
          </ac:spMkLst>
        </pc:spChg>
      </pc:sldChg>
      <pc:sldChg chg="addSp modSp mod setBg">
        <pc:chgData name="Saranya Chandrukannan" userId="9243bfc0-428f-40b6-89ee-4e3df44ea244" providerId="ADAL" clId="{12046481-CF64-4C92-8D50-B06858C0D08C}" dt="2023-05-29T14:01:55.689" v="98" actId="26606"/>
        <pc:sldMkLst>
          <pc:docMk/>
          <pc:sldMk cId="2084030899" sldId="262"/>
        </pc:sldMkLst>
        <pc:spChg chg="add">
          <ac:chgData name="Saranya Chandrukannan" userId="9243bfc0-428f-40b6-89ee-4e3df44ea244" providerId="ADAL" clId="{12046481-CF64-4C92-8D50-B06858C0D08C}" dt="2023-05-29T14:01:55.689" v="98" actId="26606"/>
          <ac:spMkLst>
            <pc:docMk/>
            <pc:sldMk cId="2084030899" sldId="262"/>
            <ac:spMk id="8" creationId="{86FF76B9-219D-4469-AF87-0236D29032F1}"/>
          </ac:spMkLst>
        </pc:spChg>
        <pc:spChg chg="add">
          <ac:chgData name="Saranya Chandrukannan" userId="9243bfc0-428f-40b6-89ee-4e3df44ea244" providerId="ADAL" clId="{12046481-CF64-4C92-8D50-B06858C0D08C}" dt="2023-05-29T14:01:55.689" v="98" actId="26606"/>
          <ac:spMkLst>
            <pc:docMk/>
            <pc:sldMk cId="2084030899" sldId="262"/>
            <ac:spMk id="14" creationId="{2E80C965-DB6D-4F81-9E9E-B027384D0BD6}"/>
          </ac:spMkLst>
        </pc:spChg>
        <pc:spChg chg="add">
          <ac:chgData name="Saranya Chandrukannan" userId="9243bfc0-428f-40b6-89ee-4e3df44ea244" providerId="ADAL" clId="{12046481-CF64-4C92-8D50-B06858C0D08C}" dt="2023-05-29T14:01:55.689" v="98" actId="26606"/>
          <ac:spMkLst>
            <pc:docMk/>
            <pc:sldMk cId="2084030899" sldId="262"/>
            <ac:spMk id="16" creationId="{633C5E46-DAC5-4661-9C87-22B08E2A512F}"/>
          </ac:spMkLst>
        </pc:spChg>
        <pc:grpChg chg="add">
          <ac:chgData name="Saranya Chandrukannan" userId="9243bfc0-428f-40b6-89ee-4e3df44ea244" providerId="ADAL" clId="{12046481-CF64-4C92-8D50-B06858C0D08C}" dt="2023-05-29T14:01:55.689" v="98" actId="26606"/>
          <ac:grpSpMkLst>
            <pc:docMk/>
            <pc:sldMk cId="2084030899" sldId="262"/>
            <ac:grpSpMk id="10" creationId="{DB88BD78-87E1-424D-B479-C37D8E41B12E}"/>
          </ac:grpSpMkLst>
        </pc:grpChg>
        <pc:picChg chg="add mod">
          <ac:chgData name="Saranya Chandrukannan" userId="9243bfc0-428f-40b6-89ee-4e3df44ea244" providerId="ADAL" clId="{12046481-CF64-4C92-8D50-B06858C0D08C}" dt="2023-05-29T14:01:55.689" v="98" actId="26606"/>
          <ac:picMkLst>
            <pc:docMk/>
            <pc:sldMk cId="2084030899" sldId="262"/>
            <ac:picMk id="3" creationId="{6582EB67-E503-8B0F-702B-34C716CDBA6A}"/>
          </ac:picMkLst>
        </pc:picChg>
      </pc:sldChg>
      <pc:sldChg chg="addSp modSp mod setBg">
        <pc:chgData name="Saranya Chandrukannan" userId="9243bfc0-428f-40b6-89ee-4e3df44ea244" providerId="ADAL" clId="{12046481-CF64-4C92-8D50-B06858C0D08C}" dt="2023-05-29T14:01:51.917" v="97" actId="26606"/>
        <pc:sldMkLst>
          <pc:docMk/>
          <pc:sldMk cId="3669249461" sldId="263"/>
        </pc:sldMkLst>
        <pc:spChg chg="add">
          <ac:chgData name="Saranya Chandrukannan" userId="9243bfc0-428f-40b6-89ee-4e3df44ea244" providerId="ADAL" clId="{12046481-CF64-4C92-8D50-B06858C0D08C}" dt="2023-05-29T14:01:51.917" v="97" actId="26606"/>
          <ac:spMkLst>
            <pc:docMk/>
            <pc:sldMk cId="3669249461" sldId="263"/>
            <ac:spMk id="8" creationId="{86FF76B9-219D-4469-AF87-0236D29032F1}"/>
          </ac:spMkLst>
        </pc:spChg>
        <pc:spChg chg="add">
          <ac:chgData name="Saranya Chandrukannan" userId="9243bfc0-428f-40b6-89ee-4e3df44ea244" providerId="ADAL" clId="{12046481-CF64-4C92-8D50-B06858C0D08C}" dt="2023-05-29T14:01:51.917" v="97" actId="26606"/>
          <ac:spMkLst>
            <pc:docMk/>
            <pc:sldMk cId="3669249461" sldId="263"/>
            <ac:spMk id="14" creationId="{2E80C965-DB6D-4F81-9E9E-B027384D0BD6}"/>
          </ac:spMkLst>
        </pc:spChg>
        <pc:spChg chg="add">
          <ac:chgData name="Saranya Chandrukannan" userId="9243bfc0-428f-40b6-89ee-4e3df44ea244" providerId="ADAL" clId="{12046481-CF64-4C92-8D50-B06858C0D08C}" dt="2023-05-29T14:01:51.917" v="97" actId="26606"/>
          <ac:spMkLst>
            <pc:docMk/>
            <pc:sldMk cId="3669249461" sldId="263"/>
            <ac:spMk id="16" creationId="{633C5E46-DAC5-4661-9C87-22B08E2A512F}"/>
          </ac:spMkLst>
        </pc:spChg>
        <pc:grpChg chg="add">
          <ac:chgData name="Saranya Chandrukannan" userId="9243bfc0-428f-40b6-89ee-4e3df44ea244" providerId="ADAL" clId="{12046481-CF64-4C92-8D50-B06858C0D08C}" dt="2023-05-29T14:01:51.917" v="97" actId="26606"/>
          <ac:grpSpMkLst>
            <pc:docMk/>
            <pc:sldMk cId="3669249461" sldId="263"/>
            <ac:grpSpMk id="10" creationId="{DB88BD78-87E1-424D-B479-C37D8E41B12E}"/>
          </ac:grpSpMkLst>
        </pc:grpChg>
        <pc:picChg chg="add mod">
          <ac:chgData name="Saranya Chandrukannan" userId="9243bfc0-428f-40b6-89ee-4e3df44ea244" providerId="ADAL" clId="{12046481-CF64-4C92-8D50-B06858C0D08C}" dt="2023-05-29T14:01:51.917" v="97" actId="26606"/>
          <ac:picMkLst>
            <pc:docMk/>
            <pc:sldMk cId="3669249461" sldId="263"/>
            <ac:picMk id="3" creationId="{F134F6C4-9090-D586-5BA9-837A3FB674DC}"/>
          </ac:picMkLst>
        </pc:picChg>
      </pc:sldChg>
      <pc:sldChg chg="addSp modSp mod setBg">
        <pc:chgData name="Saranya Chandrukannan" userId="9243bfc0-428f-40b6-89ee-4e3df44ea244" providerId="ADAL" clId="{12046481-CF64-4C92-8D50-B06858C0D08C}" dt="2023-05-29T13:53:31.685" v="86" actId="20577"/>
        <pc:sldMkLst>
          <pc:docMk/>
          <pc:sldMk cId="1679968193" sldId="264"/>
        </pc:sldMkLst>
        <pc:spChg chg="add mod">
          <ac:chgData name="Saranya Chandrukannan" userId="9243bfc0-428f-40b6-89ee-4e3df44ea244" providerId="ADAL" clId="{12046481-CF64-4C92-8D50-B06858C0D08C}" dt="2023-05-29T13:53:31.685" v="86" actId="20577"/>
          <ac:spMkLst>
            <pc:docMk/>
            <pc:sldMk cId="1679968193" sldId="264"/>
            <ac:spMk id="3" creationId="{5F34F67D-4EDD-0FD9-1D3F-1090907BEA1D}"/>
          </ac:spMkLst>
        </pc:spChg>
      </pc:sldChg>
      <pc:sldChg chg="addSp modSp mod setBg modAnim">
        <pc:chgData name="Saranya Chandrukannan" userId="9243bfc0-428f-40b6-89ee-4e3df44ea244" providerId="ADAL" clId="{12046481-CF64-4C92-8D50-B06858C0D08C}" dt="2023-05-29T14:01:28.150" v="96" actId="26606"/>
        <pc:sldMkLst>
          <pc:docMk/>
          <pc:sldMk cId="3661433512" sldId="265"/>
        </pc:sldMkLst>
        <pc:spChg chg="add mod">
          <ac:chgData name="Saranya Chandrukannan" userId="9243bfc0-428f-40b6-89ee-4e3df44ea244" providerId="ADAL" clId="{12046481-CF64-4C92-8D50-B06858C0D08C}" dt="2023-05-29T14:01:28.150" v="96" actId="26606"/>
          <ac:spMkLst>
            <pc:docMk/>
            <pc:sldMk cId="3661433512" sldId="265"/>
            <ac:spMk id="3" creationId="{77FE124E-BAF9-0921-2E93-F580C318CF2F}"/>
          </ac:spMkLst>
        </pc:spChg>
        <pc:spChg chg="add mod">
          <ac:chgData name="Saranya Chandrukannan" userId="9243bfc0-428f-40b6-89ee-4e3df44ea244" providerId="ADAL" clId="{12046481-CF64-4C92-8D50-B06858C0D08C}" dt="2023-05-29T14:01:28.150" v="96" actId="26606"/>
          <ac:spMkLst>
            <pc:docMk/>
            <pc:sldMk cId="3661433512" sldId="265"/>
            <ac:spMk id="5" creationId="{B724C2DE-CDF5-AA9D-B533-9A8447C52443}"/>
          </ac:spMkLst>
        </pc:spChg>
        <pc:spChg chg="add">
          <ac:chgData name="Saranya Chandrukannan" userId="9243bfc0-428f-40b6-89ee-4e3df44ea244" providerId="ADAL" clId="{12046481-CF64-4C92-8D50-B06858C0D08C}" dt="2023-05-29T14:01:28.150" v="96" actId="26606"/>
          <ac:spMkLst>
            <pc:docMk/>
            <pc:sldMk cId="3661433512" sldId="265"/>
            <ac:spMk id="10" creationId="{86FF76B9-219D-4469-AF87-0236D29032F1}"/>
          </ac:spMkLst>
        </pc:spChg>
        <pc:spChg chg="add">
          <ac:chgData name="Saranya Chandrukannan" userId="9243bfc0-428f-40b6-89ee-4e3df44ea244" providerId="ADAL" clId="{12046481-CF64-4C92-8D50-B06858C0D08C}" dt="2023-05-29T14:01:28.150" v="96" actId="26606"/>
          <ac:spMkLst>
            <pc:docMk/>
            <pc:sldMk cId="3661433512" sldId="265"/>
            <ac:spMk id="16" creationId="{2E80C965-DB6D-4F81-9E9E-B027384D0BD6}"/>
          </ac:spMkLst>
        </pc:spChg>
        <pc:spChg chg="add">
          <ac:chgData name="Saranya Chandrukannan" userId="9243bfc0-428f-40b6-89ee-4e3df44ea244" providerId="ADAL" clId="{12046481-CF64-4C92-8D50-B06858C0D08C}" dt="2023-05-29T14:01:28.150" v="96" actId="26606"/>
          <ac:spMkLst>
            <pc:docMk/>
            <pc:sldMk cId="3661433512" sldId="265"/>
            <ac:spMk id="18" creationId="{633C5E46-DAC5-4661-9C87-22B08E2A512F}"/>
          </ac:spMkLst>
        </pc:spChg>
        <pc:grpChg chg="add">
          <ac:chgData name="Saranya Chandrukannan" userId="9243bfc0-428f-40b6-89ee-4e3df44ea244" providerId="ADAL" clId="{12046481-CF64-4C92-8D50-B06858C0D08C}" dt="2023-05-29T14:01:28.150" v="96" actId="26606"/>
          <ac:grpSpMkLst>
            <pc:docMk/>
            <pc:sldMk cId="3661433512" sldId="265"/>
            <ac:grpSpMk id="12" creationId="{DB88BD78-87E1-424D-B479-C37D8E41B12E}"/>
          </ac:grpSpMkLst>
        </pc:grpChg>
      </pc:sldChg>
      <pc:sldChg chg="addSp modSp mod setBg modAnim">
        <pc:chgData name="Saranya Chandrukannan" userId="9243bfc0-428f-40b6-89ee-4e3df44ea244" providerId="ADAL" clId="{12046481-CF64-4C92-8D50-B06858C0D08C}" dt="2023-05-29T14:01:20.267" v="95" actId="26606"/>
        <pc:sldMkLst>
          <pc:docMk/>
          <pc:sldMk cId="3593601676" sldId="266"/>
        </pc:sldMkLst>
        <pc:spChg chg="add mod">
          <ac:chgData name="Saranya Chandrukannan" userId="9243bfc0-428f-40b6-89ee-4e3df44ea244" providerId="ADAL" clId="{12046481-CF64-4C92-8D50-B06858C0D08C}" dt="2023-05-29T14:01:20.267" v="95" actId="26606"/>
          <ac:spMkLst>
            <pc:docMk/>
            <pc:sldMk cId="3593601676" sldId="266"/>
            <ac:spMk id="2" creationId="{93EAE522-4E07-5AB2-9DFF-B1BDC7B4C162}"/>
          </ac:spMkLst>
        </pc:spChg>
        <pc:spChg chg="add">
          <ac:chgData name="Saranya Chandrukannan" userId="9243bfc0-428f-40b6-89ee-4e3df44ea244" providerId="ADAL" clId="{12046481-CF64-4C92-8D50-B06858C0D08C}" dt="2023-05-29T14:01:20.267" v="95" actId="26606"/>
          <ac:spMkLst>
            <pc:docMk/>
            <pc:sldMk cId="3593601676" sldId="266"/>
            <ac:spMk id="1031" creationId="{86FF76B9-219D-4469-AF87-0236D29032F1}"/>
          </ac:spMkLst>
        </pc:spChg>
        <pc:spChg chg="add">
          <ac:chgData name="Saranya Chandrukannan" userId="9243bfc0-428f-40b6-89ee-4e3df44ea244" providerId="ADAL" clId="{12046481-CF64-4C92-8D50-B06858C0D08C}" dt="2023-05-29T14:01:20.267" v="95" actId="26606"/>
          <ac:spMkLst>
            <pc:docMk/>
            <pc:sldMk cId="3593601676" sldId="266"/>
            <ac:spMk id="1037" creationId="{2E80C965-DB6D-4F81-9E9E-B027384D0BD6}"/>
          </ac:spMkLst>
        </pc:spChg>
        <pc:spChg chg="add">
          <ac:chgData name="Saranya Chandrukannan" userId="9243bfc0-428f-40b6-89ee-4e3df44ea244" providerId="ADAL" clId="{12046481-CF64-4C92-8D50-B06858C0D08C}" dt="2023-05-29T14:01:20.267" v="95" actId="26606"/>
          <ac:spMkLst>
            <pc:docMk/>
            <pc:sldMk cId="3593601676" sldId="266"/>
            <ac:spMk id="1039" creationId="{633C5E46-DAC5-4661-9C87-22B08E2A512F}"/>
          </ac:spMkLst>
        </pc:spChg>
        <pc:grpChg chg="add">
          <ac:chgData name="Saranya Chandrukannan" userId="9243bfc0-428f-40b6-89ee-4e3df44ea244" providerId="ADAL" clId="{12046481-CF64-4C92-8D50-B06858C0D08C}" dt="2023-05-29T14:01:20.267" v="95" actId="26606"/>
          <ac:grpSpMkLst>
            <pc:docMk/>
            <pc:sldMk cId="3593601676" sldId="266"/>
            <ac:grpSpMk id="1033" creationId="{DB88BD78-87E1-424D-B479-C37D8E41B12E}"/>
          </ac:grpSpMkLst>
        </pc:grpChg>
        <pc:picChg chg="add mod">
          <ac:chgData name="Saranya Chandrukannan" userId="9243bfc0-428f-40b6-89ee-4e3df44ea244" providerId="ADAL" clId="{12046481-CF64-4C92-8D50-B06858C0D08C}" dt="2023-05-29T14:01:20.267" v="95" actId="26606"/>
          <ac:picMkLst>
            <pc:docMk/>
            <pc:sldMk cId="3593601676" sldId="266"/>
            <ac:picMk id="1026" creationId="{6E6F48F3-55A7-3D63-4F36-42DB6155DB08}"/>
          </ac:picMkLst>
        </pc:picChg>
      </pc:sldChg>
      <pc:sldChg chg="addSp modSp mod modAnim">
        <pc:chgData name="Saranya Chandrukannan" userId="9243bfc0-428f-40b6-89ee-4e3df44ea244" providerId="ADAL" clId="{12046481-CF64-4C92-8D50-B06858C0D08C}" dt="2023-05-29T13:34:29.410" v="43"/>
        <pc:sldMkLst>
          <pc:docMk/>
          <pc:sldMk cId="2225005887" sldId="267"/>
        </pc:sldMkLst>
        <pc:spChg chg="add mod">
          <ac:chgData name="Saranya Chandrukannan" userId="9243bfc0-428f-40b6-89ee-4e3df44ea244" providerId="ADAL" clId="{12046481-CF64-4C92-8D50-B06858C0D08C}" dt="2023-05-29T13:34:24.769" v="42" actId="20577"/>
          <ac:spMkLst>
            <pc:docMk/>
            <pc:sldMk cId="2225005887" sldId="267"/>
            <ac:spMk id="3" creationId="{824BC602-9AC8-F6C9-E006-8091F972238B}"/>
          </ac:spMkLst>
        </pc:spChg>
      </pc:sldChg>
    </pc:docChg>
  </pc:docChgLst>
  <pc:docChgLst>
    <pc:chgData name="Saranya Chandrukannan" userId="9243bfc0-428f-40b6-89ee-4e3df44ea244" providerId="ADAL" clId="{6810F406-0F90-4B1D-B56A-268842D8462D}"/>
    <pc:docChg chg="custSel addSld delSld modSld">
      <pc:chgData name="Saranya Chandrukannan" userId="9243bfc0-428f-40b6-89ee-4e3df44ea244" providerId="ADAL" clId="{6810F406-0F90-4B1D-B56A-268842D8462D}" dt="2023-05-30T03:05:10.851" v="38" actId="26606"/>
      <pc:docMkLst>
        <pc:docMk/>
      </pc:docMkLst>
      <pc:sldChg chg="modNotesTx">
        <pc:chgData name="Saranya Chandrukannan" userId="9243bfc0-428f-40b6-89ee-4e3df44ea244" providerId="ADAL" clId="{6810F406-0F90-4B1D-B56A-268842D8462D}" dt="2023-05-30T01:24:51.165" v="9"/>
        <pc:sldMkLst>
          <pc:docMk/>
          <pc:sldMk cId="2352328856" sldId="258"/>
        </pc:sldMkLst>
      </pc:sldChg>
      <pc:sldChg chg="del">
        <pc:chgData name="Saranya Chandrukannan" userId="9243bfc0-428f-40b6-89ee-4e3df44ea244" providerId="ADAL" clId="{6810F406-0F90-4B1D-B56A-268842D8462D}" dt="2023-05-30T03:03:47.526" v="28" actId="2696"/>
        <pc:sldMkLst>
          <pc:docMk/>
          <pc:sldMk cId="3713211109" sldId="259"/>
        </pc:sldMkLst>
      </pc:sldChg>
      <pc:sldChg chg="del">
        <pc:chgData name="Saranya Chandrukannan" userId="9243bfc0-428f-40b6-89ee-4e3df44ea244" providerId="ADAL" clId="{6810F406-0F90-4B1D-B56A-268842D8462D}" dt="2023-05-30T03:03:49.721" v="29" actId="2696"/>
        <pc:sldMkLst>
          <pc:docMk/>
          <pc:sldMk cId="1269981757" sldId="260"/>
        </pc:sldMkLst>
      </pc:sldChg>
      <pc:sldChg chg="del">
        <pc:chgData name="Saranya Chandrukannan" userId="9243bfc0-428f-40b6-89ee-4e3df44ea244" providerId="ADAL" clId="{6810F406-0F90-4B1D-B56A-268842D8462D}" dt="2023-05-30T03:03:44.694" v="27" actId="2696"/>
        <pc:sldMkLst>
          <pc:docMk/>
          <pc:sldMk cId="1853389699" sldId="261"/>
        </pc:sldMkLst>
      </pc:sldChg>
      <pc:sldChg chg="modSp">
        <pc:chgData name="Saranya Chandrukannan" userId="9243bfc0-428f-40b6-89ee-4e3df44ea244" providerId="ADAL" clId="{6810F406-0F90-4B1D-B56A-268842D8462D}" dt="2023-05-30T01:37:24.934" v="11" actId="20577"/>
        <pc:sldMkLst>
          <pc:docMk/>
          <pc:sldMk cId="3661433512" sldId="265"/>
        </pc:sldMkLst>
        <pc:spChg chg="mod">
          <ac:chgData name="Saranya Chandrukannan" userId="9243bfc0-428f-40b6-89ee-4e3df44ea244" providerId="ADAL" clId="{6810F406-0F90-4B1D-B56A-268842D8462D}" dt="2023-05-30T01:37:24.934" v="11" actId="20577"/>
          <ac:spMkLst>
            <pc:docMk/>
            <pc:sldMk cId="3661433512" sldId="265"/>
            <ac:spMk id="5" creationId="{B724C2DE-CDF5-AA9D-B533-9A8447C52443}"/>
          </ac:spMkLst>
        </pc:spChg>
      </pc:sldChg>
      <pc:sldChg chg="addSp delSp modSp new mod">
        <pc:chgData name="Saranya Chandrukannan" userId="9243bfc0-428f-40b6-89ee-4e3df44ea244" providerId="ADAL" clId="{6810F406-0F90-4B1D-B56A-268842D8462D}" dt="2023-05-30T01:40:17.559" v="26" actId="113"/>
        <pc:sldMkLst>
          <pc:docMk/>
          <pc:sldMk cId="2754995935" sldId="268"/>
        </pc:sldMkLst>
        <pc:spChg chg="del">
          <ac:chgData name="Saranya Chandrukannan" userId="9243bfc0-428f-40b6-89ee-4e3df44ea244" providerId="ADAL" clId="{6810F406-0F90-4B1D-B56A-268842D8462D}" dt="2023-05-30T01:38:07.123" v="13" actId="478"/>
          <ac:spMkLst>
            <pc:docMk/>
            <pc:sldMk cId="2754995935" sldId="268"/>
            <ac:spMk id="2" creationId="{173C5172-CCE3-5813-6F20-943FE0AD6AE6}"/>
          </ac:spMkLst>
        </pc:spChg>
        <pc:spChg chg="del">
          <ac:chgData name="Saranya Chandrukannan" userId="9243bfc0-428f-40b6-89ee-4e3df44ea244" providerId="ADAL" clId="{6810F406-0F90-4B1D-B56A-268842D8462D}" dt="2023-05-30T01:38:08.301" v="14" actId="478"/>
          <ac:spMkLst>
            <pc:docMk/>
            <pc:sldMk cId="2754995935" sldId="268"/>
            <ac:spMk id="3" creationId="{4EEC3BF0-DAEE-6056-BC8C-67A12B5D9CB4}"/>
          </ac:spMkLst>
        </pc:spChg>
        <pc:spChg chg="add mod">
          <ac:chgData name="Saranya Chandrukannan" userId="9243bfc0-428f-40b6-89ee-4e3df44ea244" providerId="ADAL" clId="{6810F406-0F90-4B1D-B56A-268842D8462D}" dt="2023-05-30T01:40:17.559" v="26" actId="113"/>
          <ac:spMkLst>
            <pc:docMk/>
            <pc:sldMk cId="2754995935" sldId="268"/>
            <ac:spMk id="5" creationId="{7561C26E-B28E-BCD5-7DBA-A89970248F6D}"/>
          </ac:spMkLst>
        </pc:spChg>
        <pc:spChg chg="add mod">
          <ac:chgData name="Saranya Chandrukannan" userId="9243bfc0-428f-40b6-89ee-4e3df44ea244" providerId="ADAL" clId="{6810F406-0F90-4B1D-B56A-268842D8462D}" dt="2023-05-30T01:39:50.828" v="22" actId="14100"/>
          <ac:spMkLst>
            <pc:docMk/>
            <pc:sldMk cId="2754995935" sldId="268"/>
            <ac:spMk id="7" creationId="{D61AD6B6-8E19-D231-9175-BBC8736D4D62}"/>
          </ac:spMkLst>
        </pc:spChg>
      </pc:sldChg>
      <pc:sldChg chg="addSp delSp modSp new mod setBg">
        <pc:chgData name="Saranya Chandrukannan" userId="9243bfc0-428f-40b6-89ee-4e3df44ea244" providerId="ADAL" clId="{6810F406-0F90-4B1D-B56A-268842D8462D}" dt="2023-05-30T03:05:10.851" v="38" actId="26606"/>
        <pc:sldMkLst>
          <pc:docMk/>
          <pc:sldMk cId="3541142669" sldId="269"/>
        </pc:sldMkLst>
        <pc:spChg chg="del">
          <ac:chgData name="Saranya Chandrukannan" userId="9243bfc0-428f-40b6-89ee-4e3df44ea244" providerId="ADAL" clId="{6810F406-0F90-4B1D-B56A-268842D8462D}" dt="2023-05-30T03:04:55.774" v="31" actId="478"/>
          <ac:spMkLst>
            <pc:docMk/>
            <pc:sldMk cId="3541142669" sldId="269"/>
            <ac:spMk id="2" creationId="{CF9569CA-1C27-285F-8141-954910B1AC0A}"/>
          </ac:spMkLst>
        </pc:spChg>
        <pc:spChg chg="del">
          <ac:chgData name="Saranya Chandrukannan" userId="9243bfc0-428f-40b6-89ee-4e3df44ea244" providerId="ADAL" clId="{6810F406-0F90-4B1D-B56A-268842D8462D}" dt="2023-05-30T03:04:56.943" v="32" actId="478"/>
          <ac:spMkLst>
            <pc:docMk/>
            <pc:sldMk cId="3541142669" sldId="269"/>
            <ac:spMk id="3" creationId="{8F95CF5A-E58D-76B6-0A99-F1BFE096BA6F}"/>
          </ac:spMkLst>
        </pc:spChg>
        <pc:spChg chg="add">
          <ac:chgData name="Saranya Chandrukannan" userId="9243bfc0-428f-40b6-89ee-4e3df44ea244" providerId="ADAL" clId="{6810F406-0F90-4B1D-B56A-268842D8462D}" dt="2023-05-30T03:05:10.851" v="38" actId="26606"/>
          <ac:spMkLst>
            <pc:docMk/>
            <pc:sldMk cId="3541142669" sldId="269"/>
            <ac:spMk id="10" creationId="{86FF76B9-219D-4469-AF87-0236D29032F1}"/>
          </ac:spMkLst>
        </pc:spChg>
        <pc:spChg chg="add">
          <ac:chgData name="Saranya Chandrukannan" userId="9243bfc0-428f-40b6-89ee-4e3df44ea244" providerId="ADAL" clId="{6810F406-0F90-4B1D-B56A-268842D8462D}" dt="2023-05-30T03:05:10.851" v="38" actId="26606"/>
          <ac:spMkLst>
            <pc:docMk/>
            <pc:sldMk cId="3541142669" sldId="269"/>
            <ac:spMk id="16" creationId="{2E80C965-DB6D-4F81-9E9E-B027384D0BD6}"/>
          </ac:spMkLst>
        </pc:spChg>
        <pc:spChg chg="add">
          <ac:chgData name="Saranya Chandrukannan" userId="9243bfc0-428f-40b6-89ee-4e3df44ea244" providerId="ADAL" clId="{6810F406-0F90-4B1D-B56A-268842D8462D}" dt="2023-05-30T03:05:10.851" v="38" actId="26606"/>
          <ac:spMkLst>
            <pc:docMk/>
            <pc:sldMk cId="3541142669" sldId="269"/>
            <ac:spMk id="18" creationId="{633C5E46-DAC5-4661-9C87-22B08E2A512F}"/>
          </ac:spMkLst>
        </pc:spChg>
        <pc:grpChg chg="add">
          <ac:chgData name="Saranya Chandrukannan" userId="9243bfc0-428f-40b6-89ee-4e3df44ea244" providerId="ADAL" clId="{6810F406-0F90-4B1D-B56A-268842D8462D}" dt="2023-05-30T03:05:10.851" v="38" actId="26606"/>
          <ac:grpSpMkLst>
            <pc:docMk/>
            <pc:sldMk cId="3541142669" sldId="269"/>
            <ac:grpSpMk id="12" creationId="{DB88BD78-87E1-424D-B479-C37D8E41B12E}"/>
          </ac:grpSpMkLst>
        </pc:grpChg>
        <pc:picChg chg="add mod">
          <ac:chgData name="Saranya Chandrukannan" userId="9243bfc0-428f-40b6-89ee-4e3df44ea244" providerId="ADAL" clId="{6810F406-0F90-4B1D-B56A-268842D8462D}" dt="2023-05-30T03:05:10.851" v="38" actId="26606"/>
          <ac:picMkLst>
            <pc:docMk/>
            <pc:sldMk cId="3541142669" sldId="269"/>
            <ac:picMk id="5" creationId="{61C737E7-06B8-132B-C859-4907DBE372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92D84-9A35-4F6E-9F63-47288E3A6876}" type="datetimeFigureOut">
              <a:rPr lang="en-AU" smtClean="0"/>
              <a:t>30/05/2023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950F91-FACE-485A-8F95-0695BB331D09}" type="slidenum">
              <a:rPr lang="en-AU" smtClean="0"/>
              <a:t>‹#›</a:t>
            </a:fld>
            <a:endParaRPr lang="en-AU"/>
          </a:p>
        </p:txBody>
      </p:sp>
    </p:spTree>
    <p:extLst>
      <p:ext uri="{BB962C8B-B14F-4D97-AF65-F5344CB8AC3E}">
        <p14:creationId xmlns:p14="http://schemas.microsoft.com/office/powerpoint/2010/main" val="264835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safe=active&amp;rlz=1C1GCEA_enAU1046AU1046&amp;q=settles&amp;si=AMnBZoFHF1DJLZWpTBtQDK262RMpS1bAgYIyMiobsxNEzhoL442DuvcO1M_wS7BgRD5N8EwDbXSpmgVa0d5YMgcVOWB8zfLH1w%3D%3D&amp;expnd=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t"/>
            <a:r>
              <a:rPr lang="en-US" b="0" i="0" dirty="0">
                <a:solidFill>
                  <a:srgbClr val="202124"/>
                </a:solidFill>
                <a:effectLst/>
                <a:latin typeface="Google Sans"/>
              </a:rPr>
              <a:t>arbiter</a:t>
            </a:r>
          </a:p>
          <a:p>
            <a:pPr algn="l"/>
            <a:endParaRPr lang="en-US" b="0" i="0" dirty="0">
              <a:solidFill>
                <a:srgbClr val="70757A"/>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a person who </a:t>
            </a:r>
            <a:r>
              <a:rPr lang="en-US" b="0" i="0" u="none" strike="noStrike" dirty="0">
                <a:solidFill>
                  <a:srgbClr val="202124"/>
                </a:solidFill>
                <a:effectLst/>
                <a:latin typeface="arial" panose="020B0604020202020204" pitchFamily="34" charset="0"/>
                <a:hlinkClick r:id="rId3"/>
              </a:rPr>
              <a:t>settles</a:t>
            </a:r>
            <a:r>
              <a:rPr lang="en-US" b="0" i="0" dirty="0">
                <a:solidFill>
                  <a:srgbClr val="202124"/>
                </a:solidFill>
                <a:effectLst/>
                <a:latin typeface="arial" panose="020B0604020202020204" pitchFamily="34" charset="0"/>
              </a:rPr>
              <a:t> a dispute or has ultimate authority in a matter.</a:t>
            </a:r>
          </a:p>
          <a:p>
            <a:pPr algn="l">
              <a:buFont typeface="+mj-lt"/>
              <a:buAutoNum type="arabicPeriod"/>
            </a:pPr>
            <a:endParaRPr lang="en-US" b="0" i="0" dirty="0">
              <a:solidFill>
                <a:srgbClr val="202124"/>
              </a:solidFill>
              <a:effectLst/>
              <a:latin typeface="arial" panose="020B0604020202020204" pitchFamily="34" charset="0"/>
            </a:endParaRPr>
          </a:p>
          <a:p>
            <a:pPr algn="l">
              <a:buFont typeface="+mj-lt"/>
              <a:buNone/>
            </a:pPr>
            <a:r>
              <a:rPr lang="en-US" b="0" i="0" dirty="0">
                <a:solidFill>
                  <a:srgbClr val="4D5156"/>
                </a:solidFill>
                <a:effectLst/>
                <a:latin typeface="Google Sans"/>
              </a:rPr>
              <a:t>Windows Update Arbiter </a:t>
            </a:r>
            <a:r>
              <a:rPr lang="en-US" b="0" i="0" dirty="0">
                <a:solidFill>
                  <a:srgbClr val="040C28"/>
                </a:solidFill>
                <a:effectLst/>
                <a:latin typeface="Google Sans"/>
              </a:rPr>
              <a:t>handle- Code that is included in the </a:t>
            </a:r>
            <a:r>
              <a:rPr lang="en-US" b="0" i="0" dirty="0" err="1">
                <a:solidFill>
                  <a:srgbClr val="040C28"/>
                </a:solidFill>
                <a:effectLst/>
                <a:latin typeface="Google Sans"/>
              </a:rPr>
              <a:t>UpdateAgent</a:t>
            </a:r>
            <a:r>
              <a:rPr lang="en-US" b="0" i="0" dirty="0">
                <a:solidFill>
                  <a:srgbClr val="040C28"/>
                </a:solidFill>
                <a:effectLst/>
                <a:latin typeface="Google Sans"/>
              </a:rPr>
              <a:t> binary</a:t>
            </a:r>
            <a:r>
              <a:rPr lang="en-US" b="0" i="0" dirty="0">
                <a:solidFill>
                  <a:srgbClr val="4D5156"/>
                </a:solidFill>
                <a:effectLst/>
                <a:latin typeface="Google Sans"/>
              </a:rPr>
              <a:t>. The arbiter gathers information about the device, and uses the </a:t>
            </a:r>
            <a:r>
              <a:rPr lang="en-US" b="0" i="0" dirty="0" err="1">
                <a:solidFill>
                  <a:srgbClr val="4D5156"/>
                </a:solidFill>
                <a:effectLst/>
                <a:latin typeface="Google Sans"/>
              </a:rPr>
              <a:t>CompDB</a:t>
            </a:r>
            <a:r>
              <a:rPr lang="en-US" b="0" i="0" dirty="0">
                <a:solidFill>
                  <a:srgbClr val="4D5156"/>
                </a:solidFill>
                <a:effectLst/>
                <a:latin typeface="Google Sans"/>
              </a:rPr>
              <a:t>(s) to output an action list.</a:t>
            </a:r>
            <a:endParaRPr lang="en-US" b="0" i="0" dirty="0">
              <a:solidFill>
                <a:srgbClr val="202124"/>
              </a:solidFill>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D1950F91-FACE-485A-8F95-0695BB331D09}" type="slidenum">
              <a:rPr lang="en-AU" smtClean="0"/>
              <a:t>3</a:t>
            </a:fld>
            <a:endParaRPr lang="en-AU"/>
          </a:p>
        </p:txBody>
      </p:sp>
    </p:spTree>
    <p:extLst>
      <p:ext uri="{BB962C8B-B14F-4D97-AF65-F5344CB8AC3E}">
        <p14:creationId xmlns:p14="http://schemas.microsoft.com/office/powerpoint/2010/main" val="313974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D606-8045-CCDD-0FD6-772525CCCC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6DF06C6-4B35-AC91-6551-8637833D3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B2279CD-E6D5-DCC5-981F-4226475B5005}"/>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CD52A161-B93E-3F1E-1498-B51FD7F5F9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205E324-EC39-9809-265F-4C5EC66F824E}"/>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5414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1C05-1695-2EFE-56BD-B26489C3F7E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F4A8BB-0688-CDEA-3C7E-5BA8C52E9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F336C2-2F75-BAAD-D311-B3AF4964F22D}"/>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05599A53-C23F-B10A-EFB2-8B0480FE375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9BCB5E5-74DD-C59F-700D-832209D5EF36}"/>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39554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D53FF-2CC6-D5E6-27C0-6BDEA19C35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C97E8E4-BB2E-F005-12DB-49038E215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C3224A-553D-F00C-AD6D-4D2835D38D9F}"/>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5E329FAB-A21B-C129-5E2E-5F451A781A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1D3AE9-2E6E-A422-295D-DA1DFAFDC25D}"/>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33144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5642-D870-31F4-C20F-1EE56C2E57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FC8AF47-3A4B-ADC7-6E01-542D9F0B3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4328F1-E315-B79D-77C1-2969A4899EEB}"/>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25D6C2A8-5BE4-C64F-1A3F-E97FC9475B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B31C4C-0FFC-85BF-25C8-4EB4FFFF3C45}"/>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170727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DDF3-06E9-8F14-868C-E4150DAD7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672955F-6AE5-FC8A-9089-32A1EB5996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22A17-68C4-B220-AAE7-08A5AE033324}"/>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B0F2C446-5560-8B9B-04F8-AF450706B9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83B54F-4B0D-7C03-F4ED-74873550EA0E}"/>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252568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4EDA-D16A-2CA7-1411-C43D8E19F63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4583A6-FAAD-F966-ED45-29D747068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08C4CFA-73A0-9E85-C30B-FF7A7DEE1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660F6B58-1D35-BE0C-8749-B0DC491149C3}"/>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6" name="Footer Placeholder 5">
            <a:extLst>
              <a:ext uri="{FF2B5EF4-FFF2-40B4-BE49-F238E27FC236}">
                <a16:creationId xmlns:a16="http://schemas.microsoft.com/office/drawing/2014/main" id="{91D8E010-C3E1-B1A0-3229-3BACA636F7A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1C35871-B8CF-825D-C4B8-644F0E4FB4E6}"/>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301247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4899-8455-9971-DBAC-0005C420963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A201CB-59AF-EECC-DB20-CE0390553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F5FF2-AF67-3FBE-E981-51AFB68D82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C3D5F50-0F13-4757-6CB1-79FD8C7D2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8B9E4-5E23-8CE8-F94F-EDF77DD2F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5DCD7BF-D804-A48D-4406-42266B7E092A}"/>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8" name="Footer Placeholder 7">
            <a:extLst>
              <a:ext uri="{FF2B5EF4-FFF2-40B4-BE49-F238E27FC236}">
                <a16:creationId xmlns:a16="http://schemas.microsoft.com/office/drawing/2014/main" id="{0C832AE4-BFCB-5E2D-5393-DF9460DE8BE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244DE2-4FBA-C270-3B7A-99316B6494BC}"/>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129538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B520-7157-139C-9FF0-A6902D2AA04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216CB3-3A3E-C7FD-7A52-E4F572E00952}"/>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4" name="Footer Placeholder 3">
            <a:extLst>
              <a:ext uri="{FF2B5EF4-FFF2-40B4-BE49-F238E27FC236}">
                <a16:creationId xmlns:a16="http://schemas.microsoft.com/office/drawing/2014/main" id="{0CA9A0CB-4736-55E9-2B3C-BAB5C141B59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7E72171-5C31-E648-F404-F73A52511E57}"/>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24363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99DC1-C2A9-871E-4414-A74D956AADF6}"/>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3" name="Footer Placeholder 2">
            <a:extLst>
              <a:ext uri="{FF2B5EF4-FFF2-40B4-BE49-F238E27FC236}">
                <a16:creationId xmlns:a16="http://schemas.microsoft.com/office/drawing/2014/main" id="{257850D3-F045-2C6C-5AD1-3E93FA5C42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D805C08-6948-5B63-82BA-34214259A894}"/>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365851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5F31-DC8B-815A-6FA9-85E6B2B2F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FA6402F-4612-AD81-D59E-876798336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E0F0813-5369-86DB-35B5-C8F88D053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60723-1E2A-015B-3893-3A6BA67B4BCB}"/>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6" name="Footer Placeholder 5">
            <a:extLst>
              <a:ext uri="{FF2B5EF4-FFF2-40B4-BE49-F238E27FC236}">
                <a16:creationId xmlns:a16="http://schemas.microsoft.com/office/drawing/2014/main" id="{5AA725DB-DFDE-18BC-0A5D-6C8C3F4155D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4548F8D-FB4B-16FA-651B-1E1122F7E7E7}"/>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227006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F4D2-20C9-6B7E-A3CE-A6683A66D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24A8A8-0435-C045-A0CE-D7B207130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AF48D4-0A36-A914-238C-2C2098CA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D3204-A9AC-BDD8-D224-3E6DA90D207B}"/>
              </a:ext>
            </a:extLst>
          </p:cNvPr>
          <p:cNvSpPr>
            <a:spLocks noGrp="1"/>
          </p:cNvSpPr>
          <p:nvPr>
            <p:ph type="dt" sz="half" idx="10"/>
          </p:nvPr>
        </p:nvSpPr>
        <p:spPr/>
        <p:txBody>
          <a:bodyPr/>
          <a:lstStyle/>
          <a:p>
            <a:fld id="{5700B935-6245-446E-B5EF-7271D15007EA}" type="datetimeFigureOut">
              <a:rPr lang="en-AU" smtClean="0"/>
              <a:t>30/05/2023</a:t>
            </a:fld>
            <a:endParaRPr lang="en-AU"/>
          </a:p>
        </p:txBody>
      </p:sp>
      <p:sp>
        <p:nvSpPr>
          <p:cNvPr id="6" name="Footer Placeholder 5">
            <a:extLst>
              <a:ext uri="{FF2B5EF4-FFF2-40B4-BE49-F238E27FC236}">
                <a16:creationId xmlns:a16="http://schemas.microsoft.com/office/drawing/2014/main" id="{AEAFCB72-4FE4-4F73-DBC7-452C45BEBAE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94C4D9-DE23-B145-C8AC-C3B015DF4B24}"/>
              </a:ext>
            </a:extLst>
          </p:cNvPr>
          <p:cNvSpPr>
            <a:spLocks noGrp="1"/>
          </p:cNvSpPr>
          <p:nvPr>
            <p:ph type="sldNum" sz="quarter" idx="12"/>
          </p:nvPr>
        </p:nvSpPr>
        <p:spPr/>
        <p:txBody>
          <a:bodyPr/>
          <a:lstStyle/>
          <a:p>
            <a:fld id="{6C3449BD-5813-47FD-B905-1703D26EC789}" type="slidenum">
              <a:rPr lang="en-AU" smtClean="0"/>
              <a:t>‹#›</a:t>
            </a:fld>
            <a:endParaRPr lang="en-AU"/>
          </a:p>
        </p:txBody>
      </p:sp>
    </p:spTree>
    <p:extLst>
      <p:ext uri="{BB962C8B-B14F-4D97-AF65-F5344CB8AC3E}">
        <p14:creationId xmlns:p14="http://schemas.microsoft.com/office/powerpoint/2010/main" val="387119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D1946-774D-068A-795F-C252067C2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F4E8CA7-FD2A-4566-5CA3-3D0FB7322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1DB0A1-43F7-CC99-B9CA-3E50AB7EB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0B935-6245-446E-B5EF-7271D15007EA}" type="datetimeFigureOut">
              <a:rPr lang="en-AU" smtClean="0"/>
              <a:t>30/05/2023</a:t>
            </a:fld>
            <a:endParaRPr lang="en-AU"/>
          </a:p>
        </p:txBody>
      </p:sp>
      <p:sp>
        <p:nvSpPr>
          <p:cNvPr id="5" name="Footer Placeholder 4">
            <a:extLst>
              <a:ext uri="{FF2B5EF4-FFF2-40B4-BE49-F238E27FC236}">
                <a16:creationId xmlns:a16="http://schemas.microsoft.com/office/drawing/2014/main" id="{C9E36487-13F5-B243-2B53-0D7EB07F2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3A5BFAD-3195-B351-37ED-447681826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449BD-5813-47FD-B905-1703D26EC789}" type="slidenum">
              <a:rPr lang="en-AU" smtClean="0"/>
              <a:t>‹#›</a:t>
            </a:fld>
            <a:endParaRPr lang="en-AU"/>
          </a:p>
        </p:txBody>
      </p:sp>
      <p:sp>
        <p:nvSpPr>
          <p:cNvPr id="8" name="TextBox 7">
            <a:extLst>
              <a:ext uri="{FF2B5EF4-FFF2-40B4-BE49-F238E27FC236}">
                <a16:creationId xmlns:a16="http://schemas.microsoft.com/office/drawing/2014/main" id="{FD9208F2-C326-ED8C-BABD-922C63D93F10}"/>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ea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3979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7" name="Freeform: Shape 16">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2" name="Freeform: Shape 21">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TextBox 6">
            <a:extLst>
              <a:ext uri="{FF2B5EF4-FFF2-40B4-BE49-F238E27FC236}">
                <a16:creationId xmlns:a16="http://schemas.microsoft.com/office/drawing/2014/main" id="{2A5AAEB5-8FAD-C848-ED09-9B132DF7551E}"/>
              </a:ext>
            </a:extLst>
          </p:cNvPr>
          <p:cNvSpPr txBox="1"/>
          <p:nvPr/>
        </p:nvSpPr>
        <p:spPr>
          <a:xfrm>
            <a:off x="348342" y="3704878"/>
            <a:ext cx="11691257" cy="2543522"/>
          </a:xfrm>
          <a:prstGeom prst="rect">
            <a:avLst/>
          </a:prstGeom>
        </p:spPr>
        <p:txBody>
          <a:bodyPr vert="horz" lIns="91440" tIns="45720" rIns="91440" bIns="45720" rtlCol="0">
            <a:noAutofit/>
          </a:bodyPr>
          <a:lstStyle/>
          <a:p>
            <a:pPr>
              <a:lnSpc>
                <a:spcPct val="90000"/>
              </a:lnSpc>
              <a:spcBef>
                <a:spcPts val="1000"/>
              </a:spcBef>
            </a:pPr>
            <a:r>
              <a:rPr lang="en-US" sz="3200" dirty="0">
                <a:solidFill>
                  <a:srgbClr val="040C28"/>
                </a:solidFill>
              </a:rPr>
              <a:t>Patches are software and operating system (OS) updates that address security vulnerabilities within a program or product. Software vendors may choose to release updates to fix performance bugs, as well as to provide enhanced security features.</a:t>
            </a:r>
          </a:p>
        </p:txBody>
      </p:sp>
      <p:sp>
        <p:nvSpPr>
          <p:cNvPr id="5" name="TextBox 4">
            <a:extLst>
              <a:ext uri="{FF2B5EF4-FFF2-40B4-BE49-F238E27FC236}">
                <a16:creationId xmlns:a16="http://schemas.microsoft.com/office/drawing/2014/main" id="{0F43D9DB-5B89-A225-FD06-67CEFD4309AA}"/>
              </a:ext>
            </a:extLst>
          </p:cNvPr>
          <p:cNvSpPr txBox="1"/>
          <p:nvPr/>
        </p:nvSpPr>
        <p:spPr>
          <a:xfrm>
            <a:off x="468085" y="292465"/>
            <a:ext cx="10221686" cy="3123932"/>
          </a:xfrm>
          <a:prstGeom prst="rect">
            <a:avLst/>
          </a:prstGeom>
          <a:noFill/>
        </p:spPr>
        <p:txBody>
          <a:bodyPr wrap="square">
            <a:spAutoFit/>
          </a:bodyPr>
          <a:lstStyle/>
          <a:p>
            <a:pPr>
              <a:spcAft>
                <a:spcPts val="600"/>
              </a:spcAft>
            </a:pPr>
            <a:r>
              <a:rPr lang="en-US" sz="3200" b="0" i="0" dirty="0">
                <a:solidFill>
                  <a:srgbClr val="202124"/>
                </a:solidFill>
                <a:effectLst/>
              </a:rPr>
              <a:t>What is OS patching? </a:t>
            </a:r>
            <a:br>
              <a:rPr lang="en-US" sz="3200" b="0" i="0" dirty="0">
                <a:solidFill>
                  <a:srgbClr val="202124"/>
                </a:solidFill>
                <a:effectLst/>
              </a:rPr>
            </a:br>
            <a:endParaRPr lang="en-US" sz="3200" b="0" i="0" dirty="0">
              <a:solidFill>
                <a:srgbClr val="202124"/>
              </a:solidFill>
              <a:effectLst/>
            </a:endParaRPr>
          </a:p>
          <a:p>
            <a:pPr>
              <a:spcAft>
                <a:spcPts val="600"/>
              </a:spcAft>
            </a:pPr>
            <a:r>
              <a:rPr lang="en-US" sz="3200" b="0" i="0" dirty="0">
                <a:solidFill>
                  <a:srgbClr val="202124"/>
                </a:solidFill>
                <a:effectLst/>
              </a:rPr>
              <a:t>OS patching is </a:t>
            </a:r>
            <a:r>
              <a:rPr lang="en-US" sz="3200" b="0" i="0" dirty="0">
                <a:solidFill>
                  <a:srgbClr val="040C28"/>
                </a:solidFill>
                <a:effectLst/>
              </a:rPr>
              <a:t>the practice of applying software patches to the operating systems installed in your environment to ensure they remain safe, secure, and protected from external threats</a:t>
            </a:r>
            <a:r>
              <a:rPr lang="en-US" sz="3200" b="0" i="0" dirty="0">
                <a:solidFill>
                  <a:srgbClr val="202124"/>
                </a:solidFill>
                <a:effectLst/>
              </a:rPr>
              <a:t>.</a:t>
            </a:r>
            <a:endParaRPr lang="en-AU" sz="3200" dirty="0"/>
          </a:p>
        </p:txBody>
      </p:sp>
    </p:spTree>
    <p:extLst>
      <p:ext uri="{BB962C8B-B14F-4D97-AF65-F5344CB8AC3E}">
        <p14:creationId xmlns:p14="http://schemas.microsoft.com/office/powerpoint/2010/main" val="32881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82EB67-E503-8B0F-702B-34C716CDBA6A}"/>
              </a:ext>
            </a:extLst>
          </p:cNvPr>
          <p:cNvPicPr>
            <a:picLocks noChangeAspect="1"/>
          </p:cNvPicPr>
          <p:nvPr/>
        </p:nvPicPr>
        <p:blipFill>
          <a:blip r:embed="rId2"/>
          <a:stretch>
            <a:fillRect/>
          </a:stretch>
        </p:blipFill>
        <p:spPr>
          <a:xfrm>
            <a:off x="643467" y="689101"/>
            <a:ext cx="10905066" cy="5479796"/>
          </a:xfrm>
          <a:prstGeom prst="rect">
            <a:avLst/>
          </a:prstGeom>
          <a:ln>
            <a:noFill/>
          </a:ln>
        </p:spPr>
      </p:pic>
    </p:spTree>
    <p:extLst>
      <p:ext uri="{BB962C8B-B14F-4D97-AF65-F5344CB8AC3E}">
        <p14:creationId xmlns:p14="http://schemas.microsoft.com/office/powerpoint/2010/main" val="208403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1C737E7-06B8-132B-C859-4907DBE372AF}"/>
              </a:ext>
            </a:extLst>
          </p:cNvPr>
          <p:cNvPicPr>
            <a:picLocks noChangeAspect="1"/>
          </p:cNvPicPr>
          <p:nvPr/>
        </p:nvPicPr>
        <p:blipFill>
          <a:blip r:embed="rId2"/>
          <a:stretch>
            <a:fillRect/>
          </a:stretch>
        </p:blipFill>
        <p:spPr>
          <a:xfrm>
            <a:off x="643467" y="661839"/>
            <a:ext cx="10905066" cy="5534321"/>
          </a:xfrm>
          <a:prstGeom prst="rect">
            <a:avLst/>
          </a:prstGeom>
          <a:ln>
            <a:noFill/>
          </a:ln>
        </p:spPr>
      </p:pic>
    </p:spTree>
    <p:extLst>
      <p:ext uri="{BB962C8B-B14F-4D97-AF65-F5344CB8AC3E}">
        <p14:creationId xmlns:p14="http://schemas.microsoft.com/office/powerpoint/2010/main" val="354114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B8F37-FE02-D283-1BFE-5099369B75C6}"/>
              </a:ext>
            </a:extLst>
          </p:cNvPr>
          <p:cNvSpPr txBox="1"/>
          <p:nvPr/>
        </p:nvSpPr>
        <p:spPr>
          <a:xfrm>
            <a:off x="729343" y="1208316"/>
            <a:ext cx="11234057" cy="3539430"/>
          </a:xfrm>
          <a:prstGeom prst="rect">
            <a:avLst/>
          </a:prstGeom>
          <a:noFill/>
        </p:spPr>
        <p:txBody>
          <a:bodyPr wrap="square">
            <a:spAutoFit/>
          </a:bodyPr>
          <a:lstStyle/>
          <a:p>
            <a:pPr algn="l"/>
            <a:r>
              <a:rPr lang="en-US" sz="3200" dirty="0">
                <a:solidFill>
                  <a:srgbClr val="040C28"/>
                </a:solidFill>
              </a:rPr>
              <a:t>What are Windows OS patches?</a:t>
            </a:r>
          </a:p>
          <a:p>
            <a:pPr algn="l"/>
            <a:endParaRPr lang="en-US" sz="3200" dirty="0">
              <a:solidFill>
                <a:srgbClr val="040C28"/>
              </a:solidFill>
            </a:endParaRPr>
          </a:p>
          <a:p>
            <a:pPr algn="l"/>
            <a:r>
              <a:rPr lang="en-US" sz="3200" dirty="0">
                <a:solidFill>
                  <a:srgbClr val="040C28"/>
                </a:solidFill>
              </a:rPr>
              <a:t>A patch is a software update released to correct errors, bugs, or security vulnerabilities in computer programs. Microsoft releases patches to fix vulnerabilities in their software on a regular basis. Patches are usually released as an update that can be downloaded and installed to update an application or system.</a:t>
            </a:r>
          </a:p>
        </p:txBody>
      </p:sp>
    </p:spTree>
    <p:extLst>
      <p:ext uri="{BB962C8B-B14F-4D97-AF65-F5344CB8AC3E}">
        <p14:creationId xmlns:p14="http://schemas.microsoft.com/office/powerpoint/2010/main" val="298140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BC11F-1E0C-081A-6B4A-91D5BB70DA21}"/>
              </a:ext>
            </a:extLst>
          </p:cNvPr>
          <p:cNvSpPr txBox="1"/>
          <p:nvPr/>
        </p:nvSpPr>
        <p:spPr>
          <a:xfrm>
            <a:off x="380999" y="370114"/>
            <a:ext cx="11527971" cy="3046988"/>
          </a:xfrm>
          <a:prstGeom prst="rect">
            <a:avLst/>
          </a:prstGeom>
          <a:noFill/>
        </p:spPr>
        <p:txBody>
          <a:bodyPr wrap="square">
            <a:spAutoFit/>
          </a:bodyPr>
          <a:lstStyle/>
          <a:p>
            <a:pPr algn="l"/>
            <a:r>
              <a:rPr lang="en-US" sz="3200" dirty="0">
                <a:solidFill>
                  <a:srgbClr val="040C28"/>
                </a:solidFill>
              </a:rPr>
              <a:t>How does Windows patching work?</a:t>
            </a:r>
          </a:p>
          <a:p>
            <a:pPr algn="l"/>
            <a:endParaRPr lang="en-US" sz="3200" dirty="0">
              <a:solidFill>
                <a:srgbClr val="040C28"/>
              </a:solidFill>
            </a:endParaRPr>
          </a:p>
          <a:p>
            <a:pPr algn="l"/>
            <a:r>
              <a:rPr lang="en-US" sz="3200" dirty="0">
                <a:solidFill>
                  <a:srgbClr val="040C28"/>
                </a:solidFill>
              </a:rPr>
              <a:t>Windows Update downloads manifest files and provides them to the arbiter. The arbiter evaluates the manifest and tells the Windows Update client to download files. Windows Update client downloads files in a temporary folder. The arbiter stages the downloaded files.</a:t>
            </a:r>
          </a:p>
        </p:txBody>
      </p:sp>
    </p:spTree>
    <p:extLst>
      <p:ext uri="{BB962C8B-B14F-4D97-AF65-F5344CB8AC3E}">
        <p14:creationId xmlns:p14="http://schemas.microsoft.com/office/powerpoint/2010/main" val="23523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BC602-9AC8-F6C9-E006-8091F972238B}"/>
              </a:ext>
            </a:extLst>
          </p:cNvPr>
          <p:cNvSpPr txBox="1"/>
          <p:nvPr/>
        </p:nvSpPr>
        <p:spPr>
          <a:xfrm>
            <a:off x="664029" y="545850"/>
            <a:ext cx="11321142" cy="3046988"/>
          </a:xfrm>
          <a:prstGeom prst="rect">
            <a:avLst/>
          </a:prstGeom>
          <a:noFill/>
        </p:spPr>
        <p:txBody>
          <a:bodyPr wrap="square">
            <a:spAutoFit/>
          </a:bodyPr>
          <a:lstStyle/>
          <a:p>
            <a:r>
              <a:rPr lang="en-US" sz="3200" dirty="0">
                <a:solidFill>
                  <a:srgbClr val="040C28"/>
                </a:solidFill>
              </a:rPr>
              <a:t>Is patching the same as updating?</a:t>
            </a:r>
          </a:p>
          <a:p>
            <a:endParaRPr lang="en-US" sz="3200" dirty="0">
              <a:solidFill>
                <a:srgbClr val="040C28"/>
              </a:solidFill>
            </a:endParaRPr>
          </a:p>
          <a:p>
            <a:r>
              <a:rPr lang="en-US" sz="3200" dirty="0">
                <a:solidFill>
                  <a:srgbClr val="040C28"/>
                </a:solidFill>
              </a:rPr>
              <a:t>While general software updates can include lots of different features, patches are updates that address specific vulnerabilities. Vulnerabilities are “holes” or weaknesses in the security of a software program or operating system.</a:t>
            </a:r>
          </a:p>
        </p:txBody>
      </p:sp>
    </p:spTree>
    <p:extLst>
      <p:ext uri="{BB962C8B-B14F-4D97-AF65-F5344CB8AC3E}">
        <p14:creationId xmlns:p14="http://schemas.microsoft.com/office/powerpoint/2010/main" val="222500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3EAE522-4E07-5AB2-9DFF-B1BDC7B4C162}"/>
              </a:ext>
            </a:extLst>
          </p:cNvPr>
          <p:cNvSpPr>
            <a:spLocks noChangeArrowheads="1"/>
          </p:cNvSpPr>
          <p:nvPr/>
        </p:nvSpPr>
        <p:spPr bwMode="auto">
          <a:xfrm>
            <a:off x="728865" y="374342"/>
            <a:ext cx="10734270" cy="61093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altLang="en-US" sz="3200" kern="1200">
                <a:solidFill>
                  <a:srgbClr val="040C28"/>
                </a:solidFill>
                <a:latin typeface="+mn-lt"/>
                <a:ea typeface="+mn-ea"/>
                <a:cs typeface="+mn-cs"/>
              </a:rPr>
              <a:t>What happens if patching is not done?</a:t>
            </a:r>
          </a:p>
          <a:p>
            <a:pPr fontAlgn="t">
              <a:spcAft>
                <a:spcPts val="600"/>
              </a:spcAft>
            </a:pPr>
            <a:r>
              <a:rPr lang="en-US" altLang="en-US" sz="3200" kern="1200">
                <a:solidFill>
                  <a:srgbClr val="040C28"/>
                </a:solidFill>
                <a:latin typeface="+mn-lt"/>
                <a:ea typeface="+mn-ea"/>
                <a:cs typeface="+mn-cs"/>
              </a:rPr>
              <a:t>           </a:t>
            </a:r>
          </a:p>
          <a:p>
            <a:pPr fontAlgn="t">
              <a:spcAft>
                <a:spcPts val="600"/>
              </a:spcAft>
            </a:pPr>
            <a:endParaRPr lang="en-US" altLang="en-US" sz="3200" kern="1200">
              <a:solidFill>
                <a:srgbClr val="040C28"/>
              </a:solidFill>
              <a:latin typeface="+mn-lt"/>
              <a:ea typeface="+mn-ea"/>
              <a:cs typeface="+mn-cs"/>
            </a:endParaRPr>
          </a:p>
          <a:p>
            <a:pPr fontAlgn="t">
              <a:spcAft>
                <a:spcPts val="600"/>
              </a:spcAft>
            </a:pPr>
            <a:endParaRPr lang="en-US" altLang="en-US" sz="3200" kern="1200">
              <a:solidFill>
                <a:srgbClr val="040C28"/>
              </a:solidFill>
              <a:latin typeface="+mn-lt"/>
              <a:ea typeface="+mn-ea"/>
              <a:cs typeface="+mn-cs"/>
            </a:endParaRPr>
          </a:p>
          <a:p>
            <a:pPr fontAlgn="t">
              <a:spcAft>
                <a:spcPts val="600"/>
              </a:spcAft>
            </a:pPr>
            <a:endParaRPr lang="en-US" altLang="en-US" sz="3200" kern="1200">
              <a:solidFill>
                <a:srgbClr val="040C28"/>
              </a:solidFill>
              <a:latin typeface="+mn-lt"/>
              <a:ea typeface="+mn-ea"/>
              <a:cs typeface="+mn-cs"/>
            </a:endParaRPr>
          </a:p>
          <a:p>
            <a:pPr fontAlgn="t">
              <a:spcAft>
                <a:spcPts val="600"/>
              </a:spcAft>
            </a:pPr>
            <a:endParaRPr lang="en-US" altLang="en-US" sz="3200" kern="1200">
              <a:solidFill>
                <a:srgbClr val="040C28"/>
              </a:solidFill>
              <a:latin typeface="+mn-lt"/>
              <a:ea typeface="+mn-ea"/>
              <a:cs typeface="+mn-cs"/>
            </a:endParaRPr>
          </a:p>
          <a:p>
            <a:pPr fontAlgn="t">
              <a:spcAft>
                <a:spcPts val="600"/>
              </a:spcAft>
            </a:pPr>
            <a:endParaRPr lang="en-US" altLang="en-US" sz="3200" kern="1200">
              <a:solidFill>
                <a:srgbClr val="040C28"/>
              </a:solidFill>
              <a:latin typeface="+mn-lt"/>
              <a:ea typeface="+mn-ea"/>
              <a:cs typeface="+mn-cs"/>
            </a:endParaRPr>
          </a:p>
          <a:p>
            <a:pPr>
              <a:spcAft>
                <a:spcPts val="600"/>
              </a:spcAft>
            </a:pPr>
            <a:r>
              <a:rPr lang="en-US" altLang="en-US" sz="3200" kern="1200">
                <a:solidFill>
                  <a:srgbClr val="040C28"/>
                </a:solidFill>
                <a:latin typeface="+mn-lt"/>
                <a:ea typeface="+mn-ea"/>
                <a:cs typeface="+mn-cs"/>
              </a:rPr>
              <a:t>Lack of regular patching means the existing ones will go out of date, leaving them vulnerable to cyber threats. Once companies are known to be vulnerable at specific endpoints, the perfect malware is introduced by hackers to exploit the weakness.</a:t>
            </a:r>
            <a:endParaRPr lang="en-US" altLang="en-US" sz="3200">
              <a:solidFill>
                <a:srgbClr val="040C28"/>
              </a:solidFill>
              <a:latin typeface="+mn-lt"/>
            </a:endParaRPr>
          </a:p>
        </p:txBody>
      </p:sp>
      <p:pic>
        <p:nvPicPr>
          <p:cNvPr id="1026" name="Picture 2" descr="What Can Happen If You Don't Keep Up With Patch Management?">
            <a:extLst>
              <a:ext uri="{FF2B5EF4-FFF2-40B4-BE49-F238E27FC236}">
                <a16:creationId xmlns:a16="http://schemas.microsoft.com/office/drawing/2014/main" id="{6E6F48F3-55A7-3D63-4F36-42DB6155D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150" y="1597585"/>
            <a:ext cx="4516150" cy="235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60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FE124E-BAF9-0921-2E93-F580C318CF2F}"/>
              </a:ext>
            </a:extLst>
          </p:cNvPr>
          <p:cNvSpPr txBox="1"/>
          <p:nvPr/>
        </p:nvSpPr>
        <p:spPr>
          <a:xfrm>
            <a:off x="642938" y="642938"/>
            <a:ext cx="2908300" cy="5570538"/>
          </a:xfrm>
          <a:prstGeom prst="rect">
            <a:avLst/>
          </a:prstGeom>
          <a:noFill/>
        </p:spPr>
        <p:txBody>
          <a:bodyPr wrap="square" anchor="t">
            <a:normAutofit/>
          </a:bodyPr>
          <a:lstStyle/>
          <a:p>
            <a:pPr algn="l">
              <a:spcAft>
                <a:spcPts val="600"/>
              </a:spcAft>
            </a:pPr>
            <a:r>
              <a:rPr lang="en-US" sz="2800" dirty="0">
                <a:solidFill>
                  <a:srgbClr val="040C28"/>
                </a:solidFill>
              </a:rPr>
              <a:t>What are the three types of patching?</a:t>
            </a:r>
          </a:p>
          <a:p>
            <a:pPr algn="l">
              <a:spcAft>
                <a:spcPts val="600"/>
              </a:spcAft>
            </a:pPr>
            <a:endParaRPr lang="en-US" sz="2800" dirty="0">
              <a:solidFill>
                <a:srgbClr val="040C28"/>
              </a:solidFill>
            </a:endParaRPr>
          </a:p>
          <a:p>
            <a:pPr algn="l">
              <a:spcAft>
                <a:spcPts val="600"/>
              </a:spcAft>
            </a:pPr>
            <a:r>
              <a:rPr lang="en-US" sz="2800" dirty="0">
                <a:solidFill>
                  <a:srgbClr val="040C28"/>
                </a:solidFill>
              </a:rPr>
              <a:t>The three most common types of patches are security patches, bug fixes, and feature updates.</a:t>
            </a:r>
          </a:p>
        </p:txBody>
      </p:sp>
      <p:sp>
        <p:nvSpPr>
          <p:cNvPr id="5" name="TextBox 4">
            <a:extLst>
              <a:ext uri="{FF2B5EF4-FFF2-40B4-BE49-F238E27FC236}">
                <a16:creationId xmlns:a16="http://schemas.microsoft.com/office/drawing/2014/main" id="{B724C2DE-CDF5-AA9D-B533-9A8447C52443}"/>
              </a:ext>
            </a:extLst>
          </p:cNvPr>
          <p:cNvSpPr txBox="1"/>
          <p:nvPr/>
        </p:nvSpPr>
        <p:spPr>
          <a:xfrm>
            <a:off x="3625850" y="642938"/>
            <a:ext cx="7923213" cy="5570538"/>
          </a:xfrm>
          <a:prstGeom prst="rect">
            <a:avLst/>
          </a:prstGeom>
          <a:noFill/>
        </p:spPr>
        <p:txBody>
          <a:bodyPr wrap="square" anchor="t">
            <a:normAutofit/>
          </a:bodyPr>
          <a:lstStyle/>
          <a:p>
            <a:pPr algn="l">
              <a:spcAft>
                <a:spcPts val="600"/>
              </a:spcAft>
            </a:pPr>
            <a:r>
              <a:rPr lang="en-US" sz="2800" dirty="0">
                <a:solidFill>
                  <a:srgbClr val="040C28"/>
                </a:solidFill>
              </a:rPr>
              <a:t>Why is OS patching required?</a:t>
            </a:r>
          </a:p>
          <a:p>
            <a:pPr algn="l">
              <a:spcAft>
                <a:spcPts val="600"/>
              </a:spcAft>
            </a:pPr>
            <a:endParaRPr lang="en-US" sz="2800" dirty="0">
              <a:solidFill>
                <a:srgbClr val="040C28"/>
              </a:solidFill>
            </a:endParaRPr>
          </a:p>
          <a:p>
            <a:pPr algn="l">
              <a:spcAft>
                <a:spcPts val="600"/>
              </a:spcAft>
            </a:pPr>
            <a:r>
              <a:rPr lang="en-US" sz="2800" dirty="0">
                <a:solidFill>
                  <a:srgbClr val="040C28"/>
                </a:solidFill>
              </a:rPr>
              <a:t>Security: A common cause of network security breaches is missing patches in operating systems. Having a regular patch schedule means installing updates promptly, reducing the opportunity for data loss and damage to your infrastructure. </a:t>
            </a:r>
          </a:p>
          <a:p>
            <a:pPr algn="l">
              <a:spcAft>
                <a:spcPts val="600"/>
              </a:spcAft>
            </a:pPr>
            <a:endParaRPr lang="en-US" sz="2800" dirty="0">
              <a:solidFill>
                <a:srgbClr val="040C28"/>
              </a:solidFill>
            </a:endParaRPr>
          </a:p>
          <a:p>
            <a:pPr algn="l">
              <a:spcAft>
                <a:spcPts val="600"/>
              </a:spcAft>
            </a:pPr>
            <a:r>
              <a:rPr lang="en-US" sz="2800" dirty="0">
                <a:solidFill>
                  <a:srgbClr val="040C28"/>
                </a:solidFill>
              </a:rPr>
              <a:t>New features: Patches are not always about protection from malware or fixing bugs.</a:t>
            </a:r>
          </a:p>
        </p:txBody>
      </p:sp>
    </p:spTree>
    <p:extLst>
      <p:ext uri="{BB962C8B-B14F-4D97-AF65-F5344CB8AC3E}">
        <p14:creationId xmlns:p14="http://schemas.microsoft.com/office/powerpoint/2010/main" val="366143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4F67D-4EDD-0FD9-1D3F-1090907BEA1D}"/>
              </a:ext>
            </a:extLst>
          </p:cNvPr>
          <p:cNvSpPr txBox="1"/>
          <p:nvPr/>
        </p:nvSpPr>
        <p:spPr>
          <a:xfrm>
            <a:off x="163286" y="152400"/>
            <a:ext cx="12028714" cy="6494085"/>
          </a:xfrm>
          <a:prstGeom prst="rect">
            <a:avLst/>
          </a:prstGeom>
          <a:noFill/>
        </p:spPr>
        <p:txBody>
          <a:bodyPr wrap="square">
            <a:spAutoFit/>
          </a:bodyPr>
          <a:lstStyle/>
          <a:p>
            <a:pPr algn="l"/>
            <a:r>
              <a:rPr lang="en-US" sz="3200" dirty="0">
                <a:solidFill>
                  <a:srgbClr val="040C28"/>
                </a:solidFill>
              </a:rPr>
              <a:t>Types of Windows Patches</a:t>
            </a:r>
          </a:p>
          <a:p>
            <a:pPr algn="l"/>
            <a:r>
              <a:rPr lang="en-US" sz="3200" dirty="0">
                <a:solidFill>
                  <a:srgbClr val="040C28"/>
                </a:solidFill>
              </a:rPr>
              <a:t>What are some types of Windows patches? These can be classified into several categories as seen below:</a:t>
            </a:r>
          </a:p>
          <a:p>
            <a:pPr algn="l"/>
            <a:endParaRPr lang="en-US" sz="3200" dirty="0">
              <a:solidFill>
                <a:srgbClr val="040C28"/>
              </a:solidFill>
            </a:endParaRPr>
          </a:p>
          <a:p>
            <a:pPr algn="l">
              <a:buFont typeface="Arial" panose="020B0604020202020204" pitchFamily="34" charset="0"/>
              <a:buChar char="•"/>
            </a:pPr>
            <a:r>
              <a:rPr lang="en-US" sz="3200" dirty="0">
                <a:solidFill>
                  <a:srgbClr val="040C28"/>
                </a:solidFill>
              </a:rPr>
              <a:t>Critical Updates</a:t>
            </a:r>
          </a:p>
          <a:p>
            <a:pPr algn="l">
              <a:buFont typeface="Arial" panose="020B0604020202020204" pitchFamily="34" charset="0"/>
              <a:buChar char="•"/>
            </a:pPr>
            <a:r>
              <a:rPr lang="en-US" sz="3200" dirty="0">
                <a:solidFill>
                  <a:srgbClr val="040C28"/>
                </a:solidFill>
              </a:rPr>
              <a:t>Security Updates</a:t>
            </a:r>
          </a:p>
          <a:p>
            <a:pPr algn="l">
              <a:buFont typeface="Arial" panose="020B0604020202020204" pitchFamily="34" charset="0"/>
              <a:buChar char="•"/>
            </a:pPr>
            <a:r>
              <a:rPr lang="en-US" sz="3200" dirty="0">
                <a:solidFill>
                  <a:srgbClr val="040C28"/>
                </a:solidFill>
              </a:rPr>
              <a:t>Microsoft Quality Updates</a:t>
            </a:r>
          </a:p>
          <a:p>
            <a:pPr algn="l">
              <a:buFont typeface="Arial" panose="020B0604020202020204" pitchFamily="34" charset="0"/>
              <a:buChar char="•"/>
            </a:pPr>
            <a:r>
              <a:rPr lang="en-US" sz="3200" dirty="0">
                <a:solidFill>
                  <a:srgbClr val="040C28"/>
                </a:solidFill>
              </a:rPr>
              <a:t>Updates</a:t>
            </a:r>
          </a:p>
          <a:p>
            <a:pPr algn="l">
              <a:buFont typeface="Arial" panose="020B0604020202020204" pitchFamily="34" charset="0"/>
              <a:buChar char="•"/>
            </a:pPr>
            <a:r>
              <a:rPr lang="en-US" sz="3200" dirty="0">
                <a:solidFill>
                  <a:srgbClr val="040C28"/>
                </a:solidFill>
              </a:rPr>
              <a:t>Update Rollups</a:t>
            </a:r>
          </a:p>
          <a:p>
            <a:pPr algn="l">
              <a:buFont typeface="Arial" panose="020B0604020202020204" pitchFamily="34" charset="0"/>
              <a:buChar char="•"/>
            </a:pPr>
            <a:r>
              <a:rPr lang="en-US" sz="3200" dirty="0">
                <a:solidFill>
                  <a:srgbClr val="040C28"/>
                </a:solidFill>
              </a:rPr>
              <a:t>Definition Updates</a:t>
            </a:r>
          </a:p>
          <a:p>
            <a:pPr algn="l">
              <a:buFont typeface="Arial" panose="020B0604020202020204" pitchFamily="34" charset="0"/>
              <a:buChar char="•"/>
            </a:pPr>
            <a:r>
              <a:rPr lang="en-US" sz="3200" dirty="0">
                <a:solidFill>
                  <a:srgbClr val="040C28"/>
                </a:solidFill>
              </a:rPr>
              <a:t>Feature Packs</a:t>
            </a:r>
          </a:p>
          <a:p>
            <a:pPr algn="l">
              <a:buFont typeface="Arial" panose="020B0604020202020204" pitchFamily="34" charset="0"/>
              <a:buChar char="•"/>
            </a:pPr>
            <a:r>
              <a:rPr lang="en-US" sz="3200" dirty="0">
                <a:solidFill>
                  <a:srgbClr val="040C28"/>
                </a:solidFill>
              </a:rPr>
              <a:t>Drivers</a:t>
            </a:r>
          </a:p>
          <a:p>
            <a:pPr algn="l">
              <a:buFont typeface="Arial" panose="020B0604020202020204" pitchFamily="34" charset="0"/>
              <a:buChar char="•"/>
            </a:pPr>
            <a:r>
              <a:rPr lang="en-US" sz="3200" dirty="0">
                <a:solidFill>
                  <a:srgbClr val="040C28"/>
                </a:solidFill>
              </a:rPr>
              <a:t>Tools</a:t>
            </a:r>
          </a:p>
        </p:txBody>
      </p:sp>
    </p:spTree>
    <p:extLst>
      <p:ext uri="{BB962C8B-B14F-4D97-AF65-F5344CB8AC3E}">
        <p14:creationId xmlns:p14="http://schemas.microsoft.com/office/powerpoint/2010/main" val="167996819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61C26E-B28E-BCD5-7DBA-A89970248F6D}"/>
              </a:ext>
            </a:extLst>
          </p:cNvPr>
          <p:cNvSpPr txBox="1"/>
          <p:nvPr/>
        </p:nvSpPr>
        <p:spPr>
          <a:xfrm>
            <a:off x="792679" y="1675894"/>
            <a:ext cx="11047020" cy="1569660"/>
          </a:xfrm>
          <a:prstGeom prst="rect">
            <a:avLst/>
          </a:prstGeom>
          <a:noFill/>
        </p:spPr>
        <p:txBody>
          <a:bodyPr wrap="square">
            <a:spAutoFit/>
          </a:bodyPr>
          <a:lstStyle/>
          <a:p>
            <a:r>
              <a:rPr lang="en-US" sz="3200" dirty="0">
                <a:solidFill>
                  <a:srgbClr val="040C28"/>
                </a:solidFill>
              </a:rPr>
              <a:t>If you want to install the update now, </a:t>
            </a:r>
            <a:r>
              <a:rPr lang="en-US" sz="3200" b="1" dirty="0">
                <a:solidFill>
                  <a:srgbClr val="040C28"/>
                </a:solidFill>
              </a:rPr>
              <a:t>select Start </a:t>
            </a:r>
            <a:r>
              <a:rPr lang="en-US" sz="3200" dirty="0">
                <a:solidFill>
                  <a:srgbClr val="040C28"/>
                </a:solidFill>
              </a:rPr>
              <a:t>&gt; </a:t>
            </a:r>
            <a:r>
              <a:rPr lang="en-US" sz="3200" b="1" dirty="0">
                <a:solidFill>
                  <a:srgbClr val="040C28"/>
                </a:solidFill>
              </a:rPr>
              <a:t>Settings</a:t>
            </a:r>
            <a:r>
              <a:rPr lang="en-US" sz="3200" dirty="0">
                <a:solidFill>
                  <a:srgbClr val="040C28"/>
                </a:solidFill>
              </a:rPr>
              <a:t> &gt; </a:t>
            </a:r>
            <a:r>
              <a:rPr lang="en-US" sz="3200" b="1" dirty="0">
                <a:solidFill>
                  <a:srgbClr val="040C28"/>
                </a:solidFill>
              </a:rPr>
              <a:t>Update &amp; Security </a:t>
            </a:r>
            <a:r>
              <a:rPr lang="en-US" sz="3200" dirty="0">
                <a:solidFill>
                  <a:srgbClr val="040C28"/>
                </a:solidFill>
              </a:rPr>
              <a:t>&gt; </a:t>
            </a:r>
            <a:r>
              <a:rPr lang="en-US" sz="3200" b="1" dirty="0">
                <a:solidFill>
                  <a:srgbClr val="040C28"/>
                </a:solidFill>
              </a:rPr>
              <a:t>Windows Update </a:t>
            </a:r>
            <a:r>
              <a:rPr lang="en-US" sz="3200" dirty="0">
                <a:solidFill>
                  <a:srgbClr val="040C28"/>
                </a:solidFill>
              </a:rPr>
              <a:t>, and then select Check for updates. If updates are available, install them.</a:t>
            </a:r>
            <a:endParaRPr lang="en-AU" sz="3200" dirty="0">
              <a:solidFill>
                <a:srgbClr val="040C28"/>
              </a:solidFill>
            </a:endParaRPr>
          </a:p>
        </p:txBody>
      </p:sp>
      <p:sp>
        <p:nvSpPr>
          <p:cNvPr id="7" name="TextBox 6">
            <a:extLst>
              <a:ext uri="{FF2B5EF4-FFF2-40B4-BE49-F238E27FC236}">
                <a16:creationId xmlns:a16="http://schemas.microsoft.com/office/drawing/2014/main" id="{D61AD6B6-8E19-D231-9175-BBC8736D4D62}"/>
              </a:ext>
            </a:extLst>
          </p:cNvPr>
          <p:cNvSpPr txBox="1"/>
          <p:nvPr/>
        </p:nvSpPr>
        <p:spPr>
          <a:xfrm>
            <a:off x="792678" y="694108"/>
            <a:ext cx="9942615" cy="584775"/>
          </a:xfrm>
          <a:prstGeom prst="rect">
            <a:avLst/>
          </a:prstGeom>
          <a:noFill/>
        </p:spPr>
        <p:txBody>
          <a:bodyPr wrap="square">
            <a:spAutoFit/>
          </a:bodyPr>
          <a:lstStyle/>
          <a:p>
            <a:r>
              <a:rPr lang="en-US" sz="3200" dirty="0">
                <a:solidFill>
                  <a:srgbClr val="040C28"/>
                </a:solidFill>
              </a:rPr>
              <a:t>How do I manually update Windows patches?</a:t>
            </a:r>
            <a:endParaRPr lang="en-AU" sz="3200" dirty="0">
              <a:solidFill>
                <a:srgbClr val="040C28"/>
              </a:solidFill>
            </a:endParaRPr>
          </a:p>
        </p:txBody>
      </p:sp>
    </p:spTree>
    <p:extLst>
      <p:ext uri="{BB962C8B-B14F-4D97-AF65-F5344CB8AC3E}">
        <p14:creationId xmlns:p14="http://schemas.microsoft.com/office/powerpoint/2010/main" val="275499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34F6C4-9090-D586-5BA9-837A3FB674DC}"/>
              </a:ext>
            </a:extLst>
          </p:cNvPr>
          <p:cNvPicPr>
            <a:picLocks noChangeAspect="1"/>
          </p:cNvPicPr>
          <p:nvPr/>
        </p:nvPicPr>
        <p:blipFill>
          <a:blip r:embed="rId2"/>
          <a:stretch>
            <a:fillRect/>
          </a:stretch>
        </p:blipFill>
        <p:spPr>
          <a:xfrm>
            <a:off x="2709333" y="643467"/>
            <a:ext cx="6773333" cy="5571065"/>
          </a:xfrm>
          <a:prstGeom prst="rect">
            <a:avLst/>
          </a:prstGeom>
          <a:ln>
            <a:noFill/>
          </a:ln>
        </p:spPr>
      </p:pic>
    </p:spTree>
    <p:extLst>
      <p:ext uri="{BB962C8B-B14F-4D97-AF65-F5344CB8AC3E}">
        <p14:creationId xmlns:p14="http://schemas.microsoft.com/office/powerpoint/2010/main" val="3669249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143</TotalTime>
  <Words>503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Saranya Chandrukannan</dc:creator>
  <cp:lastModifiedBy>Saranya Chandrukannan</cp:lastModifiedBy>
  <cp:revision>1</cp:revision>
  <dcterms:created xsi:type="dcterms:W3CDTF">2023-05-29T13:22:21Z</dcterms:created>
  <dcterms:modified xsi:type="dcterms:W3CDTF">2023-05-30T03:05:12Z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ac7e5b-5da2-46c7-8677-8a6b50f7d886_Enabled">
    <vt:lpwstr>true</vt:lpwstr>
  </property>
  <property fmtid="{D5CDD505-2E9C-101B-9397-08002B2CF9AE}" pid="3" name="MSIP_Label_f3ac7e5b-5da2-46c7-8677-8a6b50f7d886_SetDate">
    <vt:lpwstr>2023-05-29T13:22:30Z</vt:lpwstr>
  </property>
  <property fmtid="{D5CDD505-2E9C-101B-9397-08002B2CF9AE}" pid="4" name="MSIP_Label_f3ac7e5b-5da2-46c7-8677-8a6b50f7d886_Method">
    <vt:lpwstr>Standard</vt:lpwstr>
  </property>
  <property fmtid="{D5CDD505-2E9C-101B-9397-08002B2CF9AE}" pid="5" name="MSIP_Label_f3ac7e5b-5da2-46c7-8677-8a6b50f7d886_Name">
    <vt:lpwstr>Official</vt:lpwstr>
  </property>
  <property fmtid="{D5CDD505-2E9C-101B-9397-08002B2CF9AE}" pid="6" name="MSIP_Label_f3ac7e5b-5da2-46c7-8677-8a6b50f7d886_SiteId">
    <vt:lpwstr>218881e8-07ad-4142-87d7-f6b90d17009b</vt:lpwstr>
  </property>
  <property fmtid="{D5CDD505-2E9C-101B-9397-08002B2CF9AE}" pid="7" name="MSIP_Label_f3ac7e5b-5da2-46c7-8677-8a6b50f7d886_ActionId">
    <vt:lpwstr>ec22bce6-e1eb-4295-be6a-40fb1603c465</vt:lpwstr>
  </property>
  <property fmtid="{D5CDD505-2E9C-101B-9397-08002B2CF9AE}" pid="8" name="MSIP_Label_f3ac7e5b-5da2-46c7-8677-8a6b50f7d886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vt:lpwstr>
  </property>
</Properties>
</file>