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464" r:id="rId2"/>
    <p:sldId id="513" r:id="rId3"/>
    <p:sldId id="497" r:id="rId4"/>
    <p:sldId id="257" r:id="rId5"/>
    <p:sldId id="492" r:id="rId6"/>
    <p:sldId id="493" r:id="rId7"/>
    <p:sldId id="494" r:id="rId8"/>
    <p:sldId id="495" r:id="rId9"/>
    <p:sldId id="496" r:id="rId10"/>
    <p:sldId id="498" r:id="rId11"/>
    <p:sldId id="511" r:id="rId12"/>
    <p:sldId id="512" r:id="rId13"/>
    <p:sldId id="499" r:id="rId14"/>
    <p:sldId id="278"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77" d="100"/>
          <a:sy n="77" d="100"/>
        </p:scale>
        <p:origin x="30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 Bolton" userId="7867b308-7fb3-416c-a546-7aa07f36597e" providerId="ADAL" clId="{A3253088-BE30-4DCD-988D-AFCFA4FE135A}"/>
    <pc:docChg chg="modSld">
      <pc:chgData name="Rob Bolton" userId="7867b308-7fb3-416c-a546-7aa07f36597e" providerId="ADAL" clId="{A3253088-BE30-4DCD-988D-AFCFA4FE135A}" dt="2021-09-02T02:09:05.289" v="5" actId="20577"/>
      <pc:docMkLst>
        <pc:docMk/>
      </pc:docMkLst>
      <pc:sldChg chg="modSp mod">
        <pc:chgData name="Rob Bolton" userId="7867b308-7fb3-416c-a546-7aa07f36597e" providerId="ADAL" clId="{A3253088-BE30-4DCD-988D-AFCFA4FE135A}" dt="2021-09-02T02:09:05.289" v="5" actId="20577"/>
        <pc:sldMkLst>
          <pc:docMk/>
          <pc:sldMk cId="699937559" sldId="464"/>
        </pc:sldMkLst>
        <pc:graphicFrameChg chg="modGraphic">
          <ac:chgData name="Rob Bolton" userId="7867b308-7fb3-416c-a546-7aa07f36597e" providerId="ADAL" clId="{A3253088-BE30-4DCD-988D-AFCFA4FE135A}" dt="2021-09-02T02:09:05.289" v="5" actId="20577"/>
          <ac:graphicFrameMkLst>
            <pc:docMk/>
            <pc:sldMk cId="699937559" sldId="464"/>
            <ac:graphicFrameMk id="5" creationId="{00000000-0000-0000-0000-000000000000}"/>
          </ac:graphicFrameMkLst>
        </pc:graphicFrameChg>
      </pc:sldChg>
      <pc:sldChg chg="modSp mod">
        <pc:chgData name="Rob Bolton" userId="7867b308-7fb3-416c-a546-7aa07f36597e" providerId="ADAL" clId="{A3253088-BE30-4DCD-988D-AFCFA4FE135A}" dt="2021-09-01T04:00:41.187" v="0" actId="20577"/>
        <pc:sldMkLst>
          <pc:docMk/>
          <pc:sldMk cId="2298573752" sldId="513"/>
        </pc:sldMkLst>
        <pc:spChg chg="mod">
          <ac:chgData name="Rob Bolton" userId="7867b308-7fb3-416c-a546-7aa07f36597e" providerId="ADAL" clId="{A3253088-BE30-4DCD-988D-AFCFA4FE135A}" dt="2021-09-01T04:00:41.187" v="0" actId="20577"/>
          <ac:spMkLst>
            <pc:docMk/>
            <pc:sldMk cId="2298573752" sldId="513"/>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CFA22A-2C1A-4F44-AED9-6AA1A2EEBC7E}" type="datetimeFigureOut">
              <a:rPr lang="en-AU" smtClean="0"/>
              <a:t>2/09/2021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7359EF-5253-4CD3-9B23-9214B67A4173}" type="slidenum">
              <a:rPr lang="en-AU" smtClean="0"/>
              <a:t>‹#›</a:t>
            </a:fld>
            <a:endParaRPr lang="en-AU"/>
          </a:p>
        </p:txBody>
      </p:sp>
    </p:spTree>
    <p:extLst>
      <p:ext uri="{BB962C8B-B14F-4D97-AF65-F5344CB8AC3E}">
        <p14:creationId xmlns:p14="http://schemas.microsoft.com/office/powerpoint/2010/main" val="1565806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34E09441-7A7C-4B2A-80D6-DB03DDD2ED93}" type="slidenum">
              <a:rPr lang="en-AU" smtClean="0"/>
              <a:pPr/>
              <a:t>11</a:t>
            </a:fld>
            <a:endParaRPr lang="en-AU"/>
          </a:p>
        </p:txBody>
      </p:sp>
    </p:spTree>
    <p:extLst>
      <p:ext uri="{BB962C8B-B14F-4D97-AF65-F5344CB8AC3E}">
        <p14:creationId xmlns:p14="http://schemas.microsoft.com/office/powerpoint/2010/main" val="1399391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F327E-932E-4771-BF7D-78A227399C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68ADD347-D44E-40B1-AE4F-9A6B5C53F6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1DD408C-BB33-4176-8FDE-4929CE213F33}"/>
              </a:ext>
            </a:extLst>
          </p:cNvPr>
          <p:cNvSpPr>
            <a:spLocks noGrp="1"/>
          </p:cNvSpPr>
          <p:nvPr>
            <p:ph type="dt" sz="half" idx="10"/>
          </p:nvPr>
        </p:nvSpPr>
        <p:spPr/>
        <p:txBody>
          <a:bodyPr/>
          <a:lstStyle/>
          <a:p>
            <a:fld id="{40E8EAF7-6320-4D2B-8DDD-A363ED3A61DA}" type="datetimeFigureOut">
              <a:rPr lang="en-AU" smtClean="0"/>
              <a:t>2/09/2021</a:t>
            </a:fld>
            <a:endParaRPr lang="en-AU"/>
          </a:p>
        </p:txBody>
      </p:sp>
      <p:sp>
        <p:nvSpPr>
          <p:cNvPr id="5" name="Footer Placeholder 4">
            <a:extLst>
              <a:ext uri="{FF2B5EF4-FFF2-40B4-BE49-F238E27FC236}">
                <a16:creationId xmlns:a16="http://schemas.microsoft.com/office/drawing/2014/main" id="{A0F1468F-7DAB-41DD-8112-2FED196B8D6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A99FA8A-5A9E-4846-AEBF-FB6C6700066F}"/>
              </a:ext>
            </a:extLst>
          </p:cNvPr>
          <p:cNvSpPr>
            <a:spLocks noGrp="1"/>
          </p:cNvSpPr>
          <p:nvPr>
            <p:ph type="sldNum" sz="quarter" idx="12"/>
          </p:nvPr>
        </p:nvSpPr>
        <p:spPr/>
        <p:txBody>
          <a:bodyPr/>
          <a:lstStyle/>
          <a:p>
            <a:fld id="{B6DFE144-F278-4274-9535-06FC5C5BFFEA}" type="slidenum">
              <a:rPr lang="en-AU" smtClean="0"/>
              <a:t>‹#›</a:t>
            </a:fld>
            <a:endParaRPr lang="en-AU"/>
          </a:p>
        </p:txBody>
      </p:sp>
    </p:spTree>
    <p:extLst>
      <p:ext uri="{BB962C8B-B14F-4D97-AF65-F5344CB8AC3E}">
        <p14:creationId xmlns:p14="http://schemas.microsoft.com/office/powerpoint/2010/main" val="3740018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6C6D2-6D80-4CEF-902A-3DF681C58CDD}"/>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E0341CD-5B3A-41DB-B9AB-F373592EDC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7FEA278-84CE-452E-A929-6A4F5C2F25B9}"/>
              </a:ext>
            </a:extLst>
          </p:cNvPr>
          <p:cNvSpPr>
            <a:spLocks noGrp="1"/>
          </p:cNvSpPr>
          <p:nvPr>
            <p:ph type="dt" sz="half" idx="10"/>
          </p:nvPr>
        </p:nvSpPr>
        <p:spPr/>
        <p:txBody>
          <a:bodyPr/>
          <a:lstStyle/>
          <a:p>
            <a:fld id="{40E8EAF7-6320-4D2B-8DDD-A363ED3A61DA}" type="datetimeFigureOut">
              <a:rPr lang="en-AU" smtClean="0"/>
              <a:t>2/09/2021</a:t>
            </a:fld>
            <a:endParaRPr lang="en-AU"/>
          </a:p>
        </p:txBody>
      </p:sp>
      <p:sp>
        <p:nvSpPr>
          <p:cNvPr id="5" name="Footer Placeholder 4">
            <a:extLst>
              <a:ext uri="{FF2B5EF4-FFF2-40B4-BE49-F238E27FC236}">
                <a16:creationId xmlns:a16="http://schemas.microsoft.com/office/drawing/2014/main" id="{D47849D4-79C6-48FA-9CD8-BBA5AD10406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60B2121-7989-4B88-972B-16C93CF286E6}"/>
              </a:ext>
            </a:extLst>
          </p:cNvPr>
          <p:cNvSpPr>
            <a:spLocks noGrp="1"/>
          </p:cNvSpPr>
          <p:nvPr>
            <p:ph type="sldNum" sz="quarter" idx="12"/>
          </p:nvPr>
        </p:nvSpPr>
        <p:spPr/>
        <p:txBody>
          <a:bodyPr/>
          <a:lstStyle/>
          <a:p>
            <a:fld id="{B6DFE144-F278-4274-9535-06FC5C5BFFEA}" type="slidenum">
              <a:rPr lang="en-AU" smtClean="0"/>
              <a:t>‹#›</a:t>
            </a:fld>
            <a:endParaRPr lang="en-AU"/>
          </a:p>
        </p:txBody>
      </p:sp>
    </p:spTree>
    <p:extLst>
      <p:ext uri="{BB962C8B-B14F-4D97-AF65-F5344CB8AC3E}">
        <p14:creationId xmlns:p14="http://schemas.microsoft.com/office/powerpoint/2010/main" val="2390976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AC30DC-F510-426A-B7AA-A2C03B2E25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165996C-10F3-46C0-B216-7C6D7CA618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E1566F7-332F-44C7-A7EB-FAF3B2FAB0E4}"/>
              </a:ext>
            </a:extLst>
          </p:cNvPr>
          <p:cNvSpPr>
            <a:spLocks noGrp="1"/>
          </p:cNvSpPr>
          <p:nvPr>
            <p:ph type="dt" sz="half" idx="10"/>
          </p:nvPr>
        </p:nvSpPr>
        <p:spPr/>
        <p:txBody>
          <a:bodyPr/>
          <a:lstStyle/>
          <a:p>
            <a:fld id="{40E8EAF7-6320-4D2B-8DDD-A363ED3A61DA}" type="datetimeFigureOut">
              <a:rPr lang="en-AU" smtClean="0"/>
              <a:t>2/09/2021</a:t>
            </a:fld>
            <a:endParaRPr lang="en-AU"/>
          </a:p>
        </p:txBody>
      </p:sp>
      <p:sp>
        <p:nvSpPr>
          <p:cNvPr id="5" name="Footer Placeholder 4">
            <a:extLst>
              <a:ext uri="{FF2B5EF4-FFF2-40B4-BE49-F238E27FC236}">
                <a16:creationId xmlns:a16="http://schemas.microsoft.com/office/drawing/2014/main" id="{E0EFF48F-8825-47B5-99AE-FBCCF891B7C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67E9E28-254E-41F3-97D8-E1A288C92E6F}"/>
              </a:ext>
            </a:extLst>
          </p:cNvPr>
          <p:cNvSpPr>
            <a:spLocks noGrp="1"/>
          </p:cNvSpPr>
          <p:nvPr>
            <p:ph type="sldNum" sz="quarter" idx="12"/>
          </p:nvPr>
        </p:nvSpPr>
        <p:spPr/>
        <p:txBody>
          <a:bodyPr/>
          <a:lstStyle/>
          <a:p>
            <a:fld id="{B6DFE144-F278-4274-9535-06FC5C5BFFEA}" type="slidenum">
              <a:rPr lang="en-AU" smtClean="0"/>
              <a:t>‹#›</a:t>
            </a:fld>
            <a:endParaRPr lang="en-AU"/>
          </a:p>
        </p:txBody>
      </p:sp>
    </p:spTree>
    <p:extLst>
      <p:ext uri="{BB962C8B-B14F-4D97-AF65-F5344CB8AC3E}">
        <p14:creationId xmlns:p14="http://schemas.microsoft.com/office/powerpoint/2010/main" val="2255096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7DF80-964D-4271-95B8-D309646C08A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FA8447C-5656-4440-8EBD-9CC3668982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4D8507A-3AE5-4334-B22F-0EB97389AC7D}"/>
              </a:ext>
            </a:extLst>
          </p:cNvPr>
          <p:cNvSpPr>
            <a:spLocks noGrp="1"/>
          </p:cNvSpPr>
          <p:nvPr>
            <p:ph type="dt" sz="half" idx="10"/>
          </p:nvPr>
        </p:nvSpPr>
        <p:spPr/>
        <p:txBody>
          <a:bodyPr/>
          <a:lstStyle/>
          <a:p>
            <a:fld id="{40E8EAF7-6320-4D2B-8DDD-A363ED3A61DA}" type="datetimeFigureOut">
              <a:rPr lang="en-AU" smtClean="0"/>
              <a:t>2/09/2021</a:t>
            </a:fld>
            <a:endParaRPr lang="en-AU"/>
          </a:p>
        </p:txBody>
      </p:sp>
      <p:sp>
        <p:nvSpPr>
          <p:cNvPr id="5" name="Footer Placeholder 4">
            <a:extLst>
              <a:ext uri="{FF2B5EF4-FFF2-40B4-BE49-F238E27FC236}">
                <a16:creationId xmlns:a16="http://schemas.microsoft.com/office/drawing/2014/main" id="{83F0539D-C574-4CF7-AA6C-0101352115B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154161C-0F96-4E34-B5D1-1141ACDFF9C9}"/>
              </a:ext>
            </a:extLst>
          </p:cNvPr>
          <p:cNvSpPr>
            <a:spLocks noGrp="1"/>
          </p:cNvSpPr>
          <p:nvPr>
            <p:ph type="sldNum" sz="quarter" idx="12"/>
          </p:nvPr>
        </p:nvSpPr>
        <p:spPr/>
        <p:txBody>
          <a:bodyPr/>
          <a:lstStyle/>
          <a:p>
            <a:fld id="{B6DFE144-F278-4274-9535-06FC5C5BFFEA}" type="slidenum">
              <a:rPr lang="en-AU" smtClean="0"/>
              <a:t>‹#›</a:t>
            </a:fld>
            <a:endParaRPr lang="en-AU"/>
          </a:p>
        </p:txBody>
      </p:sp>
    </p:spTree>
    <p:extLst>
      <p:ext uri="{BB962C8B-B14F-4D97-AF65-F5344CB8AC3E}">
        <p14:creationId xmlns:p14="http://schemas.microsoft.com/office/powerpoint/2010/main" val="1887158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FC11F-0BAB-4FA9-9C5E-A6C144B945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FD05212-1DB7-48DA-BFA2-DE85666132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1B7673-6657-4217-8DE6-43274E71B468}"/>
              </a:ext>
            </a:extLst>
          </p:cNvPr>
          <p:cNvSpPr>
            <a:spLocks noGrp="1"/>
          </p:cNvSpPr>
          <p:nvPr>
            <p:ph type="dt" sz="half" idx="10"/>
          </p:nvPr>
        </p:nvSpPr>
        <p:spPr/>
        <p:txBody>
          <a:bodyPr/>
          <a:lstStyle/>
          <a:p>
            <a:fld id="{40E8EAF7-6320-4D2B-8DDD-A363ED3A61DA}" type="datetimeFigureOut">
              <a:rPr lang="en-AU" smtClean="0"/>
              <a:t>2/09/2021</a:t>
            </a:fld>
            <a:endParaRPr lang="en-AU"/>
          </a:p>
        </p:txBody>
      </p:sp>
      <p:sp>
        <p:nvSpPr>
          <p:cNvPr id="5" name="Footer Placeholder 4">
            <a:extLst>
              <a:ext uri="{FF2B5EF4-FFF2-40B4-BE49-F238E27FC236}">
                <a16:creationId xmlns:a16="http://schemas.microsoft.com/office/drawing/2014/main" id="{5D8C52C0-C121-4A84-957F-03076A7573D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28F8F0B-414E-4AB8-BB7A-FD9B6E6CDED3}"/>
              </a:ext>
            </a:extLst>
          </p:cNvPr>
          <p:cNvSpPr>
            <a:spLocks noGrp="1"/>
          </p:cNvSpPr>
          <p:nvPr>
            <p:ph type="sldNum" sz="quarter" idx="12"/>
          </p:nvPr>
        </p:nvSpPr>
        <p:spPr/>
        <p:txBody>
          <a:bodyPr/>
          <a:lstStyle/>
          <a:p>
            <a:fld id="{B6DFE144-F278-4274-9535-06FC5C5BFFEA}" type="slidenum">
              <a:rPr lang="en-AU" smtClean="0"/>
              <a:t>‹#›</a:t>
            </a:fld>
            <a:endParaRPr lang="en-AU"/>
          </a:p>
        </p:txBody>
      </p:sp>
    </p:spTree>
    <p:extLst>
      <p:ext uri="{BB962C8B-B14F-4D97-AF65-F5344CB8AC3E}">
        <p14:creationId xmlns:p14="http://schemas.microsoft.com/office/powerpoint/2010/main" val="2224285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D4E3B-3469-413F-9D0D-8EE5E70A31E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D3EE8E5-713A-4170-ACBF-E3B0B68660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00A66EF4-6B2A-41B7-ADC2-16586BE430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B926CB5-CB06-41CA-8595-C6E4389B05F9}"/>
              </a:ext>
            </a:extLst>
          </p:cNvPr>
          <p:cNvSpPr>
            <a:spLocks noGrp="1"/>
          </p:cNvSpPr>
          <p:nvPr>
            <p:ph type="dt" sz="half" idx="10"/>
          </p:nvPr>
        </p:nvSpPr>
        <p:spPr/>
        <p:txBody>
          <a:bodyPr/>
          <a:lstStyle/>
          <a:p>
            <a:fld id="{40E8EAF7-6320-4D2B-8DDD-A363ED3A61DA}" type="datetimeFigureOut">
              <a:rPr lang="en-AU" smtClean="0"/>
              <a:t>2/09/2021</a:t>
            </a:fld>
            <a:endParaRPr lang="en-AU"/>
          </a:p>
        </p:txBody>
      </p:sp>
      <p:sp>
        <p:nvSpPr>
          <p:cNvPr id="6" name="Footer Placeholder 5">
            <a:extLst>
              <a:ext uri="{FF2B5EF4-FFF2-40B4-BE49-F238E27FC236}">
                <a16:creationId xmlns:a16="http://schemas.microsoft.com/office/drawing/2014/main" id="{3B2E19C5-6A5C-40EF-8A94-42D069C2FF0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9C17B04-9847-4D1F-A49E-30978031F414}"/>
              </a:ext>
            </a:extLst>
          </p:cNvPr>
          <p:cNvSpPr>
            <a:spLocks noGrp="1"/>
          </p:cNvSpPr>
          <p:nvPr>
            <p:ph type="sldNum" sz="quarter" idx="12"/>
          </p:nvPr>
        </p:nvSpPr>
        <p:spPr/>
        <p:txBody>
          <a:bodyPr/>
          <a:lstStyle/>
          <a:p>
            <a:fld id="{B6DFE144-F278-4274-9535-06FC5C5BFFEA}" type="slidenum">
              <a:rPr lang="en-AU" smtClean="0"/>
              <a:t>‹#›</a:t>
            </a:fld>
            <a:endParaRPr lang="en-AU"/>
          </a:p>
        </p:txBody>
      </p:sp>
    </p:spTree>
    <p:extLst>
      <p:ext uri="{BB962C8B-B14F-4D97-AF65-F5344CB8AC3E}">
        <p14:creationId xmlns:p14="http://schemas.microsoft.com/office/powerpoint/2010/main" val="988600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8422A-0589-4F23-AA32-8A65D08025F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C19C3F1-16AD-464A-BD02-4BB605C48D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B88F10-80FB-48BA-A93A-CD63333F2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BE06A3F6-F1EF-4518-BDB8-CA8723A7D9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D5BC63-2D34-402C-85D2-F18CAF8D0C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D3440CF-1A4F-412C-8ACF-43D5450EFCAD}"/>
              </a:ext>
            </a:extLst>
          </p:cNvPr>
          <p:cNvSpPr>
            <a:spLocks noGrp="1"/>
          </p:cNvSpPr>
          <p:nvPr>
            <p:ph type="dt" sz="half" idx="10"/>
          </p:nvPr>
        </p:nvSpPr>
        <p:spPr/>
        <p:txBody>
          <a:bodyPr/>
          <a:lstStyle/>
          <a:p>
            <a:fld id="{40E8EAF7-6320-4D2B-8DDD-A363ED3A61DA}" type="datetimeFigureOut">
              <a:rPr lang="en-AU" smtClean="0"/>
              <a:t>2/09/2021</a:t>
            </a:fld>
            <a:endParaRPr lang="en-AU"/>
          </a:p>
        </p:txBody>
      </p:sp>
      <p:sp>
        <p:nvSpPr>
          <p:cNvPr id="8" name="Footer Placeholder 7">
            <a:extLst>
              <a:ext uri="{FF2B5EF4-FFF2-40B4-BE49-F238E27FC236}">
                <a16:creationId xmlns:a16="http://schemas.microsoft.com/office/drawing/2014/main" id="{E70789BA-FB01-4FA3-B68B-D709D71EA8D4}"/>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778735F4-F622-49B8-944E-122F5ED989EB}"/>
              </a:ext>
            </a:extLst>
          </p:cNvPr>
          <p:cNvSpPr>
            <a:spLocks noGrp="1"/>
          </p:cNvSpPr>
          <p:nvPr>
            <p:ph type="sldNum" sz="quarter" idx="12"/>
          </p:nvPr>
        </p:nvSpPr>
        <p:spPr/>
        <p:txBody>
          <a:bodyPr/>
          <a:lstStyle/>
          <a:p>
            <a:fld id="{B6DFE144-F278-4274-9535-06FC5C5BFFEA}" type="slidenum">
              <a:rPr lang="en-AU" smtClean="0"/>
              <a:t>‹#›</a:t>
            </a:fld>
            <a:endParaRPr lang="en-AU"/>
          </a:p>
        </p:txBody>
      </p:sp>
    </p:spTree>
    <p:extLst>
      <p:ext uri="{BB962C8B-B14F-4D97-AF65-F5344CB8AC3E}">
        <p14:creationId xmlns:p14="http://schemas.microsoft.com/office/powerpoint/2010/main" val="847584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62620-2EB7-4F53-ABAE-5C129A10BBBD}"/>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C7AD22C-B31C-4F7F-8866-16B9466DB3D2}"/>
              </a:ext>
            </a:extLst>
          </p:cNvPr>
          <p:cNvSpPr>
            <a:spLocks noGrp="1"/>
          </p:cNvSpPr>
          <p:nvPr>
            <p:ph type="dt" sz="half" idx="10"/>
          </p:nvPr>
        </p:nvSpPr>
        <p:spPr/>
        <p:txBody>
          <a:bodyPr/>
          <a:lstStyle/>
          <a:p>
            <a:fld id="{40E8EAF7-6320-4D2B-8DDD-A363ED3A61DA}" type="datetimeFigureOut">
              <a:rPr lang="en-AU" smtClean="0"/>
              <a:t>2/09/2021</a:t>
            </a:fld>
            <a:endParaRPr lang="en-AU"/>
          </a:p>
        </p:txBody>
      </p:sp>
      <p:sp>
        <p:nvSpPr>
          <p:cNvPr id="4" name="Footer Placeholder 3">
            <a:extLst>
              <a:ext uri="{FF2B5EF4-FFF2-40B4-BE49-F238E27FC236}">
                <a16:creationId xmlns:a16="http://schemas.microsoft.com/office/drawing/2014/main" id="{FD66CC0D-B6FA-4EAB-AEB6-4A2C687FFD04}"/>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F7C0670-B198-4CC8-8BE4-4981E1B40745}"/>
              </a:ext>
            </a:extLst>
          </p:cNvPr>
          <p:cNvSpPr>
            <a:spLocks noGrp="1"/>
          </p:cNvSpPr>
          <p:nvPr>
            <p:ph type="sldNum" sz="quarter" idx="12"/>
          </p:nvPr>
        </p:nvSpPr>
        <p:spPr/>
        <p:txBody>
          <a:bodyPr/>
          <a:lstStyle/>
          <a:p>
            <a:fld id="{B6DFE144-F278-4274-9535-06FC5C5BFFEA}" type="slidenum">
              <a:rPr lang="en-AU" smtClean="0"/>
              <a:t>‹#›</a:t>
            </a:fld>
            <a:endParaRPr lang="en-AU"/>
          </a:p>
        </p:txBody>
      </p:sp>
    </p:spTree>
    <p:extLst>
      <p:ext uri="{BB962C8B-B14F-4D97-AF65-F5344CB8AC3E}">
        <p14:creationId xmlns:p14="http://schemas.microsoft.com/office/powerpoint/2010/main" val="1804091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3C9CEF-062E-4D85-AE7C-AC70EF1A5279}"/>
              </a:ext>
            </a:extLst>
          </p:cNvPr>
          <p:cNvSpPr>
            <a:spLocks noGrp="1"/>
          </p:cNvSpPr>
          <p:nvPr>
            <p:ph type="dt" sz="half" idx="10"/>
          </p:nvPr>
        </p:nvSpPr>
        <p:spPr/>
        <p:txBody>
          <a:bodyPr/>
          <a:lstStyle/>
          <a:p>
            <a:fld id="{40E8EAF7-6320-4D2B-8DDD-A363ED3A61DA}" type="datetimeFigureOut">
              <a:rPr lang="en-AU" smtClean="0"/>
              <a:t>2/09/2021</a:t>
            </a:fld>
            <a:endParaRPr lang="en-AU"/>
          </a:p>
        </p:txBody>
      </p:sp>
      <p:sp>
        <p:nvSpPr>
          <p:cNvPr id="3" name="Footer Placeholder 2">
            <a:extLst>
              <a:ext uri="{FF2B5EF4-FFF2-40B4-BE49-F238E27FC236}">
                <a16:creationId xmlns:a16="http://schemas.microsoft.com/office/drawing/2014/main" id="{804DDF5A-9A6B-4F49-9F59-C01B1F6E780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21341068-AAEB-4FD1-94FF-C6403788E88D}"/>
              </a:ext>
            </a:extLst>
          </p:cNvPr>
          <p:cNvSpPr>
            <a:spLocks noGrp="1"/>
          </p:cNvSpPr>
          <p:nvPr>
            <p:ph type="sldNum" sz="quarter" idx="12"/>
          </p:nvPr>
        </p:nvSpPr>
        <p:spPr/>
        <p:txBody>
          <a:bodyPr/>
          <a:lstStyle/>
          <a:p>
            <a:fld id="{B6DFE144-F278-4274-9535-06FC5C5BFFEA}" type="slidenum">
              <a:rPr lang="en-AU" smtClean="0"/>
              <a:t>‹#›</a:t>
            </a:fld>
            <a:endParaRPr lang="en-AU"/>
          </a:p>
        </p:txBody>
      </p:sp>
    </p:spTree>
    <p:extLst>
      <p:ext uri="{BB962C8B-B14F-4D97-AF65-F5344CB8AC3E}">
        <p14:creationId xmlns:p14="http://schemas.microsoft.com/office/powerpoint/2010/main" val="2820150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EAFB1-77A6-4E9F-BC88-F32B4AA586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6E3BE894-8A13-4DA0-94E1-B958F92FAB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92A9657-8EB0-4770-A8E9-5E8C93D6DC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C5E458-5418-49C2-97B0-D9A752CB74B5}"/>
              </a:ext>
            </a:extLst>
          </p:cNvPr>
          <p:cNvSpPr>
            <a:spLocks noGrp="1"/>
          </p:cNvSpPr>
          <p:nvPr>
            <p:ph type="dt" sz="half" idx="10"/>
          </p:nvPr>
        </p:nvSpPr>
        <p:spPr/>
        <p:txBody>
          <a:bodyPr/>
          <a:lstStyle/>
          <a:p>
            <a:fld id="{40E8EAF7-6320-4D2B-8DDD-A363ED3A61DA}" type="datetimeFigureOut">
              <a:rPr lang="en-AU" smtClean="0"/>
              <a:t>2/09/2021</a:t>
            </a:fld>
            <a:endParaRPr lang="en-AU"/>
          </a:p>
        </p:txBody>
      </p:sp>
      <p:sp>
        <p:nvSpPr>
          <p:cNvPr id="6" name="Footer Placeholder 5">
            <a:extLst>
              <a:ext uri="{FF2B5EF4-FFF2-40B4-BE49-F238E27FC236}">
                <a16:creationId xmlns:a16="http://schemas.microsoft.com/office/drawing/2014/main" id="{5CE859C2-846C-4C5B-8994-B160EB5DCD5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664C97A-E878-495D-A62A-C1FC73967D62}"/>
              </a:ext>
            </a:extLst>
          </p:cNvPr>
          <p:cNvSpPr>
            <a:spLocks noGrp="1"/>
          </p:cNvSpPr>
          <p:nvPr>
            <p:ph type="sldNum" sz="quarter" idx="12"/>
          </p:nvPr>
        </p:nvSpPr>
        <p:spPr/>
        <p:txBody>
          <a:bodyPr/>
          <a:lstStyle/>
          <a:p>
            <a:fld id="{B6DFE144-F278-4274-9535-06FC5C5BFFEA}" type="slidenum">
              <a:rPr lang="en-AU" smtClean="0"/>
              <a:t>‹#›</a:t>
            </a:fld>
            <a:endParaRPr lang="en-AU"/>
          </a:p>
        </p:txBody>
      </p:sp>
    </p:spTree>
    <p:extLst>
      <p:ext uri="{BB962C8B-B14F-4D97-AF65-F5344CB8AC3E}">
        <p14:creationId xmlns:p14="http://schemas.microsoft.com/office/powerpoint/2010/main" val="804853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27F1E-6306-48F9-B211-0A2A9A9A73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C72945AC-E66E-49D0-8447-130FD1BD97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85B56A34-FCBC-4E00-8734-02776092AF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25BECC-605C-4D98-94E4-E1E95D0234F2}"/>
              </a:ext>
            </a:extLst>
          </p:cNvPr>
          <p:cNvSpPr>
            <a:spLocks noGrp="1"/>
          </p:cNvSpPr>
          <p:nvPr>
            <p:ph type="dt" sz="half" idx="10"/>
          </p:nvPr>
        </p:nvSpPr>
        <p:spPr/>
        <p:txBody>
          <a:bodyPr/>
          <a:lstStyle/>
          <a:p>
            <a:fld id="{40E8EAF7-6320-4D2B-8DDD-A363ED3A61DA}" type="datetimeFigureOut">
              <a:rPr lang="en-AU" smtClean="0"/>
              <a:t>2/09/2021</a:t>
            </a:fld>
            <a:endParaRPr lang="en-AU"/>
          </a:p>
        </p:txBody>
      </p:sp>
      <p:sp>
        <p:nvSpPr>
          <p:cNvPr id="6" name="Footer Placeholder 5">
            <a:extLst>
              <a:ext uri="{FF2B5EF4-FFF2-40B4-BE49-F238E27FC236}">
                <a16:creationId xmlns:a16="http://schemas.microsoft.com/office/drawing/2014/main" id="{04B27358-7FAD-494B-888B-213E597F2E5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07994CB-FD92-40CB-ACF5-33418D8F03AE}"/>
              </a:ext>
            </a:extLst>
          </p:cNvPr>
          <p:cNvSpPr>
            <a:spLocks noGrp="1"/>
          </p:cNvSpPr>
          <p:nvPr>
            <p:ph type="sldNum" sz="quarter" idx="12"/>
          </p:nvPr>
        </p:nvSpPr>
        <p:spPr/>
        <p:txBody>
          <a:bodyPr/>
          <a:lstStyle/>
          <a:p>
            <a:fld id="{B6DFE144-F278-4274-9535-06FC5C5BFFEA}" type="slidenum">
              <a:rPr lang="en-AU" smtClean="0"/>
              <a:t>‹#›</a:t>
            </a:fld>
            <a:endParaRPr lang="en-AU"/>
          </a:p>
        </p:txBody>
      </p:sp>
    </p:spTree>
    <p:extLst>
      <p:ext uri="{BB962C8B-B14F-4D97-AF65-F5344CB8AC3E}">
        <p14:creationId xmlns:p14="http://schemas.microsoft.com/office/powerpoint/2010/main" val="1522281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61BADB-AF5D-412B-8FA0-8F32B393CA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5305264-3A6F-47DE-BFFC-A6A12E1B60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371B580-74A9-44CF-9DD5-5BB9300DCD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E8EAF7-6320-4D2B-8DDD-A363ED3A61DA}" type="datetimeFigureOut">
              <a:rPr lang="en-AU" smtClean="0"/>
              <a:t>2/09/2021</a:t>
            </a:fld>
            <a:endParaRPr lang="en-AU"/>
          </a:p>
        </p:txBody>
      </p:sp>
      <p:sp>
        <p:nvSpPr>
          <p:cNvPr id="5" name="Footer Placeholder 4">
            <a:extLst>
              <a:ext uri="{FF2B5EF4-FFF2-40B4-BE49-F238E27FC236}">
                <a16:creationId xmlns:a16="http://schemas.microsoft.com/office/drawing/2014/main" id="{41376F96-FBC9-4866-A4DB-D8BD255A2C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2F2E9779-DCAB-4F5F-853D-AFE83AE8C1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DFE144-F278-4274-9535-06FC5C5BFFEA}" type="slidenum">
              <a:rPr lang="en-AU" smtClean="0"/>
              <a:t>‹#›</a:t>
            </a:fld>
            <a:endParaRPr lang="en-AU"/>
          </a:p>
        </p:txBody>
      </p:sp>
    </p:spTree>
    <p:extLst>
      <p:ext uri="{BB962C8B-B14F-4D97-AF65-F5344CB8AC3E}">
        <p14:creationId xmlns:p14="http://schemas.microsoft.com/office/powerpoint/2010/main" val="3668804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Qfp3x_qx5IM?feature=oembed" TargetMode="External"/><Relationship Id="rId4" Type="http://schemas.openxmlformats.org/officeDocument/2006/relationships/hyperlink" Target="https://youtu.be/Qfp3x_qx5I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450229067"/>
              </p:ext>
            </p:extLst>
          </p:nvPr>
        </p:nvGraphicFramePr>
        <p:xfrm>
          <a:off x="1919536" y="1844824"/>
          <a:ext cx="8280920" cy="1073468"/>
        </p:xfrm>
        <a:graphic>
          <a:graphicData uri="http://schemas.openxmlformats.org/drawingml/2006/table">
            <a:tbl>
              <a:tblPr/>
              <a:tblGrid>
                <a:gridCol w="8280920">
                  <a:extLst>
                    <a:ext uri="{9D8B030D-6E8A-4147-A177-3AD203B41FA5}">
                      <a16:colId xmlns:a16="http://schemas.microsoft.com/office/drawing/2014/main" val="20000"/>
                    </a:ext>
                  </a:extLst>
                </a:gridCol>
              </a:tblGrid>
              <a:tr h="0">
                <a:tc>
                  <a:txBody>
                    <a:bodyPr/>
                    <a:lstStyle/>
                    <a:p>
                      <a:pPr>
                        <a:lnSpc>
                          <a:spcPct val="115000"/>
                        </a:lnSpc>
                        <a:spcBef>
                          <a:spcPts val="1000"/>
                        </a:spcBef>
                        <a:spcAft>
                          <a:spcPts val="0"/>
                        </a:spcAft>
                      </a:pPr>
                      <a:r>
                        <a:rPr lang="en-GB" sz="3200" b="1" dirty="0">
                          <a:solidFill>
                            <a:srgbClr val="FFFFFF"/>
                          </a:solidFill>
                          <a:latin typeface="Segoe UI Light"/>
                          <a:ea typeface="Times New Roman"/>
                          <a:cs typeface="Segoe UI Light" pitchFamily="34" charset="0"/>
                        </a:rPr>
                        <a:t>BSBCRT404 Apply advanced critical thinking to work processes </a:t>
                      </a:r>
                      <a:r>
                        <a:rPr lang="en-GB" sz="3200" b="1">
                          <a:solidFill>
                            <a:srgbClr val="FFFFFF"/>
                          </a:solidFill>
                          <a:latin typeface="Segoe UI Light"/>
                          <a:ea typeface="Times New Roman"/>
                          <a:cs typeface="Segoe UI Light" pitchFamily="34" charset="0"/>
                        </a:rPr>
                        <a:t>Sessions 15 &amp; 16</a:t>
                      </a:r>
                      <a:endParaRPr lang="en-AU" sz="1400" b="1" dirty="0">
                        <a:solidFill>
                          <a:srgbClr val="4F81BD"/>
                        </a:solidFill>
                        <a:latin typeface="Segoe UI Light" pitchFamily="34" charset="0"/>
                        <a:ea typeface="Times New Roman"/>
                        <a:cs typeface="Segoe UI Light"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bl>
          </a:graphicData>
        </a:graphic>
      </p:graphicFrame>
      <p:sp>
        <p:nvSpPr>
          <p:cNvPr id="6" name="Rectangle 1"/>
          <p:cNvSpPr>
            <a:spLocks noChangeArrowheads="1"/>
          </p:cNvSpPr>
          <p:nvPr/>
        </p:nvSpPr>
        <p:spPr bwMode="auto">
          <a:xfrm>
            <a:off x="1919536" y="1050717"/>
            <a:ext cx="8748464" cy="605254"/>
          </a:xfrm>
          <a:prstGeom prst="rect">
            <a:avLst/>
          </a:prstGeom>
          <a:noFill/>
          <a:ln w="9525">
            <a:noFill/>
            <a:miter lim="800000"/>
            <a:headEnd/>
            <a:tailEnd/>
          </a:ln>
          <a:effectLst/>
        </p:spPr>
        <p:txBody>
          <a:bodyPr vert="horz" wrap="square" lIns="91440" tIns="126960" rIns="91440" bIns="0" numCol="1" anchor="ctr" anchorCtr="0" compatLnSpc="1">
            <a:prstTxWarp prst="textNoShape">
              <a:avLst/>
            </a:prstTxWarp>
            <a:spAutoFit/>
          </a:bodyPr>
          <a:lstStyle/>
          <a:p>
            <a:pPr fontAlgn="base">
              <a:spcBef>
                <a:spcPct val="0"/>
              </a:spcBef>
              <a:spcAft>
                <a:spcPct val="0"/>
              </a:spcAft>
            </a:pPr>
            <a:r>
              <a:rPr lang="en-AU" sz="1300" b="1" dirty="0">
                <a:solidFill>
                  <a:srgbClr val="000000"/>
                </a:solidFill>
                <a:latin typeface="Segoe UI Light" pitchFamily="34" charset="0"/>
                <a:ea typeface="Calibri" pitchFamily="34" charset="0"/>
                <a:cs typeface="Segoe UI Light" pitchFamily="34" charset="0"/>
              </a:rPr>
              <a:t>Business and Information Technology</a:t>
            </a:r>
            <a:endParaRPr lang="en-AU" sz="600" dirty="0">
              <a:latin typeface="Segoe UI Light" pitchFamily="34" charset="0"/>
              <a:cs typeface="Segoe UI Light" pitchFamily="34" charset="0"/>
            </a:endParaRPr>
          </a:p>
          <a:p>
            <a:pPr eaLnBrk="0" fontAlgn="base" hangingPunct="0">
              <a:spcBef>
                <a:spcPct val="0"/>
              </a:spcBef>
              <a:spcAft>
                <a:spcPct val="0"/>
              </a:spcAft>
            </a:pPr>
            <a:endParaRPr lang="en-AU" dirty="0">
              <a:latin typeface="Segoe UI Light" pitchFamily="34" charset="0"/>
              <a:cs typeface="Segoe UI Light" pitchFamily="34" charset="0"/>
            </a:endParaRPr>
          </a:p>
        </p:txBody>
      </p:sp>
      <p:pic>
        <p:nvPicPr>
          <p:cNvPr id="7" name="Picture 6" descr="http://businessdevel.com/wp/wp-content/uploads/2013/03/business-dress1.jpg"/>
          <p:cNvPicPr/>
          <p:nvPr/>
        </p:nvPicPr>
        <p:blipFill>
          <a:blip r:embed="rId2" cstate="print"/>
          <a:srcRect/>
          <a:stretch>
            <a:fillRect/>
          </a:stretch>
        </p:blipFill>
        <p:spPr bwMode="auto">
          <a:xfrm>
            <a:off x="4935856" y="3776360"/>
            <a:ext cx="5732145" cy="3081640"/>
          </a:xfrm>
          <a:prstGeom prst="rect">
            <a:avLst/>
          </a:prstGeom>
          <a:noFill/>
          <a:ln w="9525">
            <a:noFill/>
            <a:miter lim="800000"/>
            <a:headEnd/>
            <a:tailEnd/>
          </a:ln>
        </p:spPr>
      </p:pic>
      <p:pic>
        <p:nvPicPr>
          <p:cNvPr id="3" name="Picture 2" descr="A close up of a sign&#10;&#10;Description automatically generated">
            <a:extLst>
              <a:ext uri="{FF2B5EF4-FFF2-40B4-BE49-F238E27FC236}">
                <a16:creationId xmlns:a16="http://schemas.microsoft.com/office/drawing/2014/main" id="{82EE4B01-CA7A-4C07-88C4-66BDCBE145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040" y="692696"/>
            <a:ext cx="3695700" cy="1009650"/>
          </a:xfrm>
          <a:prstGeom prst="rect">
            <a:avLst/>
          </a:prstGeom>
        </p:spPr>
      </p:pic>
    </p:spTree>
    <p:extLst>
      <p:ext uri="{BB962C8B-B14F-4D97-AF65-F5344CB8AC3E}">
        <p14:creationId xmlns:p14="http://schemas.microsoft.com/office/powerpoint/2010/main" val="699937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a:t>
            </a:r>
          </a:p>
        </p:txBody>
      </p:sp>
      <p:sp>
        <p:nvSpPr>
          <p:cNvPr id="3" name="Content Placeholder 2"/>
          <p:cNvSpPr>
            <a:spLocks noGrp="1"/>
          </p:cNvSpPr>
          <p:nvPr>
            <p:ph idx="1"/>
          </p:nvPr>
        </p:nvSpPr>
        <p:spPr>
          <a:xfrm>
            <a:off x="1306286" y="1311053"/>
            <a:ext cx="10047514" cy="4929411"/>
          </a:xfrm>
        </p:spPr>
        <p:txBody>
          <a:bodyPr>
            <a:normAutofit/>
          </a:bodyPr>
          <a:lstStyle/>
          <a:p>
            <a:r>
              <a:rPr lang="en-US" dirty="0"/>
              <a:t>With skills in creating, you are able to put parts together to form a coherent or unique new whole. You can reorganize elements into a new pattern or structure through generating, planning, or producing.</a:t>
            </a:r>
          </a:p>
          <a:p>
            <a:r>
              <a:rPr lang="en-US" dirty="0"/>
              <a:t>Creating requires originality and inventiveness. It brings together all levels of learning to theorize, design, and test new products, concepts or functions.</a:t>
            </a:r>
          </a:p>
          <a:p>
            <a:r>
              <a:rPr lang="en-US" dirty="0">
                <a:solidFill>
                  <a:srgbClr val="FF0000"/>
                </a:solidFill>
              </a:rPr>
              <a:t>Examples include</a:t>
            </a:r>
            <a:r>
              <a:rPr lang="en-US" dirty="0"/>
              <a:t>: compose · produce · design · assemble · create · prepare · predict · modify · plan · invent · formulate · collect · generalize · document combine · relate · propose · develop · arrange · construct · organize · originate · derive · write · propose</a:t>
            </a:r>
          </a:p>
        </p:txBody>
      </p:sp>
      <p:sp>
        <p:nvSpPr>
          <p:cNvPr id="4" name="Slide Number Placeholder 3">
            <a:extLst>
              <a:ext uri="{FF2B5EF4-FFF2-40B4-BE49-F238E27FC236}">
                <a16:creationId xmlns:a16="http://schemas.microsoft.com/office/drawing/2014/main" id="{1BE1B9D8-1EF2-4A8D-9ADD-7E744C6B7793}"/>
              </a:ext>
            </a:extLst>
          </p:cNvPr>
          <p:cNvSpPr>
            <a:spLocks noGrp="1"/>
          </p:cNvSpPr>
          <p:nvPr>
            <p:ph type="sldNum" sz="quarter" idx="12"/>
          </p:nvPr>
        </p:nvSpPr>
        <p:spPr/>
        <p:txBody>
          <a:bodyPr/>
          <a:lstStyle/>
          <a:p>
            <a:fld id="{7B747F37-6BD7-4C2D-A4B8-B1044A8D050E}" type="slidenum">
              <a:rPr lang="en-AU" smtClean="0"/>
              <a:pPr/>
              <a:t>10</a:t>
            </a:fld>
            <a:endParaRPr lang="en-AU"/>
          </a:p>
        </p:txBody>
      </p:sp>
    </p:spTree>
    <p:extLst>
      <p:ext uri="{BB962C8B-B14F-4D97-AF65-F5344CB8AC3E}">
        <p14:creationId xmlns:p14="http://schemas.microsoft.com/office/powerpoint/2010/main" val="2527286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201711-B808-4BD3-AB56-62A3E8ED2248}"/>
              </a:ext>
            </a:extLst>
          </p:cNvPr>
          <p:cNvSpPr>
            <a:spLocks noGrp="1"/>
          </p:cNvSpPr>
          <p:nvPr>
            <p:ph type="title"/>
          </p:nvPr>
        </p:nvSpPr>
        <p:spPr>
          <a:xfrm>
            <a:off x="2063552" y="332656"/>
            <a:ext cx="8229600" cy="1143000"/>
          </a:xfr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GB" sz="2800" b="1" dirty="0">
                <a:solidFill>
                  <a:schemeClr val="tx1"/>
                </a:solidFill>
                <a:latin typeface="Segoe UI Light" pitchFamily="34" charset="0"/>
                <a:cs typeface="Segoe UI Light" pitchFamily="34" charset="0"/>
              </a:rPr>
              <a:t>Bloom’s Taxonomy</a:t>
            </a:r>
            <a:br>
              <a:rPr lang="en-GB" sz="2800" b="1" dirty="0">
                <a:solidFill>
                  <a:schemeClr val="tx1"/>
                </a:solidFill>
                <a:latin typeface="Segoe UI Light" pitchFamily="34" charset="0"/>
                <a:cs typeface="Segoe UI Light" pitchFamily="34" charset="0"/>
              </a:rPr>
            </a:br>
            <a:r>
              <a:rPr lang="en-GB" sz="1400" b="1" dirty="0">
                <a:solidFill>
                  <a:schemeClr val="tx1"/>
                </a:solidFill>
                <a:latin typeface="Segoe UI Light" pitchFamily="34" charset="0"/>
                <a:cs typeface="Segoe UI Light" pitchFamily="34" charset="0"/>
              </a:rPr>
              <a:t>(Online video follows 4 minutes)</a:t>
            </a:r>
            <a:endParaRPr lang="en-AU" sz="1400" dirty="0">
              <a:solidFill>
                <a:schemeClr val="tx1"/>
              </a:solidFill>
              <a:latin typeface="Segoe UI Light" pitchFamily="34" charset="0"/>
              <a:cs typeface="Segoe UI Light" pitchFamily="34" charset="0"/>
            </a:endParaRPr>
          </a:p>
        </p:txBody>
      </p:sp>
      <p:sp>
        <p:nvSpPr>
          <p:cNvPr id="2" name="Slide Number Placeholder 1">
            <a:extLst>
              <a:ext uri="{FF2B5EF4-FFF2-40B4-BE49-F238E27FC236}">
                <a16:creationId xmlns:a16="http://schemas.microsoft.com/office/drawing/2014/main" id="{7C7708E0-96B2-441E-B50E-2155E0C2FB1E}"/>
              </a:ext>
            </a:extLst>
          </p:cNvPr>
          <p:cNvSpPr>
            <a:spLocks noGrp="1"/>
          </p:cNvSpPr>
          <p:nvPr>
            <p:ph type="sldNum" sz="quarter" idx="12"/>
          </p:nvPr>
        </p:nvSpPr>
        <p:spPr/>
        <p:txBody>
          <a:bodyPr/>
          <a:lstStyle/>
          <a:p>
            <a:fld id="{7B747F37-6BD7-4C2D-A4B8-B1044A8D050E}" type="slidenum">
              <a:rPr lang="en-AU" smtClean="0"/>
              <a:pPr/>
              <a:t>11</a:t>
            </a:fld>
            <a:endParaRPr lang="en-AU"/>
          </a:p>
        </p:txBody>
      </p:sp>
    </p:spTree>
    <p:extLst>
      <p:ext uri="{BB962C8B-B14F-4D97-AF65-F5344CB8AC3E}">
        <p14:creationId xmlns:p14="http://schemas.microsoft.com/office/powerpoint/2010/main" val="4228224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nline Media 7" title="Bloom's Taxonomy">
            <a:hlinkClick r:id="" action="ppaction://media"/>
            <a:extLst>
              <a:ext uri="{FF2B5EF4-FFF2-40B4-BE49-F238E27FC236}">
                <a16:creationId xmlns:a16="http://schemas.microsoft.com/office/drawing/2014/main" id="{51C393F3-07D9-4CB8-BBAD-299EA6A197DF}"/>
              </a:ext>
            </a:extLst>
          </p:cNvPr>
          <p:cNvPicPr>
            <a:picLocks noRot="1" noChangeAspect="1"/>
          </p:cNvPicPr>
          <p:nvPr>
            <a:videoFile r:link="rId1"/>
          </p:nvPr>
        </p:nvPicPr>
        <p:blipFill>
          <a:blip r:embed="rId3"/>
          <a:stretch>
            <a:fillRect/>
          </a:stretch>
        </p:blipFill>
        <p:spPr>
          <a:xfrm>
            <a:off x="2006601" y="1128712"/>
            <a:ext cx="8178799" cy="4600574"/>
          </a:xfrm>
          <a:prstGeom prst="rect">
            <a:avLst/>
          </a:prstGeom>
        </p:spPr>
      </p:pic>
      <p:sp>
        <p:nvSpPr>
          <p:cNvPr id="9" name="Slide Number Placeholder 8">
            <a:extLst>
              <a:ext uri="{FF2B5EF4-FFF2-40B4-BE49-F238E27FC236}">
                <a16:creationId xmlns:a16="http://schemas.microsoft.com/office/drawing/2014/main" id="{28C030E2-E226-404D-A1E8-85F5B2253211}"/>
              </a:ext>
            </a:extLst>
          </p:cNvPr>
          <p:cNvSpPr>
            <a:spLocks noGrp="1"/>
          </p:cNvSpPr>
          <p:nvPr>
            <p:ph type="sldNum" sz="quarter" idx="12"/>
          </p:nvPr>
        </p:nvSpPr>
        <p:spPr/>
        <p:txBody>
          <a:bodyPr/>
          <a:lstStyle/>
          <a:p>
            <a:fld id="{7B747F37-6BD7-4C2D-A4B8-B1044A8D050E}" type="slidenum">
              <a:rPr lang="en-AU" smtClean="0"/>
              <a:pPr/>
              <a:t>12</a:t>
            </a:fld>
            <a:endParaRPr lang="en-AU"/>
          </a:p>
        </p:txBody>
      </p:sp>
      <p:sp>
        <p:nvSpPr>
          <p:cNvPr id="2" name="TextBox 1"/>
          <p:cNvSpPr txBox="1"/>
          <p:nvPr/>
        </p:nvSpPr>
        <p:spPr>
          <a:xfrm>
            <a:off x="2006601" y="5951913"/>
            <a:ext cx="8178799" cy="369332"/>
          </a:xfrm>
          <a:prstGeom prst="rect">
            <a:avLst/>
          </a:prstGeom>
          <a:noFill/>
        </p:spPr>
        <p:txBody>
          <a:bodyPr wrap="square" rtlCol="0">
            <a:spAutoFit/>
          </a:bodyPr>
          <a:lstStyle/>
          <a:p>
            <a:r>
              <a:rPr lang="en-US" dirty="0">
                <a:hlinkClick r:id="rId4"/>
              </a:rPr>
              <a:t>https://youtu.be/Qfp3x_qx5IM</a:t>
            </a:r>
            <a:endParaRPr lang="en-US" dirty="0"/>
          </a:p>
        </p:txBody>
      </p:sp>
    </p:spTree>
    <p:extLst>
      <p:ext uri="{BB962C8B-B14F-4D97-AF65-F5344CB8AC3E}">
        <p14:creationId xmlns:p14="http://schemas.microsoft.com/office/powerpoint/2010/main" val="301191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Power of Thought - Metacognition</a:t>
            </a:r>
          </a:p>
        </p:txBody>
      </p:sp>
      <p:sp>
        <p:nvSpPr>
          <p:cNvPr id="3" name="Content Placeholder 2"/>
          <p:cNvSpPr>
            <a:spLocks noGrp="1"/>
          </p:cNvSpPr>
          <p:nvPr>
            <p:ph idx="1"/>
          </p:nvPr>
        </p:nvSpPr>
        <p:spPr/>
        <p:txBody>
          <a:bodyPr>
            <a:normAutofit/>
          </a:bodyPr>
          <a:lstStyle/>
          <a:p>
            <a:r>
              <a:rPr lang="en-US" dirty="0"/>
              <a:t>From Bloom’s taxonomy of learning skills, you can see that thought and thinking can be understood as patterns—systems and schemes within the mind. There is order and structure in the way we think and in the way we process and </a:t>
            </a:r>
            <a:r>
              <a:rPr lang="en-US" dirty="0" err="1"/>
              <a:t>internalise</a:t>
            </a:r>
            <a:r>
              <a:rPr lang="en-US" dirty="0"/>
              <a:t> information.</a:t>
            </a:r>
          </a:p>
          <a:p>
            <a:r>
              <a:rPr lang="en-US" dirty="0"/>
              <a:t>As we look at patterns of thought, we can also think about the power of thought.</a:t>
            </a:r>
          </a:p>
          <a:p>
            <a:r>
              <a:rPr lang="en-US" dirty="0"/>
              <a:t>For example, the act of thinking—just thinking—can affect not only the way your brain works but also its physical shape and structure. </a:t>
            </a:r>
          </a:p>
          <a:p>
            <a:pPr marL="0" indent="0">
              <a:buNone/>
            </a:pPr>
            <a:endParaRPr lang="en-US" dirty="0"/>
          </a:p>
        </p:txBody>
      </p:sp>
      <p:sp>
        <p:nvSpPr>
          <p:cNvPr id="4" name="Slide Number Placeholder 3">
            <a:extLst>
              <a:ext uri="{FF2B5EF4-FFF2-40B4-BE49-F238E27FC236}">
                <a16:creationId xmlns:a16="http://schemas.microsoft.com/office/drawing/2014/main" id="{5DEBD794-A450-4E7F-9C95-D1AE5B24DF8F}"/>
              </a:ext>
            </a:extLst>
          </p:cNvPr>
          <p:cNvSpPr>
            <a:spLocks noGrp="1"/>
          </p:cNvSpPr>
          <p:nvPr>
            <p:ph type="sldNum" sz="quarter" idx="12"/>
          </p:nvPr>
        </p:nvSpPr>
        <p:spPr/>
        <p:txBody>
          <a:bodyPr/>
          <a:lstStyle/>
          <a:p>
            <a:fld id="{7B747F37-6BD7-4C2D-A4B8-B1044A8D050E}" type="slidenum">
              <a:rPr lang="en-AU" smtClean="0"/>
              <a:pPr/>
              <a:t>13</a:t>
            </a:fld>
            <a:endParaRPr lang="en-AU"/>
          </a:p>
        </p:txBody>
      </p:sp>
    </p:spTree>
    <p:extLst>
      <p:ext uri="{BB962C8B-B14F-4D97-AF65-F5344CB8AC3E}">
        <p14:creationId xmlns:p14="http://schemas.microsoft.com/office/powerpoint/2010/main" val="3510140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 these sessions we looked at:</a:t>
            </a:r>
            <a:endParaRPr lang="en-US" dirty="0"/>
          </a:p>
        </p:txBody>
      </p:sp>
      <p:sp>
        <p:nvSpPr>
          <p:cNvPr id="3" name="Content Placeholder 2"/>
          <p:cNvSpPr>
            <a:spLocks noGrp="1"/>
          </p:cNvSpPr>
          <p:nvPr>
            <p:ph idx="1"/>
          </p:nvPr>
        </p:nvSpPr>
        <p:spPr>
          <a:xfrm>
            <a:off x="838200" y="1825625"/>
            <a:ext cx="10515600" cy="3786035"/>
          </a:xfrm>
        </p:spPr>
        <p:txBody>
          <a:bodyPr>
            <a:normAutofit/>
          </a:bodyPr>
          <a:lstStyle/>
          <a:p>
            <a:r>
              <a:rPr lang="en-AU" sz="3200" dirty="0"/>
              <a:t>The importance of seeking feedback</a:t>
            </a:r>
          </a:p>
          <a:p>
            <a:r>
              <a:rPr lang="en-US" sz="3200" dirty="0"/>
              <a:t>Patterns of Thinking and Problem Solving</a:t>
            </a:r>
          </a:p>
          <a:p>
            <a:r>
              <a:rPr lang="en-GB" sz="3200" dirty="0"/>
              <a:t>Bloom’s Taxonomy</a:t>
            </a:r>
          </a:p>
          <a:p>
            <a:r>
              <a:rPr lang="en-US" sz="3200" dirty="0"/>
              <a:t>The power of thought and how being aware of your thinking (metacognition) can help you</a:t>
            </a:r>
          </a:p>
        </p:txBody>
      </p:sp>
    </p:spTree>
    <p:extLst>
      <p:ext uri="{BB962C8B-B14F-4D97-AF65-F5344CB8AC3E}">
        <p14:creationId xmlns:p14="http://schemas.microsoft.com/office/powerpoint/2010/main" val="1134782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Reading, Activities and Assessments</a:t>
            </a:r>
          </a:p>
        </p:txBody>
      </p:sp>
      <p:sp>
        <p:nvSpPr>
          <p:cNvPr id="3" name="Content Placeholder 2"/>
          <p:cNvSpPr>
            <a:spLocks noGrp="1"/>
          </p:cNvSpPr>
          <p:nvPr>
            <p:ph idx="1"/>
          </p:nvPr>
        </p:nvSpPr>
        <p:spPr/>
        <p:txBody>
          <a:bodyPr/>
          <a:lstStyle/>
          <a:p>
            <a:pPr>
              <a:lnSpc>
                <a:spcPct val="150000"/>
              </a:lnSpc>
            </a:pPr>
            <a:r>
              <a:rPr lang="en-US" dirty="0"/>
              <a:t>Open the Workbook and read pages 85 – 90</a:t>
            </a:r>
          </a:p>
          <a:p>
            <a:pPr>
              <a:lnSpc>
                <a:spcPct val="150000"/>
              </a:lnSpc>
            </a:pPr>
            <a:r>
              <a:rPr lang="en-US" dirty="0"/>
              <a:t>Complete Activity 13 in Workbook (individually or as a class)</a:t>
            </a:r>
          </a:p>
          <a:p>
            <a:pPr>
              <a:lnSpc>
                <a:spcPct val="150000"/>
              </a:lnSpc>
            </a:pPr>
            <a:r>
              <a:rPr lang="en-AU" dirty="0"/>
              <a:t>Continue AT02 assessment question 13</a:t>
            </a:r>
            <a:r>
              <a:rPr lang="en-US" dirty="0"/>
              <a:t> </a:t>
            </a:r>
          </a:p>
          <a:p>
            <a:pPr>
              <a:lnSpc>
                <a:spcPct val="150000"/>
              </a:lnSpc>
            </a:pPr>
            <a:r>
              <a:rPr lang="en-US" dirty="0"/>
              <a:t>Continue AT02 Task 2</a:t>
            </a:r>
          </a:p>
          <a:p>
            <a:pPr>
              <a:lnSpc>
                <a:spcPct val="150000"/>
              </a:lnSpc>
            </a:pPr>
            <a:r>
              <a:rPr lang="en-AU" dirty="0"/>
              <a:t>Continue AT01 assessment questions</a:t>
            </a:r>
            <a:endParaRPr lang="en-US" dirty="0"/>
          </a:p>
          <a:p>
            <a:endParaRPr lang="en-US" dirty="0"/>
          </a:p>
        </p:txBody>
      </p:sp>
    </p:spTree>
    <p:extLst>
      <p:ext uri="{BB962C8B-B14F-4D97-AF65-F5344CB8AC3E}">
        <p14:creationId xmlns:p14="http://schemas.microsoft.com/office/powerpoint/2010/main" val="3419137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Session 15 &amp; 16 Topics</a:t>
            </a:r>
            <a:endParaRPr lang="en-US" dirty="0"/>
          </a:p>
        </p:txBody>
      </p:sp>
      <p:sp>
        <p:nvSpPr>
          <p:cNvPr id="3" name="Content Placeholder 2"/>
          <p:cNvSpPr>
            <a:spLocks noGrp="1"/>
          </p:cNvSpPr>
          <p:nvPr>
            <p:ph idx="1"/>
          </p:nvPr>
        </p:nvSpPr>
        <p:spPr/>
        <p:txBody>
          <a:bodyPr>
            <a:normAutofit/>
          </a:bodyPr>
          <a:lstStyle/>
          <a:p>
            <a:r>
              <a:rPr lang="en-AU" sz="3200" dirty="0"/>
              <a:t>Seeking Feedback &amp; Critical Thinking</a:t>
            </a:r>
          </a:p>
          <a:p>
            <a:r>
              <a:rPr lang="en-US" sz="3200" dirty="0"/>
              <a:t>Patterns / modes of thinking and how this can help with problem solving</a:t>
            </a:r>
          </a:p>
          <a:p>
            <a:r>
              <a:rPr lang="en-GB" sz="3200" dirty="0"/>
              <a:t>Bloom’s </a:t>
            </a:r>
            <a:r>
              <a:rPr lang="en-GB" sz="3200"/>
              <a:t>Taxonomy and </a:t>
            </a:r>
            <a:r>
              <a:rPr lang="en-GB" sz="3200" dirty="0"/>
              <a:t>Video</a:t>
            </a:r>
          </a:p>
          <a:p>
            <a:r>
              <a:rPr lang="en-US" sz="3200" dirty="0"/>
              <a:t>The Power of Thought</a:t>
            </a:r>
          </a:p>
        </p:txBody>
      </p:sp>
    </p:spTree>
    <p:extLst>
      <p:ext uri="{BB962C8B-B14F-4D97-AF65-F5344CB8AC3E}">
        <p14:creationId xmlns:p14="http://schemas.microsoft.com/office/powerpoint/2010/main" val="229857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A9B0E-C805-44BB-A4C4-1A972961E247}"/>
              </a:ext>
            </a:extLst>
          </p:cNvPr>
          <p:cNvSpPr>
            <a:spLocks noGrp="1"/>
          </p:cNvSpPr>
          <p:nvPr>
            <p:ph type="title"/>
          </p:nvPr>
        </p:nvSpPr>
        <p:spPr/>
        <p:txBody>
          <a:bodyPr/>
          <a:lstStyle/>
          <a:p>
            <a:r>
              <a:rPr lang="en-AU" dirty="0"/>
              <a:t>Seeking Feedback &amp; Critical Thinking</a:t>
            </a:r>
          </a:p>
        </p:txBody>
      </p:sp>
      <p:sp>
        <p:nvSpPr>
          <p:cNvPr id="3" name="Content Placeholder 2">
            <a:extLst>
              <a:ext uri="{FF2B5EF4-FFF2-40B4-BE49-F238E27FC236}">
                <a16:creationId xmlns:a16="http://schemas.microsoft.com/office/drawing/2014/main" id="{BEC9EBF6-1AB5-4819-B4F0-0895E2CEE140}"/>
              </a:ext>
            </a:extLst>
          </p:cNvPr>
          <p:cNvSpPr>
            <a:spLocks noGrp="1"/>
          </p:cNvSpPr>
          <p:nvPr>
            <p:ph idx="1"/>
          </p:nvPr>
        </p:nvSpPr>
        <p:spPr/>
        <p:txBody>
          <a:bodyPr/>
          <a:lstStyle/>
          <a:p>
            <a:r>
              <a:rPr lang="en-AU" dirty="0"/>
              <a:t>CT is often used effectively during the decision making process</a:t>
            </a:r>
          </a:p>
          <a:p>
            <a:r>
              <a:rPr lang="en-AU" dirty="0"/>
              <a:t>Why should a critical thinker seek feedback? (discuss)</a:t>
            </a:r>
          </a:p>
          <a:p>
            <a:pPr lvl="1">
              <a:buFont typeface="Wingdings" panose="05000000000000000000" pitchFamily="2" charset="2"/>
              <a:buChar char="Ø"/>
            </a:pPr>
            <a:r>
              <a:rPr lang="en-AU" dirty="0"/>
              <a:t>Inclusivity and camaraderie</a:t>
            </a:r>
          </a:p>
          <a:p>
            <a:pPr lvl="1">
              <a:buFont typeface="Wingdings" panose="05000000000000000000" pitchFamily="2" charset="2"/>
              <a:buChar char="Ø"/>
            </a:pPr>
            <a:r>
              <a:rPr lang="en-AU" dirty="0"/>
              <a:t>Better / different insights</a:t>
            </a:r>
          </a:p>
          <a:p>
            <a:pPr lvl="1">
              <a:buFont typeface="Wingdings" panose="05000000000000000000" pitchFamily="2" charset="2"/>
              <a:buChar char="Ø"/>
            </a:pPr>
            <a:r>
              <a:rPr lang="en-AU" dirty="0"/>
              <a:t>Check assumptions</a:t>
            </a:r>
          </a:p>
          <a:p>
            <a:pPr marL="514350" indent="-514350">
              <a:buFont typeface="+mj-lt"/>
              <a:buAutoNum type="arabicPeriod"/>
            </a:pPr>
            <a:r>
              <a:rPr lang="en-AU" dirty="0"/>
              <a:t>Explain proposal clearly</a:t>
            </a:r>
          </a:p>
          <a:p>
            <a:pPr marL="514350" indent="-514350">
              <a:buFont typeface="+mj-lt"/>
              <a:buAutoNum type="arabicPeriod"/>
            </a:pPr>
            <a:r>
              <a:rPr lang="en-AU" dirty="0"/>
              <a:t>Seek feedback and remain open-minded</a:t>
            </a:r>
          </a:p>
          <a:p>
            <a:pPr marL="514350" indent="-514350">
              <a:buFont typeface="+mj-lt"/>
              <a:buAutoNum type="arabicPeriod"/>
            </a:pPr>
            <a:r>
              <a:rPr lang="en-AU" dirty="0"/>
              <a:t>Assess feedback and alter if required</a:t>
            </a:r>
          </a:p>
          <a:p>
            <a:pPr marL="514350" indent="-514350">
              <a:buFont typeface="+mj-lt"/>
              <a:buAutoNum type="arabicPeriod"/>
            </a:pPr>
            <a:r>
              <a:rPr lang="en-AU" dirty="0"/>
              <a:t>Repeat process?</a:t>
            </a:r>
          </a:p>
          <a:p>
            <a:pPr lvl="1"/>
            <a:endParaRPr lang="en-AU" dirty="0"/>
          </a:p>
        </p:txBody>
      </p:sp>
    </p:spTree>
    <p:extLst>
      <p:ext uri="{BB962C8B-B14F-4D97-AF65-F5344CB8AC3E}">
        <p14:creationId xmlns:p14="http://schemas.microsoft.com/office/powerpoint/2010/main" val="124860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of Thinking and Problem Solving</a:t>
            </a:r>
          </a:p>
        </p:txBody>
      </p:sp>
      <p:pic>
        <p:nvPicPr>
          <p:cNvPr id="4" name="Content Placeholder 3"/>
          <p:cNvPicPr>
            <a:picLocks noGrp="1" noChangeAspect="1"/>
          </p:cNvPicPr>
          <p:nvPr>
            <p:ph idx="1"/>
          </p:nvPr>
        </p:nvPicPr>
        <p:blipFill>
          <a:blip r:embed="rId2"/>
          <a:stretch>
            <a:fillRect/>
          </a:stretch>
        </p:blipFill>
        <p:spPr>
          <a:xfrm>
            <a:off x="5630862" y="2317898"/>
            <a:ext cx="4351338" cy="3263504"/>
          </a:xfrm>
          <a:prstGeom prst="rect">
            <a:avLst/>
          </a:prstGeom>
        </p:spPr>
      </p:pic>
      <p:sp>
        <p:nvSpPr>
          <p:cNvPr id="3" name="Slide Number Placeholder 2">
            <a:extLst>
              <a:ext uri="{FF2B5EF4-FFF2-40B4-BE49-F238E27FC236}">
                <a16:creationId xmlns:a16="http://schemas.microsoft.com/office/drawing/2014/main" id="{C1B81301-E68C-443B-9E87-CE63FC046F68}"/>
              </a:ext>
            </a:extLst>
          </p:cNvPr>
          <p:cNvSpPr>
            <a:spLocks noGrp="1"/>
          </p:cNvSpPr>
          <p:nvPr>
            <p:ph type="sldNum" sz="quarter" idx="12"/>
          </p:nvPr>
        </p:nvSpPr>
        <p:spPr/>
        <p:txBody>
          <a:bodyPr/>
          <a:lstStyle/>
          <a:p>
            <a:fld id="{7B747F37-6BD7-4C2D-A4B8-B1044A8D050E}" type="slidenum">
              <a:rPr lang="en-AU" smtClean="0"/>
              <a:pPr/>
              <a:t>4</a:t>
            </a:fld>
            <a:endParaRPr lang="en-AU"/>
          </a:p>
        </p:txBody>
      </p:sp>
      <p:sp>
        <p:nvSpPr>
          <p:cNvPr id="5" name="TextBox 4">
            <a:extLst>
              <a:ext uri="{FF2B5EF4-FFF2-40B4-BE49-F238E27FC236}">
                <a16:creationId xmlns:a16="http://schemas.microsoft.com/office/drawing/2014/main" id="{6268D79F-5084-4149-85EA-939B4925E13B}"/>
              </a:ext>
            </a:extLst>
          </p:cNvPr>
          <p:cNvSpPr txBox="1"/>
          <p:nvPr/>
        </p:nvSpPr>
        <p:spPr>
          <a:xfrm>
            <a:off x="838200" y="2317898"/>
            <a:ext cx="3202172" cy="2862322"/>
          </a:xfrm>
          <a:prstGeom prst="rect">
            <a:avLst/>
          </a:prstGeom>
          <a:noFill/>
        </p:spPr>
        <p:txBody>
          <a:bodyPr wrap="square" rtlCol="0">
            <a:spAutoFit/>
          </a:bodyPr>
          <a:lstStyle/>
          <a:p>
            <a:r>
              <a:rPr lang="en-AU" sz="2000" dirty="0"/>
              <a:t>When evaluating a solution or proposal, be aware of the level of thinking you are using ….</a:t>
            </a:r>
          </a:p>
          <a:p>
            <a:endParaRPr lang="en-AU" sz="2000" dirty="0"/>
          </a:p>
          <a:p>
            <a:r>
              <a:rPr lang="en-AU" sz="2000" dirty="0"/>
              <a:t>This can improve the effectiveness of your thinking and therefore any subsequent decisions</a:t>
            </a:r>
          </a:p>
        </p:txBody>
      </p:sp>
    </p:spTree>
    <p:extLst>
      <p:ext uri="{BB962C8B-B14F-4D97-AF65-F5344CB8AC3E}">
        <p14:creationId xmlns:p14="http://schemas.microsoft.com/office/powerpoint/2010/main" val="3477545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Remembering</a:t>
            </a:r>
          </a:p>
        </p:txBody>
      </p:sp>
      <p:sp>
        <p:nvSpPr>
          <p:cNvPr id="3" name="Content Placeholder 2"/>
          <p:cNvSpPr>
            <a:spLocks noGrp="1"/>
          </p:cNvSpPr>
          <p:nvPr>
            <p:ph idx="1"/>
          </p:nvPr>
        </p:nvSpPr>
        <p:spPr/>
        <p:txBody>
          <a:bodyPr>
            <a:normAutofit/>
          </a:bodyPr>
          <a:lstStyle/>
          <a:p>
            <a:r>
              <a:rPr lang="en-US" dirty="0"/>
              <a:t>When you are skilled in remembering, you can recognise or recall knowledge you’ve already gained, and you can use it to produce or retrieve or recite definitions, facts, and lists.</a:t>
            </a:r>
          </a:p>
          <a:p>
            <a:r>
              <a:rPr lang="en-US" dirty="0"/>
              <a:t>Remembering may be how you studied in grade school or high school, but college will require you to do more with the information.</a:t>
            </a:r>
          </a:p>
          <a:p>
            <a:r>
              <a:rPr lang="en-US" dirty="0"/>
              <a:t>Examples include: identify · relate · list ·  define · recall · memorize · repeat · record · name</a:t>
            </a:r>
          </a:p>
        </p:txBody>
      </p:sp>
      <p:sp>
        <p:nvSpPr>
          <p:cNvPr id="4" name="Slide Number Placeholder 3">
            <a:extLst>
              <a:ext uri="{FF2B5EF4-FFF2-40B4-BE49-F238E27FC236}">
                <a16:creationId xmlns:a16="http://schemas.microsoft.com/office/drawing/2014/main" id="{AA25430D-20CB-4F72-B001-F989DE02CAE1}"/>
              </a:ext>
            </a:extLst>
          </p:cNvPr>
          <p:cNvSpPr>
            <a:spLocks noGrp="1"/>
          </p:cNvSpPr>
          <p:nvPr>
            <p:ph type="sldNum" sz="quarter" idx="12"/>
          </p:nvPr>
        </p:nvSpPr>
        <p:spPr/>
        <p:txBody>
          <a:bodyPr/>
          <a:lstStyle/>
          <a:p>
            <a:fld id="{7B747F37-6BD7-4C2D-A4B8-B1044A8D050E}" type="slidenum">
              <a:rPr lang="en-AU" smtClean="0"/>
              <a:pPr/>
              <a:t>5</a:t>
            </a:fld>
            <a:endParaRPr lang="en-AU"/>
          </a:p>
        </p:txBody>
      </p:sp>
    </p:spTree>
    <p:extLst>
      <p:ext uri="{BB962C8B-B14F-4D97-AF65-F5344CB8AC3E}">
        <p14:creationId xmlns:p14="http://schemas.microsoft.com/office/powerpoint/2010/main" val="2689772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a:t>
            </a:r>
          </a:p>
        </p:txBody>
      </p:sp>
      <p:sp>
        <p:nvSpPr>
          <p:cNvPr id="3" name="Content Placeholder 2"/>
          <p:cNvSpPr>
            <a:spLocks noGrp="1"/>
          </p:cNvSpPr>
          <p:nvPr>
            <p:ph idx="1"/>
          </p:nvPr>
        </p:nvSpPr>
        <p:spPr/>
        <p:txBody>
          <a:bodyPr>
            <a:normAutofit/>
          </a:bodyPr>
          <a:lstStyle/>
          <a:p>
            <a:r>
              <a:rPr lang="en-US" dirty="0"/>
              <a:t>Understanding is the ability to grasp or construct meaning from oral, written, and graphic messages.</a:t>
            </a:r>
          </a:p>
          <a:p>
            <a:r>
              <a:rPr lang="en-US" dirty="0"/>
              <a:t>Each college course will introduce you to new concepts, terms, processes, and functions. Once you gain a firm understanding of new information, you’ll find it easier, perhaps later, to comprehend how or why something works.</a:t>
            </a:r>
          </a:p>
          <a:p>
            <a:r>
              <a:rPr lang="en-US" dirty="0"/>
              <a:t>Examples include: restate · locate · report · recognize · explain · express · identify · discuss · describe · discuss · review · infer · illustrate · interpret · draw · represent · differentiate · conclude</a:t>
            </a:r>
          </a:p>
        </p:txBody>
      </p:sp>
      <p:sp>
        <p:nvSpPr>
          <p:cNvPr id="4" name="Slide Number Placeholder 3">
            <a:extLst>
              <a:ext uri="{FF2B5EF4-FFF2-40B4-BE49-F238E27FC236}">
                <a16:creationId xmlns:a16="http://schemas.microsoft.com/office/drawing/2014/main" id="{6F56A6B6-0BB6-4085-A0B1-9E29FC9653A8}"/>
              </a:ext>
            </a:extLst>
          </p:cNvPr>
          <p:cNvSpPr>
            <a:spLocks noGrp="1"/>
          </p:cNvSpPr>
          <p:nvPr>
            <p:ph type="sldNum" sz="quarter" idx="12"/>
          </p:nvPr>
        </p:nvSpPr>
        <p:spPr/>
        <p:txBody>
          <a:bodyPr/>
          <a:lstStyle/>
          <a:p>
            <a:fld id="{7B747F37-6BD7-4C2D-A4B8-B1044A8D050E}" type="slidenum">
              <a:rPr lang="en-AU" smtClean="0"/>
              <a:pPr/>
              <a:t>6</a:t>
            </a:fld>
            <a:endParaRPr lang="en-AU"/>
          </a:p>
        </p:txBody>
      </p:sp>
    </p:spTree>
    <p:extLst>
      <p:ext uri="{BB962C8B-B14F-4D97-AF65-F5344CB8AC3E}">
        <p14:creationId xmlns:p14="http://schemas.microsoft.com/office/powerpoint/2010/main" val="1648590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a:t>
            </a:r>
          </a:p>
        </p:txBody>
      </p:sp>
      <p:sp>
        <p:nvSpPr>
          <p:cNvPr id="3" name="Content Placeholder 2"/>
          <p:cNvSpPr>
            <a:spLocks noGrp="1"/>
          </p:cNvSpPr>
          <p:nvPr>
            <p:ph idx="1"/>
          </p:nvPr>
        </p:nvSpPr>
        <p:spPr/>
        <p:txBody>
          <a:bodyPr>
            <a:normAutofit/>
          </a:bodyPr>
          <a:lstStyle/>
          <a:p>
            <a:r>
              <a:rPr lang="en-US" dirty="0"/>
              <a:t>When you apply, you use learned material (or you implement the material) in new and concrete situations.</a:t>
            </a:r>
          </a:p>
          <a:p>
            <a:r>
              <a:rPr lang="en-US" dirty="0"/>
              <a:t>In college you will be tested or assessed on what you’ve learned in the previous levels. You will be asked to solve problems in new situations by applying understanding in new ways. You may need to relate abstract ideas to practical situations.</a:t>
            </a:r>
          </a:p>
          <a:p>
            <a:r>
              <a:rPr lang="en-US" dirty="0"/>
              <a:t>Examples include: apply · relate · develop · translate · use · operate · organize · employ · restructure · interpret · demonstrate · illustrate · practice · calculate · show · exhibit · dramatize</a:t>
            </a:r>
          </a:p>
        </p:txBody>
      </p:sp>
      <p:sp>
        <p:nvSpPr>
          <p:cNvPr id="4" name="Slide Number Placeholder 3">
            <a:extLst>
              <a:ext uri="{FF2B5EF4-FFF2-40B4-BE49-F238E27FC236}">
                <a16:creationId xmlns:a16="http://schemas.microsoft.com/office/drawing/2014/main" id="{4668C813-A4ED-4ABD-9A53-8A73430A8E3F}"/>
              </a:ext>
            </a:extLst>
          </p:cNvPr>
          <p:cNvSpPr>
            <a:spLocks noGrp="1"/>
          </p:cNvSpPr>
          <p:nvPr>
            <p:ph type="sldNum" sz="quarter" idx="12"/>
          </p:nvPr>
        </p:nvSpPr>
        <p:spPr/>
        <p:txBody>
          <a:bodyPr/>
          <a:lstStyle/>
          <a:p>
            <a:fld id="{7B747F37-6BD7-4C2D-A4B8-B1044A8D050E}" type="slidenum">
              <a:rPr lang="en-AU" smtClean="0"/>
              <a:pPr/>
              <a:t>7</a:t>
            </a:fld>
            <a:endParaRPr lang="en-AU"/>
          </a:p>
        </p:txBody>
      </p:sp>
    </p:spTree>
    <p:extLst>
      <p:ext uri="{BB962C8B-B14F-4D97-AF65-F5344CB8AC3E}">
        <p14:creationId xmlns:p14="http://schemas.microsoft.com/office/powerpoint/2010/main" val="3847139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Analysing</a:t>
            </a:r>
          </a:p>
        </p:txBody>
      </p:sp>
      <p:sp>
        <p:nvSpPr>
          <p:cNvPr id="3" name="Content Placeholder 2"/>
          <p:cNvSpPr>
            <a:spLocks noGrp="1"/>
          </p:cNvSpPr>
          <p:nvPr>
            <p:ph idx="1"/>
          </p:nvPr>
        </p:nvSpPr>
        <p:spPr/>
        <p:txBody>
          <a:bodyPr>
            <a:normAutofit/>
          </a:bodyPr>
          <a:lstStyle/>
          <a:p>
            <a:r>
              <a:rPr lang="en-US" dirty="0"/>
              <a:t>When you analyse, you have the ability to break down or distinguish the parts of material into its components, so that its organizational structure may be better understood.</a:t>
            </a:r>
          </a:p>
          <a:p>
            <a:r>
              <a:rPr lang="en-US" dirty="0"/>
              <a:t>At this level, you will have a clearer sense that you comprehend the content well. You will be able to answer questions such as what if, or why, or how something would work.</a:t>
            </a:r>
          </a:p>
          <a:p>
            <a:r>
              <a:rPr lang="en-US" dirty="0"/>
              <a:t>Examples include: analyse · compare · probe · inquire · examine · contrast · categorize · differentiate · contrast · investigate · detect · survey · classify · deduce · experiment · scrutinize · discover · inspect · dissect · discriminate · separate</a:t>
            </a:r>
          </a:p>
          <a:p>
            <a:endParaRPr lang="en-US" dirty="0"/>
          </a:p>
        </p:txBody>
      </p:sp>
      <p:sp>
        <p:nvSpPr>
          <p:cNvPr id="4" name="Slide Number Placeholder 3">
            <a:extLst>
              <a:ext uri="{FF2B5EF4-FFF2-40B4-BE49-F238E27FC236}">
                <a16:creationId xmlns:a16="http://schemas.microsoft.com/office/drawing/2014/main" id="{63859F72-36EC-4748-B689-EAC9D9331710}"/>
              </a:ext>
            </a:extLst>
          </p:cNvPr>
          <p:cNvSpPr>
            <a:spLocks noGrp="1"/>
          </p:cNvSpPr>
          <p:nvPr>
            <p:ph type="sldNum" sz="quarter" idx="12"/>
          </p:nvPr>
        </p:nvSpPr>
        <p:spPr/>
        <p:txBody>
          <a:bodyPr/>
          <a:lstStyle/>
          <a:p>
            <a:fld id="{7B747F37-6BD7-4C2D-A4B8-B1044A8D050E}" type="slidenum">
              <a:rPr lang="en-AU" smtClean="0"/>
              <a:pPr/>
              <a:t>8</a:t>
            </a:fld>
            <a:endParaRPr lang="en-AU"/>
          </a:p>
        </p:txBody>
      </p:sp>
    </p:spTree>
    <p:extLst>
      <p:ext uri="{BB962C8B-B14F-4D97-AF65-F5344CB8AC3E}">
        <p14:creationId xmlns:p14="http://schemas.microsoft.com/office/powerpoint/2010/main" val="3073865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a:t>
            </a:r>
          </a:p>
        </p:txBody>
      </p:sp>
      <p:sp>
        <p:nvSpPr>
          <p:cNvPr id="3" name="Content Placeholder 2"/>
          <p:cNvSpPr>
            <a:spLocks noGrp="1"/>
          </p:cNvSpPr>
          <p:nvPr>
            <p:ph idx="1"/>
          </p:nvPr>
        </p:nvSpPr>
        <p:spPr/>
        <p:txBody>
          <a:bodyPr>
            <a:normAutofit/>
          </a:bodyPr>
          <a:lstStyle/>
          <a:p>
            <a:r>
              <a:rPr lang="en-US" dirty="0"/>
              <a:t>With skills in evaluating, you are able to judge, check, and even critique the value of material for a given purpose.</a:t>
            </a:r>
          </a:p>
          <a:p>
            <a:r>
              <a:rPr lang="en-US" dirty="0"/>
              <a:t>At this level in TAFE you should be able to think critically. Your understanding of a concept or discipline should be sound. You should be able to present and defend opinions.</a:t>
            </a:r>
          </a:p>
          <a:p>
            <a:r>
              <a:rPr lang="en-US" dirty="0"/>
              <a:t>Examples include: judge · assess · compare · evaluate · conclude · measure · deduce · argue · decide · choose · rate · select · estimate · validate · consider · appraise · value · criticize · infer</a:t>
            </a:r>
          </a:p>
        </p:txBody>
      </p:sp>
      <p:sp>
        <p:nvSpPr>
          <p:cNvPr id="4" name="Slide Number Placeholder 3">
            <a:extLst>
              <a:ext uri="{FF2B5EF4-FFF2-40B4-BE49-F238E27FC236}">
                <a16:creationId xmlns:a16="http://schemas.microsoft.com/office/drawing/2014/main" id="{9D335CC8-E3A9-4601-AD61-0001EC306C32}"/>
              </a:ext>
            </a:extLst>
          </p:cNvPr>
          <p:cNvSpPr>
            <a:spLocks noGrp="1"/>
          </p:cNvSpPr>
          <p:nvPr>
            <p:ph type="sldNum" sz="quarter" idx="12"/>
          </p:nvPr>
        </p:nvSpPr>
        <p:spPr/>
        <p:txBody>
          <a:bodyPr/>
          <a:lstStyle/>
          <a:p>
            <a:fld id="{7B747F37-6BD7-4C2D-A4B8-B1044A8D050E}" type="slidenum">
              <a:rPr lang="en-AU" smtClean="0"/>
              <a:pPr/>
              <a:t>9</a:t>
            </a:fld>
            <a:endParaRPr lang="en-AU"/>
          </a:p>
        </p:txBody>
      </p:sp>
    </p:spTree>
    <p:extLst>
      <p:ext uri="{BB962C8B-B14F-4D97-AF65-F5344CB8AC3E}">
        <p14:creationId xmlns:p14="http://schemas.microsoft.com/office/powerpoint/2010/main" val="3537975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958</Words>
  <Application>Microsoft Office PowerPoint</Application>
  <PresentationFormat>Widescreen</PresentationFormat>
  <Paragraphs>73</Paragraphs>
  <Slides>15</Slides>
  <Notes>1</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Segoe UI Light</vt:lpstr>
      <vt:lpstr>Wingdings</vt:lpstr>
      <vt:lpstr>Office Theme</vt:lpstr>
      <vt:lpstr>PowerPoint Presentation</vt:lpstr>
      <vt:lpstr>Session 15 &amp; 16 Topics</vt:lpstr>
      <vt:lpstr>Seeking Feedback &amp; Critical Thinking</vt:lpstr>
      <vt:lpstr>Patterns of Thinking and Problem Solving</vt:lpstr>
      <vt:lpstr>Remembering</vt:lpstr>
      <vt:lpstr>Understanding </vt:lpstr>
      <vt:lpstr>Applying</vt:lpstr>
      <vt:lpstr>Analysing</vt:lpstr>
      <vt:lpstr>Evaluating</vt:lpstr>
      <vt:lpstr>Creating</vt:lpstr>
      <vt:lpstr>Bloom’s Taxonomy (Online video follows 4 minutes)</vt:lpstr>
      <vt:lpstr>PowerPoint Presentation</vt:lpstr>
      <vt:lpstr>The Power of Thought - Metacognition</vt:lpstr>
      <vt:lpstr>In these sessions we looked at:</vt:lpstr>
      <vt:lpstr>Further Reading, Activities and Assessments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Bolton</dc:creator>
  <cp:lastModifiedBy>Rob Bolton</cp:lastModifiedBy>
  <cp:revision>8</cp:revision>
  <dcterms:created xsi:type="dcterms:W3CDTF">2021-08-26T02:07:59Z</dcterms:created>
  <dcterms:modified xsi:type="dcterms:W3CDTF">2021-09-02T02:09:07Z</dcterms:modified>
</cp:coreProperties>
</file>