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9" r:id="rId3"/>
    <p:sldId id="260" r:id="rId4"/>
    <p:sldId id="270" r:id="rId5"/>
    <p:sldId id="279" r:id="rId6"/>
    <p:sldId id="271" r:id="rId7"/>
    <p:sldId id="280" r:id="rId8"/>
    <p:sldId id="272" r:id="rId9"/>
    <p:sldId id="273" r:id="rId10"/>
    <p:sldId id="275" r:id="rId11"/>
    <p:sldId id="278" r:id="rId12"/>
    <p:sldId id="266" r:id="rId1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8E34"/>
    <a:srgbClr val="EA2626"/>
    <a:srgbClr val="41CF52"/>
    <a:srgbClr val="32B05C"/>
    <a:srgbClr val="7070E6"/>
    <a:srgbClr val="4024E8"/>
    <a:srgbClr val="3D12A8"/>
    <a:srgbClr val="FB950D"/>
    <a:srgbClr val="E35A1D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76238" autoAdjust="0"/>
  </p:normalViewPr>
  <p:slideViewPr>
    <p:cSldViewPr snapToGrid="0">
      <p:cViewPr varScale="1">
        <p:scale>
          <a:sx n="87" d="100"/>
          <a:sy n="87" d="100"/>
        </p:scale>
        <p:origin x="14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0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CF72-63D8-41BF-9641-08FD5E057925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9C534-9294-4EB2-A34C-35B6E1F26D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858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ECD6A-4CE6-4B88-9AA4-231440D28D88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2A34F-EFA3-4A4D-801A-A3FDA839E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705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8945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313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5ED3-7A1E-4BA3-BCDD-47942A36C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FAB22-09B8-4D6D-91C1-119C4E8EF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A7DBE-D5B1-4A7A-A28F-F5080A6B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B2FAF-7B55-412A-B1B1-713350595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F1B1A-538C-42C0-B5A3-4D167810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B1DFC5-CD35-49E2-9D38-6E595E0663DF}"/>
              </a:ext>
            </a:extLst>
          </p:cNvPr>
          <p:cNvSpPr/>
          <p:nvPr userDrawn="1"/>
        </p:nvSpPr>
        <p:spPr>
          <a:xfrm>
            <a:off x="0" y="5932449"/>
            <a:ext cx="12192000" cy="423901"/>
          </a:xfrm>
          <a:prstGeom prst="rect">
            <a:avLst/>
          </a:prstGeom>
          <a:gradFill flip="none" rotWithShape="1">
            <a:gsLst>
              <a:gs pos="25000">
                <a:schemeClr val="tx2">
                  <a:lumMod val="20000"/>
                  <a:lumOff val="80000"/>
                  <a:alpha val="1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2" descr="Image result for south metropolitan TAFE">
            <a:extLst>
              <a:ext uri="{FF2B5EF4-FFF2-40B4-BE49-F238E27FC236}">
                <a16:creationId xmlns:a16="http://schemas.microsoft.com/office/drawing/2014/main" id="{7DAC273B-E25C-4C98-8788-FEAB6C3743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15" y="234125"/>
            <a:ext cx="3251285" cy="88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1389-B450-4073-B558-6192406A0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AE028-D385-49F1-87CD-C327E5538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BC782-67B0-4434-B3C3-6EBA0E7F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3A341-E755-4C22-BF01-D698F272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A47D-79C7-4181-B5D4-F5AE42BB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335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0922B-BC52-4B8F-BE3D-146B2E25A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2A18D-A9E1-43FA-86EA-E9AF04398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3E625-9D1F-4BCA-BA80-C136574F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A560B-F6CC-4BCE-BBFB-82B6AE23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0D22D-CF5F-4803-9152-16EA73B8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314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F733-2DEA-46E2-90A8-60E850F0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B556-AE00-4DA9-9A28-7DF36DB2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21257-FAFA-4AF6-9270-18C0122A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FA9D0-D7AB-46A7-AB45-4C0C0B9D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A583B-F748-43AB-B599-E36F38C0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9B7BFA-E96F-4121-9548-440EEECFA3C0}"/>
              </a:ext>
            </a:extLst>
          </p:cNvPr>
          <p:cNvSpPr/>
          <p:nvPr userDrawn="1"/>
        </p:nvSpPr>
        <p:spPr>
          <a:xfrm>
            <a:off x="0" y="5932449"/>
            <a:ext cx="12192000" cy="423901"/>
          </a:xfrm>
          <a:prstGeom prst="rect">
            <a:avLst/>
          </a:prstGeom>
          <a:gradFill flip="none" rotWithShape="1">
            <a:gsLst>
              <a:gs pos="25000">
                <a:schemeClr val="tx2">
                  <a:lumMod val="20000"/>
                  <a:lumOff val="80000"/>
                  <a:alpha val="1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2" descr="Image result for south metropolitan TAFE">
            <a:extLst>
              <a:ext uri="{FF2B5EF4-FFF2-40B4-BE49-F238E27FC236}">
                <a16:creationId xmlns:a16="http://schemas.microsoft.com/office/drawing/2014/main" id="{C962CEA0-4E9B-4FF3-9777-2145F4C4A5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00" y="95778"/>
            <a:ext cx="1173818" cy="32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04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08055-74A6-417B-B8AC-EF399108A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05FFB-5F4C-447A-B3C6-46847A8BA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96A6D-F3CD-4FA3-85D2-490F8A4C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D5241-59D2-4BCA-8423-B502DE3C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035EC-79C9-4A26-8349-A9518998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875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82B5-5F1A-4E65-84CC-5CF65FF04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4F71A-1C7D-4EFF-B088-5874A77A7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7AC12-64E1-43E4-B9D8-A571F754E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5F92C-06B0-4653-B592-3863B8C4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D95E0-4404-4B6E-9898-52223F1D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9AD20-C732-41AF-A4CB-34249BEB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525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54A0-FF27-4694-BF6E-A9BF1089E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FBCAF-88E2-4DBA-A6FD-D0638F29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89C03-FAF4-4BDA-A198-8F7954D30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BECFF-F8F4-4A41-8BE8-88F7B0016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C1A80-B1B5-42EC-97CE-CA21811FE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9BF475-A0FF-4C7D-A2C3-F98E9956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85FF9-8D80-4A27-895D-70B47BBF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783D8-A808-40F9-B330-33128481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775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0278-5257-43E4-B25C-2CABB8F5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90B03-9B53-4ADD-8E9E-E81D2319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23FB6-DAC4-41D4-959D-5A88F7EE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400A4-7A91-4FE8-903A-2E096E92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157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E5EDD-0A8C-4CB0-A638-CCB783B24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ADCD1-6C7A-42E1-A474-444DC6A5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F53A5-9DE2-4472-9DC1-E514DAA1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839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632B-A1A6-45C9-860C-7EB476FC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8334F-7BF6-4EBB-952C-B2F2C5D9F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94C0A-EDC9-4D26-8344-2574BA487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14130-8E92-42DC-B068-C47B0E10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2B32D-66BD-4E53-AF95-7474653E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38CC7-64EF-40D6-BBC4-6EE63C7E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81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D931-BD01-4858-BFE2-106915968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A01AC-9B8D-4B29-9678-1E88B0CA1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6B762-A4DB-4511-880A-ABC91C078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51E29-D7B6-48D3-86EC-FDA3AE54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DB614-4476-4B8F-8EB3-901493B9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8388F-D644-41DE-BCE6-D96C7C6C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337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51B015-926F-403A-9465-B1CC1DE5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1FCD4-3EAF-4C94-B0C8-5F00076C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13A43-D250-4E7B-965B-442DEAA78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7081B-4EBE-432D-8E8C-3CE4FC1BF9DD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D4FC2-2578-411D-B8E8-F0E292BDB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B499B-E0EB-437C-B83F-F212DFE3D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669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155296"/>
            <a:ext cx="9144000" cy="2387600"/>
          </a:xfrm>
        </p:spPr>
        <p:txBody>
          <a:bodyPr>
            <a:normAutofit/>
          </a:bodyPr>
          <a:lstStyle/>
          <a:p>
            <a:r>
              <a:rPr lang="en-AU" dirty="0"/>
              <a:t>Session 10 -</a:t>
            </a:r>
            <a:br>
              <a:rPr lang="en-AU" dirty="0"/>
            </a:br>
            <a:r>
              <a:rPr lang="en-AU" dirty="0"/>
              <a:t>(Quiz Questions)</a:t>
            </a:r>
          </a:p>
        </p:txBody>
      </p:sp>
    </p:spTree>
    <p:extLst>
      <p:ext uri="{BB962C8B-B14F-4D97-AF65-F5344CB8AC3E}">
        <p14:creationId xmlns:p14="http://schemas.microsoft.com/office/powerpoint/2010/main" val="227081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7B1A-52D4-457B-8B84-10374949B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6964"/>
          </a:xfrm>
        </p:spPr>
        <p:txBody>
          <a:bodyPr>
            <a:normAutofit fontScale="90000"/>
          </a:bodyPr>
          <a:lstStyle/>
          <a:p>
            <a:r>
              <a:rPr lang="en-US" dirty="0"/>
              <a:t>Q5: What does the </a:t>
            </a:r>
            <a:r>
              <a:rPr lang="en-US" dirty="0" err="1"/>
              <a:t>readlines</a:t>
            </a:r>
            <a:r>
              <a:rPr lang="en-US" dirty="0"/>
              <a:t>() method returns?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4B100-C725-4712-8C08-9FBC98ED0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979"/>
            <a:ext cx="10515600" cy="43010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A list of integers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A list of characters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A list containing each line in the file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None of above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2334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c</a:t>
            </a:r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3681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D1E1-615E-41BD-9FAA-4F87CFB8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quiz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ED8A5-E069-44F6-A6A3-92DB554BD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394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6FF4-A8BD-426E-9B1D-6CB847DC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Which of the following code is correct for opening the “mytext.txt” file for reading?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A9936-0AA8-41DE-BDDA-8CDBCABD0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80276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lphaLcPeriod"/>
            </a:pP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file = open("mytext.txt")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file = Open("mytext.txt")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file = open("mytext.txt", "r")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file = Open("mytext.txt", "w")</a:t>
            </a:r>
          </a:p>
          <a:p>
            <a:pPr marL="514350" indent="-514350">
              <a:buFont typeface="+mj-lt"/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4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3A6D-1769-4380-A822-5E548961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F5FD-3D5A-40DB-BD8A-52AC2FE7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dirty="0"/>
              <a:t>a </a:t>
            </a:r>
            <a:r>
              <a:rPr lang="en-US" dirty="0"/>
              <a:t>and</a:t>
            </a:r>
            <a:r>
              <a:rPr lang="en-US" b="1" dirty="0"/>
              <a:t> 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89949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69E6-6F2E-436D-9D1D-ED7BCF39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Q2: Which of the following statements are true regarding the opening modes of a file?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1FAF3-3AC2-4D1A-9DD9-045D3E06A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US" dirty="0"/>
              <a:t>When you open a file for reading, if the file does not exist, the program will open an empty file.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When you open a file for writing, if the file does not exist, an error occurs.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When you open a file for writing, if the file does not exist, a new file is created.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When you open a file for writing, if the file exists, the existing file is overwritten with the new file</a:t>
            </a:r>
            <a:r>
              <a:rPr lang="en-US" b="0" i="0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658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c </a:t>
            </a:r>
            <a:r>
              <a:rPr lang="en-US" dirty="0"/>
              <a:t>and</a:t>
            </a:r>
            <a:r>
              <a:rPr lang="en-US" b="1" dirty="0"/>
              <a:t> d</a:t>
            </a:r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81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Q3: Which of the following command is used to open a file “mytext.txt” for writing in binary format only?</a:t>
            </a:r>
            <a:endParaRPr lang="en-A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file = open("mytext.txt", "</a:t>
            </a:r>
            <a:r>
              <a:rPr lang="en-US" dirty="0" err="1"/>
              <a:t>wbin</a:t>
            </a:r>
            <a:r>
              <a:rPr lang="en-US" dirty="0"/>
              <a:t>")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file = open("mytext.txt", "</a:t>
            </a:r>
            <a:r>
              <a:rPr lang="en-US" dirty="0" err="1"/>
              <a:t>wb</a:t>
            </a:r>
            <a:r>
              <a:rPr lang="en-US" dirty="0"/>
              <a:t>")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file = open("mytext.txt", "</a:t>
            </a:r>
            <a:r>
              <a:rPr lang="en-US" dirty="0" err="1"/>
              <a:t>writebin</a:t>
            </a:r>
            <a:r>
              <a:rPr lang="en-US" dirty="0"/>
              <a:t>")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file = open("mytext.txt", "bin")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8530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b</a:t>
            </a:r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90315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3A6D-1769-4380-A822-5E548961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Which of the following functions do you use to write data in the binary format?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F5FD-3D5A-40DB-BD8A-52AC2FE7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writebin</a:t>
            </a: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bin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write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wb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77292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c</a:t>
            </a:r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7528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324</Words>
  <Application>Microsoft Office PowerPoint</Application>
  <PresentationFormat>Widescreen</PresentationFormat>
  <Paragraphs>53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Session 10 - (Quiz Questions)</vt:lpstr>
      <vt:lpstr>Q1: Which of the following code is correct for opening the “mytext.txt” file for reading?</vt:lpstr>
      <vt:lpstr>Q1: Answer</vt:lpstr>
      <vt:lpstr>Q2: Which of the following statements are true regarding the opening modes of a file?</vt:lpstr>
      <vt:lpstr>Q2: Answer</vt:lpstr>
      <vt:lpstr>Q3: Which of the following command is used to open a file “mytext.txt” for writing in binary format only?</vt:lpstr>
      <vt:lpstr>Q3: Answer</vt:lpstr>
      <vt:lpstr>Q4: Which of the following functions do you use to write data in the binary format?</vt:lpstr>
      <vt:lpstr>Q4: Answer</vt:lpstr>
      <vt:lpstr>Q5: What does the readlines() method returns?</vt:lpstr>
      <vt:lpstr>Q5: Answer</vt:lpstr>
      <vt:lpstr>End of 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2018-01-10T01:37:12Z</dcterms:created>
  <dcterms:modified xsi:type="dcterms:W3CDTF">2022-03-15T05:21:49Z</dcterms:modified>
</cp:coreProperties>
</file>