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0" r:id="rId4"/>
    <p:sldId id="270" r:id="rId5"/>
    <p:sldId id="279" r:id="rId6"/>
    <p:sldId id="271" r:id="rId7"/>
    <p:sldId id="280" r:id="rId8"/>
    <p:sldId id="272" r:id="rId9"/>
    <p:sldId id="273" r:id="rId10"/>
    <p:sldId id="275" r:id="rId11"/>
    <p:sldId id="278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69" d="100"/>
          <a:sy n="69" d="100"/>
        </p:scale>
        <p:origin x="12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11 -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Q5: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0</a:t>
            </a:r>
          </a:p>
          <a:p>
            <a:pPr marL="0" indent="0">
              <a:buNone/>
            </a:pPr>
            <a:r>
              <a:rPr lang="en-US" dirty="0"/>
              <a:t>assert x &gt; 0</a:t>
            </a:r>
          </a:p>
          <a:p>
            <a:pPr marL="0" indent="0">
              <a:buNone/>
            </a:pPr>
            <a:r>
              <a:rPr lang="en-US" dirty="0"/>
              <a:t>print(x is zero.)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 is zero.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Nothing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AssertionError</a:t>
            </a: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SyntaxError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of the following is not the built-in error type?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27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AU" dirty="0" err="1">
                <a:solidFill>
                  <a:srgbClr val="000000"/>
                </a:solidFill>
                <a:latin typeface="Arial" panose="020B0604020202020204" pitchFamily="34" charset="0"/>
              </a:rPr>
              <a:t>FileNotFoundError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AU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lang="en-A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NameError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BuiltinError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What type of error will be raised when a file is requested but it does not exist?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FileFoundError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FileExistsError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FileNotFoundError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FileNotExistsError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81010" cy="582728"/>
          </a:xfrm>
        </p:spPr>
        <p:txBody>
          <a:bodyPr>
            <a:normAutofit fontScale="90000"/>
          </a:bodyPr>
          <a:lstStyle/>
          <a:p>
            <a:r>
              <a:rPr lang="en-US" dirty="0"/>
              <a:t>Q3: What will be the output of the following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727"/>
            <a:ext cx="10515600" cy="4806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a = '0'</a:t>
            </a:r>
          </a:p>
          <a:p>
            <a:pPr marL="0" indent="0">
              <a:buNone/>
            </a:pPr>
            <a:r>
              <a:rPr lang="en-US" sz="3200" b="1" dirty="0"/>
              <a:t>try:</a:t>
            </a:r>
          </a:p>
          <a:p>
            <a:pPr marL="0" indent="0">
              <a:buNone/>
            </a:pPr>
            <a:r>
              <a:rPr lang="en-US" sz="3200" b="1" dirty="0"/>
              <a:t> print(10 / </a:t>
            </a:r>
            <a:r>
              <a:rPr lang="en-US" sz="3200" b="1" dirty="0" err="1"/>
              <a:t>len</a:t>
            </a:r>
            <a:r>
              <a:rPr lang="en-US" sz="3200" b="1" dirty="0"/>
              <a:t>(a))</a:t>
            </a:r>
          </a:p>
          <a:p>
            <a:pPr marL="0" indent="0">
              <a:buNone/>
            </a:pPr>
            <a:r>
              <a:rPr lang="en-US" sz="3200" b="1" dirty="0"/>
              <a:t>except </a:t>
            </a:r>
            <a:r>
              <a:rPr lang="en-US" sz="3200" b="1" dirty="0" err="1"/>
              <a:t>IndexError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/>
              <a:t>    print("Index Error occurred.")</a:t>
            </a:r>
          </a:p>
          <a:p>
            <a:pPr marL="0" indent="0">
              <a:buNone/>
            </a:pPr>
            <a:r>
              <a:rPr lang="en-US" sz="3200" b="1" dirty="0"/>
              <a:t>except </a:t>
            </a:r>
            <a:r>
              <a:rPr lang="en-US" sz="3200" b="1" dirty="0" err="1"/>
              <a:t>ValueError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/>
              <a:t>    print("Value Error occurred.")</a:t>
            </a:r>
          </a:p>
          <a:p>
            <a:pPr marL="0" indent="0">
              <a:buNone/>
            </a:pPr>
            <a:r>
              <a:rPr lang="en-US" sz="3200" b="1" dirty="0"/>
              <a:t>except:</a:t>
            </a:r>
          </a:p>
          <a:p>
            <a:pPr marL="0" indent="0">
              <a:buNone/>
            </a:pPr>
            <a:r>
              <a:rPr lang="en-US" sz="3200" b="1" dirty="0"/>
              <a:t>    print("Some error occurred.")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Index Error occurred.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Value Error occurred.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Some error occurred.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10.0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572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15185" cy="761148"/>
          </a:xfrm>
        </p:spPr>
        <p:txBody>
          <a:bodyPr>
            <a:normAutofit/>
          </a:bodyPr>
          <a:lstStyle/>
          <a:p>
            <a:r>
              <a:rPr lang="en-US" sz="3600" dirty="0"/>
              <a:t>Q4: What will be the output of the following code?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064"/>
            <a:ext cx="10515600" cy="53637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/>
              <a:t>a = '0'</a:t>
            </a:r>
          </a:p>
          <a:p>
            <a:pPr marL="0" indent="0">
              <a:buNone/>
            </a:pPr>
            <a:r>
              <a:rPr lang="en-US" sz="4200" b="1" dirty="0"/>
              <a:t>try:</a:t>
            </a:r>
          </a:p>
          <a:p>
            <a:pPr marL="0" indent="0">
              <a:buNone/>
            </a:pPr>
            <a:r>
              <a:rPr lang="en-US" sz="4200" b="1" dirty="0"/>
              <a:t> print(10 / int(a))</a:t>
            </a:r>
          </a:p>
          <a:p>
            <a:pPr marL="0" indent="0">
              <a:buNone/>
            </a:pPr>
            <a:r>
              <a:rPr lang="en-US" sz="4200" b="1" dirty="0"/>
              <a:t>except </a:t>
            </a:r>
            <a:r>
              <a:rPr lang="en-US" sz="4200" b="1" dirty="0" err="1"/>
              <a:t>ZeroDivisionError</a:t>
            </a:r>
            <a:r>
              <a:rPr lang="en-US" sz="4200" b="1" dirty="0"/>
              <a:t>:</a:t>
            </a:r>
          </a:p>
          <a:p>
            <a:pPr marL="0" indent="0">
              <a:buNone/>
            </a:pPr>
            <a:r>
              <a:rPr lang="en-US" sz="4200" b="1" dirty="0"/>
              <a:t>    print("Zero Division occurred. ", end="")</a:t>
            </a:r>
          </a:p>
          <a:p>
            <a:pPr marL="0" indent="0">
              <a:buNone/>
            </a:pPr>
            <a:r>
              <a:rPr lang="en-US" sz="4200" b="1" dirty="0"/>
              <a:t>except </a:t>
            </a:r>
            <a:r>
              <a:rPr lang="en-US" sz="4200" b="1" dirty="0" err="1"/>
              <a:t>ValueError</a:t>
            </a:r>
            <a:r>
              <a:rPr lang="en-US" sz="4200" b="1" dirty="0"/>
              <a:t>:</a:t>
            </a:r>
          </a:p>
          <a:p>
            <a:pPr marL="0" indent="0">
              <a:buNone/>
            </a:pPr>
            <a:r>
              <a:rPr lang="en-US" sz="4200" b="1" dirty="0"/>
              <a:t>    print("Value Error occurred. ", end="")</a:t>
            </a:r>
          </a:p>
          <a:p>
            <a:pPr marL="0" indent="0">
              <a:buNone/>
            </a:pPr>
            <a:r>
              <a:rPr lang="en-US" sz="4200" b="1" dirty="0"/>
              <a:t>finally:</a:t>
            </a:r>
          </a:p>
          <a:p>
            <a:pPr marL="0" indent="0">
              <a:buNone/>
            </a:pPr>
            <a:r>
              <a:rPr lang="en-US" sz="4200" b="1" dirty="0"/>
              <a:t>    print("Finally block.")</a:t>
            </a:r>
          </a:p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sz="3300" dirty="0"/>
              <a:t>Zero Division occurred. Finally block.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300" dirty="0"/>
              <a:t>Finally block.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300" dirty="0"/>
              <a:t>10.0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300" dirty="0"/>
              <a:t>Zero Division occurred.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11 - (Quiz Questions)</vt:lpstr>
      <vt:lpstr>Q1: which of the following is not the built-in error type?</vt:lpstr>
      <vt:lpstr>Q1: Answer</vt:lpstr>
      <vt:lpstr>Q2: What type of error will be raised when a file is requested but it does not exist? </vt:lpstr>
      <vt:lpstr>Q2: Answer</vt:lpstr>
      <vt:lpstr>Q3: What will be the output of the following code?</vt:lpstr>
      <vt:lpstr>Q3: Answer</vt:lpstr>
      <vt:lpstr>Q4: What will be the output of the following code?</vt:lpstr>
      <vt:lpstr>Q4: Answer</vt:lpstr>
      <vt:lpstr>Q5: What will print?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2022-03-28T04:48:59Z</dcterms:modified>
</cp:coreProperties>
</file>