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1" r:id="rId4"/>
    <p:sldId id="269" r:id="rId5"/>
    <p:sldId id="260" r:id="rId6"/>
    <p:sldId id="270" r:id="rId7"/>
    <p:sldId id="279" r:id="rId8"/>
    <p:sldId id="271" r:id="rId9"/>
    <p:sldId id="280" r:id="rId10"/>
    <p:sldId id="275" r:id="rId11"/>
    <p:sldId id="278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50D"/>
    <a:srgbClr val="228E34"/>
    <a:srgbClr val="EA2626"/>
    <a:srgbClr val="41CF52"/>
    <a:srgbClr val="32B05C"/>
    <a:srgbClr val="7070E6"/>
    <a:srgbClr val="4024E8"/>
    <a:srgbClr val="3D12A8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58" d="100"/>
          <a:sy n="5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14 -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Q5: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(x, y):    </a:t>
            </a:r>
          </a:p>
          <a:p>
            <a:pPr marL="0" indent="0">
              <a:buNone/>
            </a:pPr>
            <a:r>
              <a:rPr lang="en-US" dirty="0"/>
              <a:t>	x = x + 5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z = a(x, 10)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x is not defined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it cannot return </a:t>
            </a:r>
            <a:r>
              <a:rPr lang="en-US" dirty="0" err="1"/>
              <a:t>x+y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What is needed at the start of every function declaration?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start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def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err="1"/>
              <a:t>funct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19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is the output of the following function call?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72019"/>
            <a:ext cx="10515600" cy="3977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person</a:t>
            </a:r>
            <a:r>
              <a:rPr lang="en-US" dirty="0"/>
              <a:t>(name="Joe", surname="Clark"):</a:t>
            </a:r>
          </a:p>
          <a:p>
            <a:pPr marL="0" indent="0">
              <a:buNone/>
            </a:pPr>
            <a:r>
              <a:rPr lang="en-US" dirty="0"/>
              <a:t>    print(name, surname)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person</a:t>
            </a:r>
            <a:r>
              <a:rPr lang="en-US" dirty="0"/>
              <a:t>("John", "Johnson")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Joe Clark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wrong name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John Clark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John Johnson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Q3: What is the output of the following function call?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968"/>
            <a:ext cx="10515600" cy="39991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x + 15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=</a:t>
            </a:r>
            <a:r>
              <a:rPr lang="en-US" b="1" dirty="0"/>
              <a:t> add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Error, x is not defined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def </a:t>
            </a:r>
            <a:r>
              <a:rPr lang="en-US" dirty="0">
                <a:solidFill>
                  <a:srgbClr val="0070C0"/>
                </a:solidFill>
              </a:rPr>
              <a:t>message</a:t>
            </a:r>
            <a:r>
              <a:rPr lang="en-US" dirty="0"/>
              <a:t>(name):    </a:t>
            </a:r>
          </a:p>
          <a:p>
            <a:pPr marL="0" indent="0">
              <a:buNone/>
            </a:pPr>
            <a:r>
              <a:rPr lang="en-US" dirty="0"/>
              <a:t>	print("Hey" + name)</a:t>
            </a:r>
          </a:p>
          <a:p>
            <a:pPr marL="0" indent="0">
              <a:buNone/>
            </a:pPr>
            <a:r>
              <a:rPr lang="en-US" dirty="0"/>
              <a:t>message("Joe")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– you cannot use </a:t>
            </a:r>
            <a:r>
              <a:rPr lang="en-US" b="1" dirty="0"/>
              <a:t>+</a:t>
            </a:r>
            <a:r>
              <a:rPr lang="en-US" dirty="0"/>
              <a:t> sign inside print()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Joe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“Joe”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Hey Joe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33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14 - (Quiz Questions)</vt:lpstr>
      <vt:lpstr>Q1: What is needed at the start of every function declaration? </vt:lpstr>
      <vt:lpstr>Q1: Answer</vt:lpstr>
      <vt:lpstr>Q2: What is the output of the following function call?</vt:lpstr>
      <vt:lpstr>Q2: Answer</vt:lpstr>
      <vt:lpstr>Q3: What is the output of the following function call?</vt:lpstr>
      <vt:lpstr>Q3: Answer</vt:lpstr>
      <vt:lpstr>Q4: What will print?</vt:lpstr>
      <vt:lpstr>Q4: Answer</vt:lpstr>
      <vt:lpstr>Q5: What will print?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2022-04-06T01:44:33Z</dcterms:modified>
</cp:coreProperties>
</file>