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3BDB9F42-B842-4EEB-8041-145E84D9A8D1}"/>
    <pc:docChg chg="undo custSel modSld">
      <pc:chgData name="Saranya Chandrukannan" userId="9243bfc0-428f-40b6-89ee-4e3df44ea244" providerId="ADAL" clId="{3BDB9F42-B842-4EEB-8041-145E84D9A8D1}" dt="2022-02-28T03:51:16.282" v="6" actId="27636"/>
      <pc:docMkLst>
        <pc:docMk/>
      </pc:docMkLst>
      <pc:sldChg chg="addSp modSp mod setBg setClrOvrMap">
        <pc:chgData name="Saranya Chandrukannan" userId="9243bfc0-428f-40b6-89ee-4e3df44ea244" providerId="ADAL" clId="{3BDB9F42-B842-4EEB-8041-145E84D9A8D1}" dt="2022-02-28T03:49:06.378" v="0" actId="26606"/>
        <pc:sldMkLst>
          <pc:docMk/>
          <pc:sldMk cId="1489997295" sldId="256"/>
        </pc:sldMkLst>
        <pc:spChg chg="mod">
          <ac:chgData name="Saranya Chandrukannan" userId="9243bfc0-428f-40b6-89ee-4e3df44ea244" providerId="ADAL" clId="{3BDB9F42-B842-4EEB-8041-145E84D9A8D1}" dt="2022-02-28T03:49:06.378" v="0" actId="26606"/>
          <ac:spMkLst>
            <pc:docMk/>
            <pc:sldMk cId="1489997295" sldId="256"/>
            <ac:spMk id="2" creationId="{C4CC28BF-CC80-4BDB-A74B-B0B03A782DB3}"/>
          </ac:spMkLst>
        </pc:spChg>
        <pc:spChg chg="mod">
          <ac:chgData name="Saranya Chandrukannan" userId="9243bfc0-428f-40b6-89ee-4e3df44ea244" providerId="ADAL" clId="{3BDB9F42-B842-4EEB-8041-145E84D9A8D1}" dt="2022-02-28T03:49:06.378" v="0" actId="26606"/>
          <ac:spMkLst>
            <pc:docMk/>
            <pc:sldMk cId="1489997295" sldId="256"/>
            <ac:spMk id="3" creationId="{BFDBA552-E17A-433E-88CC-0124309D0345}"/>
          </ac:spMkLst>
        </pc:spChg>
        <pc:spChg chg="add">
          <ac:chgData name="Saranya Chandrukannan" userId="9243bfc0-428f-40b6-89ee-4e3df44ea244" providerId="ADAL" clId="{3BDB9F42-B842-4EEB-8041-145E84D9A8D1}" dt="2022-02-28T03:49:06.378" v="0" actId="26606"/>
          <ac:spMkLst>
            <pc:docMk/>
            <pc:sldMk cId="1489997295" sldId="256"/>
            <ac:spMk id="8" creationId="{5ABA7F3F-D56F-4C06-84AC-03FC83B0642E}"/>
          </ac:spMkLst>
        </pc:spChg>
        <pc:grpChg chg="add">
          <ac:chgData name="Saranya Chandrukannan" userId="9243bfc0-428f-40b6-89ee-4e3df44ea244" providerId="ADAL" clId="{3BDB9F42-B842-4EEB-8041-145E84D9A8D1}" dt="2022-02-28T03:49:06.378" v="0" actId="26606"/>
          <ac:grpSpMkLst>
            <pc:docMk/>
            <pc:sldMk cId="1489997295" sldId="256"/>
            <ac:grpSpMk id="10" creationId="{715374B5-D7C8-4AA9-BE65-DB7A0CA9B420}"/>
          </ac:grpSpMkLst>
        </pc:grpChg>
      </pc:sldChg>
      <pc:sldChg chg="addSp delSp modSp mod setBg">
        <pc:chgData name="Saranya Chandrukannan" userId="9243bfc0-428f-40b6-89ee-4e3df44ea244" providerId="ADAL" clId="{3BDB9F42-B842-4EEB-8041-145E84D9A8D1}" dt="2022-02-28T03:50:46.322" v="2" actId="26606"/>
        <pc:sldMkLst>
          <pc:docMk/>
          <pc:sldMk cId="3763041283" sldId="258"/>
        </pc:sldMkLst>
        <pc:spChg chg="mod">
          <ac:chgData name="Saranya Chandrukannan" userId="9243bfc0-428f-40b6-89ee-4e3df44ea244" providerId="ADAL" clId="{3BDB9F42-B842-4EEB-8041-145E84D9A8D1}" dt="2022-02-28T03:50:46.322" v="2" actId="26606"/>
          <ac:spMkLst>
            <pc:docMk/>
            <pc:sldMk cId="3763041283" sldId="258"/>
            <ac:spMk id="2" creationId="{A4D573C9-369F-4132-9E59-F05D1A012862}"/>
          </ac:spMkLst>
        </pc:spChg>
        <pc:spChg chg="mod">
          <ac:chgData name="Saranya Chandrukannan" userId="9243bfc0-428f-40b6-89ee-4e3df44ea244" providerId="ADAL" clId="{3BDB9F42-B842-4EEB-8041-145E84D9A8D1}" dt="2022-02-28T03:50:46.322" v="2" actId="26606"/>
          <ac:spMkLst>
            <pc:docMk/>
            <pc:sldMk cId="3763041283" sldId="258"/>
            <ac:spMk id="3" creationId="{8E0AA5D5-7F28-4CD2-9C61-6F25DF082852}"/>
          </ac:spMkLst>
        </pc:spChg>
        <pc:spChg chg="add del">
          <ac:chgData name="Saranya Chandrukannan" userId="9243bfc0-428f-40b6-89ee-4e3df44ea244" providerId="ADAL" clId="{3BDB9F42-B842-4EEB-8041-145E84D9A8D1}" dt="2022-02-28T03:50:46.322" v="2" actId="26606"/>
          <ac:spMkLst>
            <pc:docMk/>
            <pc:sldMk cId="3763041283" sldId="258"/>
            <ac:spMk id="9" creationId="{83B91B61-BFCA-4647-957E-A8269BE46F39}"/>
          </ac:spMkLst>
        </pc:spChg>
        <pc:spChg chg="add del">
          <ac:chgData name="Saranya Chandrukannan" userId="9243bfc0-428f-40b6-89ee-4e3df44ea244" providerId="ADAL" clId="{3BDB9F42-B842-4EEB-8041-145E84D9A8D1}" dt="2022-02-28T03:50:46.322" v="2" actId="26606"/>
          <ac:spMkLst>
            <pc:docMk/>
            <pc:sldMk cId="3763041283" sldId="258"/>
            <ac:spMk id="11" creationId="{92D1D7C6-1C89-420C-8D35-483654167118}"/>
          </ac:spMkLst>
        </pc:spChg>
        <pc:picChg chg="add del">
          <ac:chgData name="Saranya Chandrukannan" userId="9243bfc0-428f-40b6-89ee-4e3df44ea244" providerId="ADAL" clId="{3BDB9F42-B842-4EEB-8041-145E84D9A8D1}" dt="2022-02-28T03:50:46.322" v="2" actId="26606"/>
          <ac:picMkLst>
            <pc:docMk/>
            <pc:sldMk cId="3763041283" sldId="258"/>
            <ac:picMk id="5" creationId="{B38F8246-D63F-4B99-9C49-364C5536F6C6}"/>
          </ac:picMkLst>
        </pc:picChg>
      </pc:sldChg>
      <pc:sldChg chg="addSp delSp modSp mod setBg setClrOvrMap">
        <pc:chgData name="Saranya Chandrukannan" userId="9243bfc0-428f-40b6-89ee-4e3df44ea244" providerId="ADAL" clId="{3BDB9F42-B842-4EEB-8041-145E84D9A8D1}" dt="2022-02-28T03:50:53.991" v="4" actId="26606"/>
        <pc:sldMkLst>
          <pc:docMk/>
          <pc:sldMk cId="1175393668" sldId="259"/>
        </pc:sldMkLst>
        <pc:spChg chg="mod">
          <ac:chgData name="Saranya Chandrukannan" userId="9243bfc0-428f-40b6-89ee-4e3df44ea244" providerId="ADAL" clId="{3BDB9F42-B842-4EEB-8041-145E84D9A8D1}" dt="2022-02-28T03:50:53.991" v="4" actId="26606"/>
          <ac:spMkLst>
            <pc:docMk/>
            <pc:sldMk cId="1175393668" sldId="259"/>
            <ac:spMk id="2" creationId="{BEAEBE7E-3E9F-4C9D-8004-D553644E19C2}"/>
          </ac:spMkLst>
        </pc:spChg>
        <pc:spChg chg="mod ord">
          <ac:chgData name="Saranya Chandrukannan" userId="9243bfc0-428f-40b6-89ee-4e3df44ea244" providerId="ADAL" clId="{3BDB9F42-B842-4EEB-8041-145E84D9A8D1}" dt="2022-02-28T03:50:53.991" v="4" actId="26606"/>
          <ac:spMkLst>
            <pc:docMk/>
            <pc:sldMk cId="1175393668" sldId="259"/>
            <ac:spMk id="3" creationId="{F4416187-3585-46B0-954B-F3EE1AD60178}"/>
          </ac:spMkLst>
        </pc:spChg>
        <pc:spChg chg="add del">
          <ac:chgData name="Saranya Chandrukannan" userId="9243bfc0-428f-40b6-89ee-4e3df44ea244" providerId="ADAL" clId="{3BDB9F42-B842-4EEB-8041-145E84D9A8D1}" dt="2022-02-28T03:50:53.991" v="4" actId="26606"/>
          <ac:spMkLst>
            <pc:docMk/>
            <pc:sldMk cId="1175393668" sldId="259"/>
            <ac:spMk id="9" creationId="{BEC9E7FA-3295-45ED-8253-D23F9E44E1DA}"/>
          </ac:spMkLst>
        </pc:spChg>
        <pc:picChg chg="mod">
          <ac:chgData name="Saranya Chandrukannan" userId="9243bfc0-428f-40b6-89ee-4e3df44ea244" providerId="ADAL" clId="{3BDB9F42-B842-4EEB-8041-145E84D9A8D1}" dt="2022-02-28T03:50:53.991" v="4" actId="26606"/>
          <ac:picMkLst>
            <pc:docMk/>
            <pc:sldMk cId="1175393668" sldId="259"/>
            <ac:picMk id="4" creationId="{3ED6B6B7-4122-4DBF-B3C7-F2A7211BD5F2}"/>
          </ac:picMkLst>
        </pc:picChg>
      </pc:sldChg>
      <pc:sldChg chg="modSp mod">
        <pc:chgData name="Saranya Chandrukannan" userId="9243bfc0-428f-40b6-89ee-4e3df44ea244" providerId="ADAL" clId="{3BDB9F42-B842-4EEB-8041-145E84D9A8D1}" dt="2022-02-28T03:51:16.282" v="6" actId="27636"/>
        <pc:sldMkLst>
          <pc:docMk/>
          <pc:sldMk cId="654219056" sldId="260"/>
        </pc:sldMkLst>
        <pc:spChg chg="mod">
          <ac:chgData name="Saranya Chandrukannan" userId="9243bfc0-428f-40b6-89ee-4e3df44ea244" providerId="ADAL" clId="{3BDB9F42-B842-4EEB-8041-145E84D9A8D1}" dt="2022-02-28T03:51:16.282" v="6" actId="27636"/>
          <ac:spMkLst>
            <pc:docMk/>
            <pc:sldMk cId="654219056" sldId="260"/>
            <ac:spMk id="3" creationId="{443B5BA8-D3E0-434D-BCA4-2C8C7E57838B}"/>
          </ac:spMkLst>
        </pc:spChg>
      </pc:sldChg>
    </pc:docChg>
  </pc:docChgLst>
  <pc:docChgLst>
    <pc:chgData name="Saranya Chandrukannan" userId="9243bfc0-428f-40b6-89ee-4e3df44ea244" providerId="ADAL" clId="{0FECEE5A-0024-4A6D-9667-A5DFF0F6E4B6}"/>
    <pc:docChg chg="custSel addSld modSld">
      <pc:chgData name="Saranya Chandrukannan" userId="9243bfc0-428f-40b6-89ee-4e3df44ea244" providerId="ADAL" clId="{0FECEE5A-0024-4A6D-9667-A5DFF0F6E4B6}" dt="2022-03-13T08:31:46.289" v="22" actId="1076"/>
      <pc:docMkLst>
        <pc:docMk/>
      </pc:docMkLst>
      <pc:sldChg chg="modSp mod">
        <pc:chgData name="Saranya Chandrukannan" userId="9243bfc0-428f-40b6-89ee-4e3df44ea244" providerId="ADAL" clId="{0FECEE5A-0024-4A6D-9667-A5DFF0F6E4B6}" dt="2022-03-13T08:31:46.289" v="22" actId="1076"/>
        <pc:sldMkLst>
          <pc:docMk/>
          <pc:sldMk cId="654219056" sldId="260"/>
        </pc:sldMkLst>
        <pc:picChg chg="mod">
          <ac:chgData name="Saranya Chandrukannan" userId="9243bfc0-428f-40b6-89ee-4e3df44ea244" providerId="ADAL" clId="{0FECEE5A-0024-4A6D-9667-A5DFF0F6E4B6}" dt="2022-03-13T08:31:46.289" v="22" actId="1076"/>
          <ac:picMkLst>
            <pc:docMk/>
            <pc:sldMk cId="654219056" sldId="260"/>
            <ac:picMk id="5" creationId="{35DD57C5-B594-4004-89F1-9573C2D7A789}"/>
          </ac:picMkLst>
        </pc:picChg>
      </pc:sldChg>
      <pc:sldChg chg="addSp delSp modSp new mod modAnim">
        <pc:chgData name="Saranya Chandrukannan" userId="9243bfc0-428f-40b6-89ee-4e3df44ea244" providerId="ADAL" clId="{0FECEE5A-0024-4A6D-9667-A5DFF0F6E4B6}" dt="2022-03-13T08:26:50.632" v="21" actId="20577"/>
        <pc:sldMkLst>
          <pc:docMk/>
          <pc:sldMk cId="300903545" sldId="261"/>
        </pc:sldMkLst>
        <pc:spChg chg="del">
          <ac:chgData name="Saranya Chandrukannan" userId="9243bfc0-428f-40b6-89ee-4e3df44ea244" providerId="ADAL" clId="{0FECEE5A-0024-4A6D-9667-A5DFF0F6E4B6}" dt="2022-03-13T08:19:46.974" v="1" actId="478"/>
          <ac:spMkLst>
            <pc:docMk/>
            <pc:sldMk cId="300903545" sldId="261"/>
            <ac:spMk id="2" creationId="{5257FC10-876F-4E76-93C9-5E56BF0F5FA7}"/>
          </ac:spMkLst>
        </pc:spChg>
        <pc:spChg chg="del">
          <ac:chgData name="Saranya Chandrukannan" userId="9243bfc0-428f-40b6-89ee-4e3df44ea244" providerId="ADAL" clId="{0FECEE5A-0024-4A6D-9667-A5DFF0F6E4B6}" dt="2022-03-13T08:19:50.237" v="2" actId="478"/>
          <ac:spMkLst>
            <pc:docMk/>
            <pc:sldMk cId="300903545" sldId="261"/>
            <ac:spMk id="3" creationId="{158EE62C-4B64-4F20-A1EA-B628213174BF}"/>
          </ac:spMkLst>
        </pc:spChg>
        <pc:spChg chg="add mod">
          <ac:chgData name="Saranya Chandrukannan" userId="9243bfc0-428f-40b6-89ee-4e3df44ea244" providerId="ADAL" clId="{0FECEE5A-0024-4A6D-9667-A5DFF0F6E4B6}" dt="2022-03-13T08:26:50.632" v="21" actId="20577"/>
          <ac:spMkLst>
            <pc:docMk/>
            <pc:sldMk cId="300903545" sldId="261"/>
            <ac:spMk id="4" creationId="{E122BF9D-CED3-43E7-A185-F5B3B406730B}"/>
          </ac:spMkLst>
        </pc:spChg>
        <pc:picChg chg="add mod">
          <ac:chgData name="Saranya Chandrukannan" userId="9243bfc0-428f-40b6-89ee-4e3df44ea244" providerId="ADAL" clId="{0FECEE5A-0024-4A6D-9667-A5DFF0F6E4B6}" dt="2022-03-13T08:20:41.864" v="17" actId="1076"/>
          <ac:picMkLst>
            <pc:docMk/>
            <pc:sldMk cId="300903545" sldId="261"/>
            <ac:picMk id="1026" creationId="{59F6DFFD-0B83-4961-8B59-90901643FDAE}"/>
          </ac:picMkLst>
        </pc:picChg>
      </pc:sldChg>
    </pc:docChg>
  </pc:docChgLst>
  <pc:docChgLst>
    <pc:chgData name="Saranya" userId="9243bfc0-428f-40b6-89ee-4e3df44ea244" providerId="ADAL" clId="{BE2C9ABB-E3BB-4C3D-A9CD-652FB1F87155}"/>
    <pc:docChg chg="custSel modSld">
      <pc:chgData name="Saranya" userId="9243bfc0-428f-40b6-89ee-4e3df44ea244" providerId="ADAL" clId="{BE2C9ABB-E3BB-4C3D-A9CD-652FB1F87155}" dt="2021-08-29T05:22:57.837" v="47" actId="20577"/>
      <pc:docMkLst>
        <pc:docMk/>
      </pc:docMkLst>
      <pc:sldChg chg="modSp mod">
        <pc:chgData name="Saranya" userId="9243bfc0-428f-40b6-89ee-4e3df44ea244" providerId="ADAL" clId="{BE2C9ABB-E3BB-4C3D-A9CD-652FB1F87155}" dt="2021-08-29T05:22:57.837" v="47" actId="20577"/>
        <pc:sldMkLst>
          <pc:docMk/>
          <pc:sldMk cId="654219056" sldId="260"/>
        </pc:sldMkLst>
        <pc:spChg chg="mod">
          <ac:chgData name="Saranya" userId="9243bfc0-428f-40b6-89ee-4e3df44ea244" providerId="ADAL" clId="{BE2C9ABB-E3BB-4C3D-A9CD-652FB1F87155}" dt="2021-08-29T05:22:57.837" v="47" actId="20577"/>
          <ac:spMkLst>
            <pc:docMk/>
            <pc:sldMk cId="654219056" sldId="260"/>
            <ac:spMk id="3" creationId="{443B5BA8-D3E0-434D-BCA4-2C8C7E57838B}"/>
          </ac:spMkLst>
        </pc:spChg>
        <pc:picChg chg="mod">
          <ac:chgData name="Saranya" userId="9243bfc0-428f-40b6-89ee-4e3df44ea244" providerId="ADAL" clId="{BE2C9ABB-E3BB-4C3D-A9CD-652FB1F87155}" dt="2021-08-29T05:22:25.934" v="35" actId="14100"/>
          <ac:picMkLst>
            <pc:docMk/>
            <pc:sldMk cId="654219056" sldId="260"/>
            <ac:picMk id="5" creationId="{35DD57C5-B594-4004-89F1-9573C2D7A7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search?rlz=1C1CHBF_en-GBAU923AU923&amp;sxsrf=APq-WBtTCQkEgAobHoV5WHJcuoAr0f8JrA:1647159523829&amp;q=What+sensors+are+on+the+Sense+HAT?&amp;tbm=isch&amp;source=iu&amp;ictx=1&amp;vet=1&amp;fir=y5KL-dMdh00VOM%252CmYseMiGvQBfnAM%252C_&amp;usg=AI4_-kTxPH2zUPD0V7L7PwVCyFPO_oL2mw&amp;sa=X&amp;ved=2ahUKEwjmmbmy08L2AhW1zTgGHW8bCl0Q9QF6BAgTEAE#imgrc=y5KL-dMdh00V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CC28BF-CC80-4BDB-A74B-B0B03A782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AU" dirty="0"/>
              <a:t>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BA552-E17A-433E-88CC-0124309D0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Week 7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997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122BF9D-CED3-43E7-A185-F5B3B406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377" y="498976"/>
            <a:ext cx="10519576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sensors are on the Sense HAT?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A0DA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600" dirty="0">
              <a:solidFill>
                <a:srgbClr val="1A0DAB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Sense HAT has an 8×8 RGB LED matrix, a five-button joystick and includes the following sensors: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Gyroscope.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Accelerometer.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Magnetometer.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Barometric pressure.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Humidity.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mage result for sense.clear()">
            <a:hlinkClick r:id="rId2"/>
            <a:extLst>
              <a:ext uri="{FF2B5EF4-FFF2-40B4-BE49-F238E27FC236}">
                <a16:creationId xmlns:a16="http://schemas.microsoft.com/office/drawing/2014/main" id="{59F6DFFD-0B83-4961-8B59-90901643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77" y="914401"/>
            <a:ext cx="20288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0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C41A-11B9-4A20-8692-17F999DE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232"/>
          </a:xfrm>
        </p:spPr>
        <p:txBody>
          <a:bodyPr/>
          <a:lstStyle/>
          <a:p>
            <a:pPr algn="ctr"/>
            <a:r>
              <a:rPr lang="en-AU" dirty="0"/>
              <a:t>Read from R-pi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6AE763-D7C3-4F63-800C-960A3A4B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477" y="2543175"/>
            <a:ext cx="4171950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96DFBD-5D1F-42D8-A25E-DDBBB9FF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887" y="2543175"/>
            <a:ext cx="3119676" cy="13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73C9-369F-4132-9E59-F05D1A01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/>
              <a:t>Detecting movement</a:t>
            </a:r>
            <a:br>
              <a:rPr lang="en-AU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A5D5-7F28-4CD2-9C61-6F25DF08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Sense HAT has an IMU (Inertial Measurement Unit) chip which includes a set of sensors that detect movement: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gyroscope (for detecting which way up the board is)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accelerometer (for detecting movement)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magnetometer (for detecting magnetic fields)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30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BE7E-3E9F-4C9D-8004-D553644E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2346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Learn about pitch, roll, and yaw</a:t>
            </a:r>
            <a:br>
              <a:rPr lang="en-US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6187-3585-46B0-954B-F3EE1AD60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15483"/>
            <a:ext cx="9601200" cy="46519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Sense HAT has orientation sensors which detect pitch, roll, and yaw. Do the following to access these data.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6B6B7-4122-4DBF-B3C7-F2A7211B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47746"/>
            <a:ext cx="10026767" cy="46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5BA8-D3E0-434D-BCA4-2C8C7E578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47" y="75500"/>
            <a:ext cx="9537583" cy="17365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 for more functions: https://pythonhosted.org/sense-hat/api/</a:t>
            </a:r>
          </a:p>
          <a:p>
            <a:pPr marL="0" indent="0">
              <a:buNone/>
            </a:pPr>
            <a:r>
              <a:rPr lang="en-US" dirty="0"/>
              <a:t>The sense.get_accelerometer_raw() method - Gets the raw x, y and z axis accelerometer data.</a:t>
            </a:r>
          </a:p>
          <a:p>
            <a:pPr marL="0" indent="0">
              <a:buNone/>
            </a:pPr>
            <a:r>
              <a:rPr lang="en-US" dirty="0"/>
              <a:t>It tells you the amount of G-force acting on each axis (x, y, z). If any axis has ±1G, then you know that axis is pointing downwards.</a:t>
            </a:r>
          </a:p>
          <a:p>
            <a:pPr marL="0" indent="0">
              <a:buNone/>
            </a:pPr>
            <a:r>
              <a:rPr lang="en-US" dirty="0"/>
              <a:t>In this example, the amount of gravitational acceleration for each axis is extracted and is then rounded to the nearest whole number: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D57C5-B594-4004-89F1-9573C2D7A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17" y="2115717"/>
            <a:ext cx="10131105" cy="466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190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A3E758FFF444587CB049DAB999D0B" ma:contentTypeVersion="7" ma:contentTypeDescription="Create a new document." ma:contentTypeScope="" ma:versionID="ec60a0ad8a3e670cccf2787ebc834393">
  <xsd:schema xmlns:xsd="http://www.w3.org/2001/XMLSchema" xmlns:xs="http://www.w3.org/2001/XMLSchema" xmlns:p="http://schemas.microsoft.com/office/2006/metadata/properties" xmlns:ns3="a7bf0f45-c4a8-4eb7-af03-bdffefdcb331" targetNamespace="http://schemas.microsoft.com/office/2006/metadata/properties" ma:root="true" ma:fieldsID="c8f576dbe2973c45ff872aeb990fe676" ns3:_="">
    <xsd:import namespace="a7bf0f45-c4a8-4eb7-af03-bdffefdcb3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f0f45-c4a8-4eb7-af03-bdffefdcb3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44EE20-D9E3-471C-936B-A05C0DA57F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8CB99E-55A9-4885-B5C0-0EB506CF63F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52795D-1406-4EAE-AFAC-6A5E01798A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bf0f45-c4a8-4eb7-af03-bdffefdcb3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79</TotalTime>
  <Words>227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Raspberry Pi</vt:lpstr>
      <vt:lpstr>PowerPoint Presentation</vt:lpstr>
      <vt:lpstr>Read from R-pi</vt:lpstr>
      <vt:lpstr>Detecting movement </vt:lpstr>
      <vt:lpstr>Learn about pitch, roll, and yaw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Milan Topuzovic</dc:creator>
  <cp:lastModifiedBy>Saranya Chandrukannan</cp:lastModifiedBy>
  <cp:revision>3</cp:revision>
  <dcterms:created xsi:type="dcterms:W3CDTF">2019-09-03T05:30:06Z</dcterms:created>
  <dcterms:modified xsi:type="dcterms:W3CDTF">2022-03-13T08:31:49Z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0x010100A03A3E758FFF444587CB049DAB999D0B</vt:lpwstr>
  </property>
</Properties>
</file>