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nya Chandrukannan" userId="9243bfc0-428f-40b6-89ee-4e3df44ea244" providerId="ADAL" clId="{A6182B97-28E9-49BE-A111-67AF26362925}"/>
    <pc:docChg chg="custSel addSld modSld">
      <pc:chgData name="Saranya Chandrukannan" userId="9243bfc0-428f-40b6-89ee-4e3df44ea244" providerId="ADAL" clId="{A6182B97-28E9-49BE-A111-67AF26362925}" dt="2022-04-04T13:25:32.855" v="10" actId="14100"/>
      <pc:docMkLst>
        <pc:docMk/>
      </pc:docMkLst>
      <pc:sldChg chg="modSp mod">
        <pc:chgData name="Saranya Chandrukannan" userId="9243bfc0-428f-40b6-89ee-4e3df44ea244" providerId="ADAL" clId="{A6182B97-28E9-49BE-A111-67AF26362925}" dt="2022-03-13T09:46:03.435" v="0" actId="1076"/>
        <pc:sldMkLst>
          <pc:docMk/>
          <pc:sldMk cId="54155342" sldId="259"/>
        </pc:sldMkLst>
        <pc:picChg chg="mod">
          <ac:chgData name="Saranya Chandrukannan" userId="9243bfc0-428f-40b6-89ee-4e3df44ea244" providerId="ADAL" clId="{A6182B97-28E9-49BE-A111-67AF26362925}" dt="2022-03-13T09:46:03.435" v="0" actId="1076"/>
          <ac:picMkLst>
            <pc:docMk/>
            <pc:sldMk cId="54155342" sldId="259"/>
            <ac:picMk id="4" creationId="{80F843BF-E580-4C7D-ACE7-499A6C4FBB15}"/>
          </ac:picMkLst>
        </pc:picChg>
      </pc:sldChg>
      <pc:sldChg chg="addSp delSp modSp new mod">
        <pc:chgData name="Saranya Chandrukannan" userId="9243bfc0-428f-40b6-89ee-4e3df44ea244" providerId="ADAL" clId="{A6182B97-28E9-49BE-A111-67AF26362925}" dt="2022-04-04T13:25:32.855" v="10" actId="14100"/>
        <pc:sldMkLst>
          <pc:docMk/>
          <pc:sldMk cId="3734997622" sldId="262"/>
        </pc:sldMkLst>
        <pc:spChg chg="del">
          <ac:chgData name="Saranya Chandrukannan" userId="9243bfc0-428f-40b6-89ee-4e3df44ea244" providerId="ADAL" clId="{A6182B97-28E9-49BE-A111-67AF26362925}" dt="2022-04-04T13:24:55.875" v="2" actId="478"/>
          <ac:spMkLst>
            <pc:docMk/>
            <pc:sldMk cId="3734997622" sldId="262"/>
            <ac:spMk id="2" creationId="{40AE0D0E-0EED-44A7-83A4-9BEF91DE8DC6}"/>
          </ac:spMkLst>
        </pc:spChg>
        <pc:spChg chg="del">
          <ac:chgData name="Saranya Chandrukannan" userId="9243bfc0-428f-40b6-89ee-4e3df44ea244" providerId="ADAL" clId="{A6182B97-28E9-49BE-A111-67AF26362925}" dt="2022-04-04T13:24:58.636" v="3" actId="478"/>
          <ac:spMkLst>
            <pc:docMk/>
            <pc:sldMk cId="3734997622" sldId="262"/>
            <ac:spMk id="3" creationId="{5E64759E-7308-43D1-A3F0-54D8A15659E2}"/>
          </ac:spMkLst>
        </pc:spChg>
        <pc:picChg chg="add mod">
          <ac:chgData name="Saranya Chandrukannan" userId="9243bfc0-428f-40b6-89ee-4e3df44ea244" providerId="ADAL" clId="{A6182B97-28E9-49BE-A111-67AF26362925}" dt="2022-04-04T13:25:32.855" v="10" actId="14100"/>
          <ac:picMkLst>
            <pc:docMk/>
            <pc:sldMk cId="3734997622" sldId="262"/>
            <ac:picMk id="5" creationId="{D161D297-D09E-4AEC-82CE-2CD31FF4CC00}"/>
          </ac:picMkLst>
        </pc:picChg>
      </pc:sldChg>
    </pc:docChg>
  </pc:docChgLst>
  <pc:docChgLst>
    <pc:chgData name="Saranya Chandrukannan" userId="9243bfc0-428f-40b6-89ee-4e3df44ea244" providerId="ADAL" clId="{6AF8AB55-B512-48A3-8BEF-17F61EECCC3A}"/>
    <pc:docChg chg="custSel modSld">
      <pc:chgData name="Saranya Chandrukannan" userId="9243bfc0-428f-40b6-89ee-4e3df44ea244" providerId="ADAL" clId="{6AF8AB55-B512-48A3-8BEF-17F61EECCC3A}" dt="2022-02-28T03:51:52.485" v="2"/>
      <pc:docMkLst>
        <pc:docMk/>
      </pc:docMkLst>
      <pc:sldChg chg="addSp modSp mod setBg addAnim setClrOvrMap">
        <pc:chgData name="Saranya Chandrukannan" userId="9243bfc0-428f-40b6-89ee-4e3df44ea244" providerId="ADAL" clId="{6AF8AB55-B512-48A3-8BEF-17F61EECCC3A}" dt="2022-02-28T03:51:52.485" v="2"/>
        <pc:sldMkLst>
          <pc:docMk/>
          <pc:sldMk cId="2168207902" sldId="256"/>
        </pc:sldMkLst>
        <pc:spChg chg="mod">
          <ac:chgData name="Saranya Chandrukannan" userId="9243bfc0-428f-40b6-89ee-4e3df44ea244" providerId="ADAL" clId="{6AF8AB55-B512-48A3-8BEF-17F61EECCC3A}" dt="2022-02-28T03:51:52.454" v="0" actId="26606"/>
          <ac:spMkLst>
            <pc:docMk/>
            <pc:sldMk cId="2168207902" sldId="256"/>
            <ac:spMk id="2" creationId="{DAF7A23D-6017-41D4-9305-DBFBD2227C16}"/>
          </ac:spMkLst>
        </pc:spChg>
        <pc:spChg chg="mod">
          <ac:chgData name="Saranya Chandrukannan" userId="9243bfc0-428f-40b6-89ee-4e3df44ea244" providerId="ADAL" clId="{6AF8AB55-B512-48A3-8BEF-17F61EECCC3A}" dt="2022-02-28T03:51:52.454" v="0" actId="26606"/>
          <ac:spMkLst>
            <pc:docMk/>
            <pc:sldMk cId="2168207902" sldId="256"/>
            <ac:spMk id="3" creationId="{68ACCBC2-1723-4BD3-89C0-08926F2056B4}"/>
          </ac:spMkLst>
        </pc:spChg>
        <pc:spChg chg="add">
          <ac:chgData name="Saranya Chandrukannan" userId="9243bfc0-428f-40b6-89ee-4e3df44ea244" providerId="ADAL" clId="{6AF8AB55-B512-48A3-8BEF-17F61EECCC3A}" dt="2022-02-28T03:51:52.454" v="0" actId="26606"/>
          <ac:spMkLst>
            <pc:docMk/>
            <pc:sldMk cId="2168207902" sldId="256"/>
            <ac:spMk id="8" creationId="{5ABA7F3F-D56F-4C06-84AC-03FC83B0642E}"/>
          </ac:spMkLst>
        </pc:spChg>
        <pc:grpChg chg="add">
          <ac:chgData name="Saranya Chandrukannan" userId="9243bfc0-428f-40b6-89ee-4e3df44ea244" providerId="ADAL" clId="{6AF8AB55-B512-48A3-8BEF-17F61EECCC3A}" dt="2022-02-28T03:51:52.454" v="0" actId="26606"/>
          <ac:grpSpMkLst>
            <pc:docMk/>
            <pc:sldMk cId="2168207902" sldId="256"/>
            <ac:grpSpMk id="10" creationId="{715374B5-D7C8-4AA9-BE65-DB7A0CA9B42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F7A23D-6017-41D4-9305-DBFBD2227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AU" dirty="0"/>
              <a:t>Rainbow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CCBC2-1723-4BD3-89C0-08926F205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AU" dirty="0"/>
              <a:t>week7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8207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CE9BB6-0423-4273-A148-2588F4207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618097"/>
            <a:ext cx="9601200" cy="511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8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9818E0-7926-4427-B48B-50E35156D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2322" y="680225"/>
            <a:ext cx="9601200" cy="518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1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F843BF-E580-4C7D-ACE7-499A6C4FB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27" y="474207"/>
            <a:ext cx="10921193" cy="546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6D73-4BDF-4214-9F70-DE3EED71D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Reading the sensor data</a:t>
            </a:r>
            <a:br>
              <a:rPr lang="en-AU" dirty="0"/>
            </a:br>
            <a:endParaRPr lang="en-A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8F1ED5-5734-4A5D-9C7C-FAB2557F6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039" y="1304693"/>
            <a:ext cx="9753600" cy="527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4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D270-B843-4C74-95FD-5D0887FC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Predicting a rainbow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5199EA-7989-4623-85DC-BA13FA61C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614" y="1428749"/>
            <a:ext cx="10085185" cy="475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47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61D297-D09E-4AEC-82CE-2CD31FF4C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93" y="226242"/>
            <a:ext cx="11376815" cy="663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9762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A3E758FFF444587CB049DAB999D0B" ma:contentTypeVersion="7" ma:contentTypeDescription="Create a new document." ma:contentTypeScope="" ma:versionID="ec60a0ad8a3e670cccf2787ebc834393">
  <xsd:schema xmlns:xsd="http://www.w3.org/2001/XMLSchema" xmlns:xs="http://www.w3.org/2001/XMLSchema" xmlns:p="http://schemas.microsoft.com/office/2006/metadata/properties" xmlns:ns3="a7bf0f45-c4a8-4eb7-af03-bdffefdcb331" targetNamespace="http://schemas.microsoft.com/office/2006/metadata/properties" ma:root="true" ma:fieldsID="c8f576dbe2973c45ff872aeb990fe676" ns3:_="">
    <xsd:import namespace="a7bf0f45-c4a8-4eb7-af03-bdffefdcb3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bf0f45-c4a8-4eb7-af03-bdffefdcb3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A306F0-20CB-4D70-A2A0-BAE9CF44536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8B8CD13-3653-490E-BBB7-766D147DAD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83889E-9273-4725-A338-E9DBA8EBEF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bf0f45-c4a8-4eb7-af03-bdffefdcb3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124</TotalTime>
  <Words>10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Rainbow </vt:lpstr>
      <vt:lpstr>PowerPoint Presentation</vt:lpstr>
      <vt:lpstr>PowerPoint Presentation</vt:lpstr>
      <vt:lpstr>PowerPoint Presentation</vt:lpstr>
      <vt:lpstr>Reading the sensor data </vt:lpstr>
      <vt:lpstr>Predicting a rainbow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Rainbow</dc:title>
  <dc:creator>Milan Topuzovic</dc:creator>
  <cp:lastModifiedBy>Saranya Chandrukannan</cp:lastModifiedBy>
  <cp:revision>2</cp:revision>
  <dcterms:created xsi:type="dcterms:W3CDTF">2019-09-03T05:55:02Z</dcterms:created>
  <dcterms:modified xsi:type="dcterms:W3CDTF">2022-04-04T13:26:23Z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0x010100A03A3E758FFF444587CB049DAB999D0B</vt:lpwstr>
  </property>
</Properties>
</file>