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57F7C-4B5E-4241-811A-7BD90EA8B7F9}" v="24" dt="2023-03-02T09:22:01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Bell" userId="cd244502-8c08-4b39-937e-75e767e64953" providerId="ADAL" clId="{AF557F7C-4B5E-4241-811A-7BD90EA8B7F9}"/>
    <pc:docChg chg="undo custSel addSld delSld modSld addMainMaster delMainMaster">
      <pc:chgData name="Ian Bell" userId="cd244502-8c08-4b39-937e-75e767e64953" providerId="ADAL" clId="{AF557F7C-4B5E-4241-811A-7BD90EA8B7F9}" dt="2023-03-02T23:08:03.048" v="4590" actId="20577"/>
      <pc:docMkLst>
        <pc:docMk/>
      </pc:docMkLst>
      <pc:sldChg chg="addSp delSp modSp new mod setBg modClrScheme chgLayout">
        <pc:chgData name="Ian Bell" userId="cd244502-8c08-4b39-937e-75e767e64953" providerId="ADAL" clId="{AF557F7C-4B5E-4241-811A-7BD90EA8B7F9}" dt="2023-03-02T06:42:52.319" v="115" actId="404"/>
        <pc:sldMkLst>
          <pc:docMk/>
          <pc:sldMk cId="2252367455" sldId="256"/>
        </pc:sldMkLst>
        <pc:spChg chg="mod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2" creationId="{60A02CA7-85A8-2DAC-5D7F-07D000F1AD5E}"/>
          </ac:spMkLst>
        </pc:spChg>
        <pc:spChg chg="mod">
          <ac:chgData name="Ian Bell" userId="cd244502-8c08-4b39-937e-75e767e64953" providerId="ADAL" clId="{AF557F7C-4B5E-4241-811A-7BD90EA8B7F9}" dt="2023-03-02T06:42:52.319" v="115" actId="404"/>
          <ac:spMkLst>
            <pc:docMk/>
            <pc:sldMk cId="2252367455" sldId="256"/>
            <ac:spMk id="3" creationId="{92797431-6839-38BF-241B-5C62A4A80849}"/>
          </ac:spMkLst>
        </pc:spChg>
        <pc:spChg chg="add del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9" creationId="{85CB65D0-496F-4797-A015-C85839E35D1A}"/>
          </ac:spMkLst>
        </pc:spChg>
        <pc:spChg chg="add del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11" creationId="{95D2C779-8883-4E5F-A170-0F464918C1B7}"/>
          </ac:spMkLst>
        </pc:spChg>
        <pc:spChg chg="add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1031" creationId="{EA164D6B-6878-4B9F-A2D0-985D39B17B46}"/>
          </ac:spMkLst>
        </pc:spChg>
        <pc:spChg chg="add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1033" creationId="{064738AB-B6BE-4867-889A-52CE4AC8DBD0}"/>
          </ac:spMkLst>
        </pc:spChg>
        <pc:spChg chg="add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1035" creationId="{57851D67-7085-40E2-B146-F91433A28E08}"/>
          </ac:spMkLst>
        </pc:spChg>
        <pc:spChg chg="add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1037" creationId="{985AAE23-FCB6-4663-907C-0110B0FDC58E}"/>
          </ac:spMkLst>
        </pc:spChg>
        <pc:spChg chg="add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1039" creationId="{9C969C2C-E7E3-4052-87D4-61E733EC1BBD}"/>
          </ac:spMkLst>
        </pc:spChg>
        <pc:spChg chg="add">
          <ac:chgData name="Ian Bell" userId="cd244502-8c08-4b39-937e-75e767e64953" providerId="ADAL" clId="{AF557F7C-4B5E-4241-811A-7BD90EA8B7F9}" dt="2023-03-02T06:42:21.777" v="100" actId="26606"/>
          <ac:spMkLst>
            <pc:docMk/>
            <pc:sldMk cId="2252367455" sldId="256"/>
            <ac:spMk id="1041" creationId="{7C60369F-A41B-4D6E-8990-30E2715C5730}"/>
          </ac:spMkLst>
        </pc:spChg>
        <pc:picChg chg="add del">
          <ac:chgData name="Ian Bell" userId="cd244502-8c08-4b39-937e-75e767e64953" providerId="ADAL" clId="{AF557F7C-4B5E-4241-811A-7BD90EA8B7F9}" dt="2023-03-02T06:42:12.823" v="99" actId="478"/>
          <ac:picMkLst>
            <pc:docMk/>
            <pc:sldMk cId="2252367455" sldId="256"/>
            <ac:picMk id="4" creationId="{4F0381C4-7F19-4619-6DAF-567F1FAD3CC7}"/>
          </ac:picMkLst>
        </pc:picChg>
        <pc:picChg chg="add mod ord">
          <ac:chgData name="Ian Bell" userId="cd244502-8c08-4b39-937e-75e767e64953" providerId="ADAL" clId="{AF557F7C-4B5E-4241-811A-7BD90EA8B7F9}" dt="2023-03-02T06:42:21.777" v="100" actId="26606"/>
          <ac:picMkLst>
            <pc:docMk/>
            <pc:sldMk cId="2252367455" sldId="256"/>
            <ac:picMk id="1026" creationId="{4E49A652-648E-C798-F4C4-F772547E2A4B}"/>
          </ac:picMkLst>
        </pc:picChg>
        <pc:cxnChg chg="add del">
          <ac:chgData name="Ian Bell" userId="cd244502-8c08-4b39-937e-75e767e64953" providerId="ADAL" clId="{AF557F7C-4B5E-4241-811A-7BD90EA8B7F9}" dt="2023-03-02T06:42:21.777" v="100" actId="26606"/>
          <ac:cxnSpMkLst>
            <pc:docMk/>
            <pc:sldMk cId="2252367455" sldId="256"/>
            <ac:cxnSpMk id="13" creationId="{BD96A694-258D-4418-A83C-B9BA72FD44B8}"/>
          </ac:cxnSpMkLst>
        </pc:cxnChg>
      </pc:sldChg>
      <pc:sldChg chg="modSp new mod">
        <pc:chgData name="Ian Bell" userId="cd244502-8c08-4b39-937e-75e767e64953" providerId="ADAL" clId="{AF557F7C-4B5E-4241-811A-7BD90EA8B7F9}" dt="2023-03-02T06:43:48.471" v="232" actId="20577"/>
        <pc:sldMkLst>
          <pc:docMk/>
          <pc:sldMk cId="2951374020" sldId="257"/>
        </pc:sldMkLst>
        <pc:spChg chg="mod">
          <ac:chgData name="Ian Bell" userId="cd244502-8c08-4b39-937e-75e767e64953" providerId="ADAL" clId="{AF557F7C-4B5E-4241-811A-7BD90EA8B7F9}" dt="2023-03-02T06:43:03.934" v="125" actId="20577"/>
          <ac:spMkLst>
            <pc:docMk/>
            <pc:sldMk cId="2951374020" sldId="257"/>
            <ac:spMk id="2" creationId="{3E25B6C4-FD0F-D636-E3D1-E0A3379B1D47}"/>
          </ac:spMkLst>
        </pc:spChg>
        <pc:spChg chg="mod">
          <ac:chgData name="Ian Bell" userId="cd244502-8c08-4b39-937e-75e767e64953" providerId="ADAL" clId="{AF557F7C-4B5E-4241-811A-7BD90EA8B7F9}" dt="2023-03-02T06:43:48.471" v="232" actId="20577"/>
          <ac:spMkLst>
            <pc:docMk/>
            <pc:sldMk cId="2951374020" sldId="257"/>
            <ac:spMk id="3" creationId="{34C997D3-DE72-8888-41E6-F7DB2F08C17D}"/>
          </ac:spMkLst>
        </pc:spChg>
      </pc:sldChg>
      <pc:sldChg chg="modSp new mod">
        <pc:chgData name="Ian Bell" userId="cd244502-8c08-4b39-937e-75e767e64953" providerId="ADAL" clId="{AF557F7C-4B5E-4241-811A-7BD90EA8B7F9}" dt="2023-03-02T07:04:49.746" v="500" actId="20577"/>
        <pc:sldMkLst>
          <pc:docMk/>
          <pc:sldMk cId="1138063093" sldId="258"/>
        </pc:sldMkLst>
        <pc:spChg chg="mod">
          <ac:chgData name="Ian Bell" userId="cd244502-8c08-4b39-937e-75e767e64953" providerId="ADAL" clId="{AF557F7C-4B5E-4241-811A-7BD90EA8B7F9}" dt="2023-03-02T06:44:00.832" v="239" actId="20577"/>
          <ac:spMkLst>
            <pc:docMk/>
            <pc:sldMk cId="1138063093" sldId="258"/>
            <ac:spMk id="2" creationId="{64EE2EE8-6C6C-1B07-F2E0-16D0C2B11853}"/>
          </ac:spMkLst>
        </pc:spChg>
        <pc:spChg chg="mod">
          <ac:chgData name="Ian Bell" userId="cd244502-8c08-4b39-937e-75e767e64953" providerId="ADAL" clId="{AF557F7C-4B5E-4241-811A-7BD90EA8B7F9}" dt="2023-03-02T07:04:49.746" v="500" actId="20577"/>
          <ac:spMkLst>
            <pc:docMk/>
            <pc:sldMk cId="1138063093" sldId="258"/>
            <ac:spMk id="3" creationId="{C2FA9F84-0408-2F4E-7375-287A81003D1D}"/>
          </ac:spMkLst>
        </pc:spChg>
      </pc:sldChg>
      <pc:sldChg chg="addSp delSp modSp new mod">
        <pc:chgData name="Ian Bell" userId="cd244502-8c08-4b39-937e-75e767e64953" providerId="ADAL" clId="{AF557F7C-4B5E-4241-811A-7BD90EA8B7F9}" dt="2023-03-02T23:08:03.048" v="4590" actId="20577"/>
        <pc:sldMkLst>
          <pc:docMk/>
          <pc:sldMk cId="2015336023" sldId="259"/>
        </pc:sldMkLst>
        <pc:spChg chg="mod">
          <ac:chgData name="Ian Bell" userId="cd244502-8c08-4b39-937e-75e767e64953" providerId="ADAL" clId="{AF557F7C-4B5E-4241-811A-7BD90EA8B7F9}" dt="2023-03-02T07:49:47.960" v="510" actId="20577"/>
          <ac:spMkLst>
            <pc:docMk/>
            <pc:sldMk cId="2015336023" sldId="259"/>
            <ac:spMk id="2" creationId="{000B1347-F6F9-852C-E9C4-45E477555AD1}"/>
          </ac:spMkLst>
        </pc:spChg>
        <pc:spChg chg="mod">
          <ac:chgData name="Ian Bell" userId="cd244502-8c08-4b39-937e-75e767e64953" providerId="ADAL" clId="{AF557F7C-4B5E-4241-811A-7BD90EA8B7F9}" dt="2023-03-02T23:08:03.048" v="4590" actId="20577"/>
          <ac:spMkLst>
            <pc:docMk/>
            <pc:sldMk cId="2015336023" sldId="259"/>
            <ac:spMk id="3" creationId="{EE57B3C1-968C-6BE0-8F47-448AD611B696}"/>
          </ac:spMkLst>
        </pc:spChg>
        <pc:picChg chg="add del">
          <ac:chgData name="Ian Bell" userId="cd244502-8c08-4b39-937e-75e767e64953" providerId="ADAL" clId="{AF557F7C-4B5E-4241-811A-7BD90EA8B7F9}" dt="2023-03-02T07:04:59.045" v="501" actId="478"/>
          <ac:picMkLst>
            <pc:docMk/>
            <pc:sldMk cId="2015336023" sldId="259"/>
            <ac:picMk id="5" creationId="{6C3D2395-BDA8-A613-B796-9275565B3E2F}"/>
          </ac:picMkLst>
        </pc:picChg>
      </pc:sldChg>
      <pc:sldChg chg="addSp modSp new mod setBg modNotesTx">
        <pc:chgData name="Ian Bell" userId="cd244502-8c08-4b39-937e-75e767e64953" providerId="ADAL" clId="{AF557F7C-4B5E-4241-811A-7BD90EA8B7F9}" dt="2023-03-02T07:59:14.500" v="1241" actId="20577"/>
        <pc:sldMkLst>
          <pc:docMk/>
          <pc:sldMk cId="3287001801" sldId="260"/>
        </pc:sldMkLst>
        <pc:spChg chg="mod">
          <ac:chgData name="Ian Bell" userId="cd244502-8c08-4b39-937e-75e767e64953" providerId="ADAL" clId="{AF557F7C-4B5E-4241-811A-7BD90EA8B7F9}" dt="2023-03-02T07:57:50.201" v="935" actId="20577"/>
          <ac:spMkLst>
            <pc:docMk/>
            <pc:sldMk cId="3287001801" sldId="260"/>
            <ac:spMk id="2" creationId="{EB9F5F86-BDBB-5547-05D0-B5C2705B5536}"/>
          </ac:spMkLst>
        </pc:spChg>
        <pc:spChg chg="mo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3" creationId="{0F63660F-5EBF-ED92-90C3-0F8FF29236E0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10" creationId="{099405E2-1A96-4DBA-A9DC-4C2A1B421CA9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12" creationId="{DEB1CCE3-FB1D-471C-9AFE-D20E81E64AC0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14" creationId="{60F38E87-6AF8-4488-B608-9FA2F57B40B7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16" creationId="{ECC3B76D-CC6E-42D0-8666-2A2164AB5AF4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18" creationId="{32BA9D6C-8214-4E25-AF8B-48762AD8D530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20" creationId="{DBE9B8BD-472F-4F54-AC9D-101EE3496992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22" creationId="{0871A14F-64B0-4CCE-900E-695C55EFF375}"/>
          </ac:spMkLst>
        </pc:spChg>
        <pc:spChg chg="add">
          <ac:chgData name="Ian Bell" userId="cd244502-8c08-4b39-937e-75e767e64953" providerId="ADAL" clId="{AF557F7C-4B5E-4241-811A-7BD90EA8B7F9}" dt="2023-03-02T07:57:45.480" v="919" actId="26606"/>
          <ac:spMkLst>
            <pc:docMk/>
            <pc:sldMk cId="3287001801" sldId="260"/>
            <ac:spMk id="24" creationId="{0FDBC76A-295F-4635-A28D-ADA24F383ABC}"/>
          </ac:spMkLst>
        </pc:spChg>
        <pc:picChg chg="add mod">
          <ac:chgData name="Ian Bell" userId="cd244502-8c08-4b39-937e-75e767e64953" providerId="ADAL" clId="{AF557F7C-4B5E-4241-811A-7BD90EA8B7F9}" dt="2023-03-02T07:57:45.480" v="919" actId="26606"/>
          <ac:picMkLst>
            <pc:docMk/>
            <pc:sldMk cId="3287001801" sldId="260"/>
            <ac:picMk id="5" creationId="{4EE3CEA7-9218-2BAA-FCC5-DFA11E9C7C2D}"/>
          </ac:picMkLst>
        </pc:picChg>
      </pc:sldChg>
      <pc:sldChg chg="addSp delSp modSp new mod setBg">
        <pc:chgData name="Ian Bell" userId="cd244502-8c08-4b39-937e-75e767e64953" providerId="ADAL" clId="{AF557F7C-4B5E-4241-811A-7BD90EA8B7F9}" dt="2023-03-02T08:03:10.545" v="1860" actId="14100"/>
        <pc:sldMkLst>
          <pc:docMk/>
          <pc:sldMk cId="4037342500" sldId="261"/>
        </pc:sldMkLst>
        <pc:spChg chg="mo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2" creationId="{FB6F07CA-16CC-1286-CBA8-047502028004}"/>
          </ac:spMkLst>
        </pc:spChg>
        <pc:spChg chg="add del mo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3" creationId="{CDF10B4A-28BD-AFB2-1D1B-74ED443001D6}"/>
          </ac:spMkLst>
        </pc:spChg>
        <pc:spChg chg="add del">
          <ac:chgData name="Ian Bell" userId="cd244502-8c08-4b39-937e-75e767e64953" providerId="ADAL" clId="{AF557F7C-4B5E-4241-811A-7BD90EA8B7F9}" dt="2023-03-02T08:03:05.708" v="1857" actId="26606"/>
          <ac:spMkLst>
            <pc:docMk/>
            <pc:sldMk cId="4037342500" sldId="261"/>
            <ac:spMk id="9" creationId="{3835F464-7A59-4221-AA5E-B60EF8D3CBC3}"/>
          </ac:spMkLst>
        </pc:spChg>
        <pc:spChg chg="add del">
          <ac:chgData name="Ian Bell" userId="cd244502-8c08-4b39-937e-75e767e64953" providerId="ADAL" clId="{AF557F7C-4B5E-4241-811A-7BD90EA8B7F9}" dt="2023-03-02T08:03:05.708" v="1857" actId="26606"/>
          <ac:spMkLst>
            <pc:docMk/>
            <pc:sldMk cId="4037342500" sldId="261"/>
            <ac:spMk id="11" creationId="{2C57B5ED-61CB-4AF5-A47A-A41A996F8375}"/>
          </ac:spMkLst>
        </pc:spChg>
        <pc:spChg chg="add del">
          <ac:chgData name="Ian Bell" userId="cd244502-8c08-4b39-937e-75e767e64953" providerId="ADAL" clId="{AF557F7C-4B5E-4241-811A-7BD90EA8B7F9}" dt="2023-03-02T08:03:05.708" v="1857" actId="26606"/>
          <ac:spMkLst>
            <pc:docMk/>
            <pc:sldMk cId="4037342500" sldId="261"/>
            <ac:spMk id="13" creationId="{714C9CDB-7738-4B6C-BCE1-D9516C1E03DE}"/>
          </ac:spMkLst>
        </pc:spChg>
        <pc:spChg chg="ad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15" creationId="{79855050-A75B-4DD0-9B56-8B1C7722D884}"/>
          </ac:spMkLst>
        </pc:spChg>
        <pc:spChg chg="ad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16" creationId="{099405E2-1A96-4DBA-A9DC-4C2A1B421CA9}"/>
          </ac:spMkLst>
        </pc:spChg>
        <pc:spChg chg="ad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17" creationId="{0FA286C7-EFC7-4DFE-967A-7E37BA0F363B}"/>
          </ac:spMkLst>
        </pc:spChg>
        <pc:spChg chg="ad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18" creationId="{61363234-E0BA-4476-B051-D8D9FA506B5A}"/>
          </ac:spMkLst>
        </pc:spChg>
        <pc:spChg chg="ad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19" creationId="{10C9F0E8-EF8B-43C1-9C77-E9DDAF1A0FDD}"/>
          </ac:spMkLst>
        </pc:spChg>
        <pc:spChg chg="ad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20" creationId="{932FF329-3A87-4F66-BA01-91CD63C8119F}"/>
          </ac:spMkLst>
        </pc:spChg>
        <pc:spChg chg="add">
          <ac:chgData name="Ian Bell" userId="cd244502-8c08-4b39-937e-75e767e64953" providerId="ADAL" clId="{AF557F7C-4B5E-4241-811A-7BD90EA8B7F9}" dt="2023-03-02T08:03:05.733" v="1858" actId="26606"/>
          <ac:spMkLst>
            <pc:docMk/>
            <pc:sldMk cId="4037342500" sldId="261"/>
            <ac:spMk id="21" creationId="{379DC473-98F8-45DF-B136-EC0F0F4C6B23}"/>
          </ac:spMkLst>
        </pc:spChg>
        <pc:graphicFrameChg chg="add del">
          <ac:chgData name="Ian Bell" userId="cd244502-8c08-4b39-937e-75e767e64953" providerId="ADAL" clId="{AF557F7C-4B5E-4241-811A-7BD90EA8B7F9}" dt="2023-03-02T08:03:05.708" v="1857" actId="26606"/>
          <ac:graphicFrameMkLst>
            <pc:docMk/>
            <pc:sldMk cId="4037342500" sldId="261"/>
            <ac:graphicFrameMk id="5" creationId="{6C20F623-0F4E-1E6C-0CDE-67F18FA77E07}"/>
          </ac:graphicFrameMkLst>
        </pc:graphicFrameChg>
        <pc:graphicFrameChg chg="add mod">
          <ac:chgData name="Ian Bell" userId="cd244502-8c08-4b39-937e-75e767e64953" providerId="ADAL" clId="{AF557F7C-4B5E-4241-811A-7BD90EA8B7F9}" dt="2023-03-02T08:03:10.545" v="1860" actId="14100"/>
          <ac:graphicFrameMkLst>
            <pc:docMk/>
            <pc:sldMk cId="4037342500" sldId="261"/>
            <ac:graphicFrameMk id="22" creationId="{E5D9EC58-2188-6952-7845-E39A646C86C6}"/>
          </ac:graphicFrameMkLst>
        </pc:graphicFrameChg>
      </pc:sldChg>
      <pc:sldChg chg="addSp delSp modSp new mod setBg">
        <pc:chgData name="Ian Bell" userId="cd244502-8c08-4b39-937e-75e767e64953" providerId="ADAL" clId="{AF557F7C-4B5E-4241-811A-7BD90EA8B7F9}" dt="2023-03-02T08:53:08.778" v="2136" actId="26606"/>
        <pc:sldMkLst>
          <pc:docMk/>
          <pc:sldMk cId="383963456" sldId="262"/>
        </pc:sldMkLst>
        <pc:spChg chg="mod">
          <ac:chgData name="Ian Bell" userId="cd244502-8c08-4b39-937e-75e767e64953" providerId="ADAL" clId="{AF557F7C-4B5E-4241-811A-7BD90EA8B7F9}" dt="2023-03-02T08:53:08.778" v="2136" actId="26606"/>
          <ac:spMkLst>
            <pc:docMk/>
            <pc:sldMk cId="383963456" sldId="262"/>
            <ac:spMk id="2" creationId="{C53AB7FB-3C7A-E0E7-BF90-7F559849EC61}"/>
          </ac:spMkLst>
        </pc:spChg>
        <pc:spChg chg="del mod">
          <ac:chgData name="Ian Bell" userId="cd244502-8c08-4b39-937e-75e767e64953" providerId="ADAL" clId="{AF557F7C-4B5E-4241-811A-7BD90EA8B7F9}" dt="2023-03-02T08:53:08.778" v="2136" actId="26606"/>
          <ac:spMkLst>
            <pc:docMk/>
            <pc:sldMk cId="383963456" sldId="262"/>
            <ac:spMk id="3" creationId="{BC5B2F53-17F4-8F3D-2173-579B472EC30B}"/>
          </ac:spMkLst>
        </pc:spChg>
        <pc:spChg chg="add">
          <ac:chgData name="Ian Bell" userId="cd244502-8c08-4b39-937e-75e767e64953" providerId="ADAL" clId="{AF557F7C-4B5E-4241-811A-7BD90EA8B7F9}" dt="2023-03-02T08:53:08.778" v="2136" actId="26606"/>
          <ac:spMkLst>
            <pc:docMk/>
            <pc:sldMk cId="383963456" sldId="262"/>
            <ac:spMk id="9" creationId="{72526924-84D3-45FB-A5FE-62D8FCBF53B6}"/>
          </ac:spMkLst>
        </pc:spChg>
        <pc:spChg chg="add">
          <ac:chgData name="Ian Bell" userId="cd244502-8c08-4b39-937e-75e767e64953" providerId="ADAL" clId="{AF557F7C-4B5E-4241-811A-7BD90EA8B7F9}" dt="2023-03-02T08:53:08.778" v="2136" actId="26606"/>
          <ac:spMkLst>
            <pc:docMk/>
            <pc:sldMk cId="383963456" sldId="262"/>
            <ac:spMk id="11" creationId="{5C2A6256-1DD0-4E4B-A8B3-9A711B4DBE0C}"/>
          </ac:spMkLst>
        </pc:spChg>
        <pc:spChg chg="add">
          <ac:chgData name="Ian Bell" userId="cd244502-8c08-4b39-937e-75e767e64953" providerId="ADAL" clId="{AF557F7C-4B5E-4241-811A-7BD90EA8B7F9}" dt="2023-03-02T08:53:08.778" v="2136" actId="26606"/>
          <ac:spMkLst>
            <pc:docMk/>
            <pc:sldMk cId="383963456" sldId="262"/>
            <ac:spMk id="13" creationId="{41760540-185E-4652-BFD2-9B362EF3BC99}"/>
          </ac:spMkLst>
        </pc:spChg>
        <pc:spChg chg="add">
          <ac:chgData name="Ian Bell" userId="cd244502-8c08-4b39-937e-75e767e64953" providerId="ADAL" clId="{AF557F7C-4B5E-4241-811A-7BD90EA8B7F9}" dt="2023-03-02T08:53:08.778" v="2136" actId="26606"/>
          <ac:spMkLst>
            <pc:docMk/>
            <pc:sldMk cId="383963456" sldId="262"/>
            <ac:spMk id="15" creationId="{729789F4-85C1-41A0-83EB-992E22210CB9}"/>
          </ac:spMkLst>
        </pc:spChg>
        <pc:spChg chg="add">
          <ac:chgData name="Ian Bell" userId="cd244502-8c08-4b39-937e-75e767e64953" providerId="ADAL" clId="{AF557F7C-4B5E-4241-811A-7BD90EA8B7F9}" dt="2023-03-02T08:53:08.778" v="2136" actId="26606"/>
          <ac:spMkLst>
            <pc:docMk/>
            <pc:sldMk cId="383963456" sldId="262"/>
            <ac:spMk id="17" creationId="{9D9D367D-6DD2-4A7C-8918-0DCAC297559A}"/>
          </ac:spMkLst>
        </pc:spChg>
        <pc:graphicFrameChg chg="add">
          <ac:chgData name="Ian Bell" userId="cd244502-8c08-4b39-937e-75e767e64953" providerId="ADAL" clId="{AF557F7C-4B5E-4241-811A-7BD90EA8B7F9}" dt="2023-03-02T08:53:08.778" v="2136" actId="26606"/>
          <ac:graphicFrameMkLst>
            <pc:docMk/>
            <pc:sldMk cId="383963456" sldId="262"/>
            <ac:graphicFrameMk id="5" creationId="{5A2F4909-07E1-D4E4-C2FD-69C339EDEB7C}"/>
          </ac:graphicFrameMkLst>
        </pc:graphicFrameChg>
      </pc:sldChg>
      <pc:sldChg chg="modSp new del mod">
        <pc:chgData name="Ian Bell" userId="cd244502-8c08-4b39-937e-75e767e64953" providerId="ADAL" clId="{AF557F7C-4B5E-4241-811A-7BD90EA8B7F9}" dt="2023-03-02T08:49:31.062" v="1876" actId="47"/>
        <pc:sldMkLst>
          <pc:docMk/>
          <pc:sldMk cId="442170567" sldId="262"/>
        </pc:sldMkLst>
        <pc:spChg chg="mod">
          <ac:chgData name="Ian Bell" userId="cd244502-8c08-4b39-937e-75e767e64953" providerId="ADAL" clId="{AF557F7C-4B5E-4241-811A-7BD90EA8B7F9}" dt="2023-03-02T08:49:17.693" v="1875" actId="20577"/>
          <ac:spMkLst>
            <pc:docMk/>
            <pc:sldMk cId="442170567" sldId="262"/>
            <ac:spMk id="2" creationId="{601A3693-6604-D7D8-CD71-2B2030CE7EA1}"/>
          </ac:spMkLst>
        </pc:spChg>
      </pc:sldChg>
      <pc:sldChg chg="modSp new mod">
        <pc:chgData name="Ian Bell" userId="cd244502-8c08-4b39-937e-75e767e64953" providerId="ADAL" clId="{AF557F7C-4B5E-4241-811A-7BD90EA8B7F9}" dt="2023-03-02T08:55:56.179" v="2616" actId="20577"/>
        <pc:sldMkLst>
          <pc:docMk/>
          <pc:sldMk cId="1700644247" sldId="263"/>
        </pc:sldMkLst>
        <pc:spChg chg="mod">
          <ac:chgData name="Ian Bell" userId="cd244502-8c08-4b39-937e-75e767e64953" providerId="ADAL" clId="{AF557F7C-4B5E-4241-811A-7BD90EA8B7F9}" dt="2023-03-02T08:53:35.830" v="2161" actId="20577"/>
          <ac:spMkLst>
            <pc:docMk/>
            <pc:sldMk cId="1700644247" sldId="263"/>
            <ac:spMk id="2" creationId="{B3C849F6-F7B8-E0B3-E744-700CA607BB77}"/>
          </ac:spMkLst>
        </pc:spChg>
        <pc:spChg chg="mod">
          <ac:chgData name="Ian Bell" userId="cd244502-8c08-4b39-937e-75e767e64953" providerId="ADAL" clId="{AF557F7C-4B5E-4241-811A-7BD90EA8B7F9}" dt="2023-03-02T08:55:56.179" v="2616" actId="20577"/>
          <ac:spMkLst>
            <pc:docMk/>
            <pc:sldMk cId="1700644247" sldId="263"/>
            <ac:spMk id="3" creationId="{06E6BB2C-0705-2A47-3278-A8EF9DC08C62}"/>
          </ac:spMkLst>
        </pc:spChg>
      </pc:sldChg>
      <pc:sldChg chg="modSp new mod">
        <pc:chgData name="Ian Bell" userId="cd244502-8c08-4b39-937e-75e767e64953" providerId="ADAL" clId="{AF557F7C-4B5E-4241-811A-7BD90EA8B7F9}" dt="2023-03-02T08:59:36.756" v="3090" actId="20577"/>
        <pc:sldMkLst>
          <pc:docMk/>
          <pc:sldMk cId="2816218316" sldId="264"/>
        </pc:sldMkLst>
        <pc:spChg chg="mod">
          <ac:chgData name="Ian Bell" userId="cd244502-8c08-4b39-937e-75e767e64953" providerId="ADAL" clId="{AF557F7C-4B5E-4241-811A-7BD90EA8B7F9}" dt="2023-03-02T08:56:06.458" v="2641" actId="20577"/>
          <ac:spMkLst>
            <pc:docMk/>
            <pc:sldMk cId="2816218316" sldId="264"/>
            <ac:spMk id="2" creationId="{EE83B8FF-9392-1375-2951-22E649F4E681}"/>
          </ac:spMkLst>
        </pc:spChg>
        <pc:spChg chg="mod">
          <ac:chgData name="Ian Bell" userId="cd244502-8c08-4b39-937e-75e767e64953" providerId="ADAL" clId="{AF557F7C-4B5E-4241-811A-7BD90EA8B7F9}" dt="2023-03-02T08:59:36.756" v="3090" actId="20577"/>
          <ac:spMkLst>
            <pc:docMk/>
            <pc:sldMk cId="2816218316" sldId="264"/>
            <ac:spMk id="3" creationId="{FF167E94-AF3F-71B8-24D4-062F82B8B418}"/>
          </ac:spMkLst>
        </pc:spChg>
      </pc:sldChg>
      <pc:sldChg chg="modSp new mod">
        <pc:chgData name="Ian Bell" userId="cd244502-8c08-4b39-937e-75e767e64953" providerId="ADAL" clId="{AF557F7C-4B5E-4241-811A-7BD90EA8B7F9}" dt="2023-03-02T09:02:42.953" v="3672" actId="20577"/>
        <pc:sldMkLst>
          <pc:docMk/>
          <pc:sldMk cId="2149700340" sldId="265"/>
        </pc:sldMkLst>
        <pc:spChg chg="mod">
          <ac:chgData name="Ian Bell" userId="cd244502-8c08-4b39-937e-75e767e64953" providerId="ADAL" clId="{AF557F7C-4B5E-4241-811A-7BD90EA8B7F9}" dt="2023-03-02T09:00:03.896" v="3124" actId="20577"/>
          <ac:spMkLst>
            <pc:docMk/>
            <pc:sldMk cId="2149700340" sldId="265"/>
            <ac:spMk id="2" creationId="{3CE2FE2F-15D8-A4C4-3DBC-2E393C8E2B30}"/>
          </ac:spMkLst>
        </pc:spChg>
        <pc:spChg chg="mod">
          <ac:chgData name="Ian Bell" userId="cd244502-8c08-4b39-937e-75e767e64953" providerId="ADAL" clId="{AF557F7C-4B5E-4241-811A-7BD90EA8B7F9}" dt="2023-03-02T09:02:42.953" v="3672" actId="20577"/>
          <ac:spMkLst>
            <pc:docMk/>
            <pc:sldMk cId="2149700340" sldId="265"/>
            <ac:spMk id="3" creationId="{074F70C5-2199-F481-F24A-53B61187DC1C}"/>
          </ac:spMkLst>
        </pc:spChg>
      </pc:sldChg>
      <pc:sldChg chg="addSp delSp modSp new mod setBg">
        <pc:chgData name="Ian Bell" userId="cd244502-8c08-4b39-937e-75e767e64953" providerId="ADAL" clId="{AF557F7C-4B5E-4241-811A-7BD90EA8B7F9}" dt="2023-03-02T09:22:01.501" v="4392" actId="20577"/>
        <pc:sldMkLst>
          <pc:docMk/>
          <pc:sldMk cId="3478872102" sldId="266"/>
        </pc:sldMkLst>
        <pc:spChg chg="mo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2" creationId="{71C926A7-B98E-9AE0-DD6B-525D639872E5}"/>
          </ac:spMkLst>
        </pc:spChg>
        <pc:spChg chg="del mod">
          <ac:chgData name="Ian Bell" userId="cd244502-8c08-4b39-937e-75e767e64953" providerId="ADAL" clId="{AF557F7C-4B5E-4241-811A-7BD90EA8B7F9}" dt="2023-03-02T09:04:28.162" v="4020" actId="26606"/>
          <ac:spMkLst>
            <pc:docMk/>
            <pc:sldMk cId="3478872102" sldId="266"/>
            <ac:spMk id="3" creationId="{332F7457-0F1D-C2DC-B81D-D74EB8E9B44F}"/>
          </ac:spMkLst>
        </pc:spChg>
        <pc:spChg chg="add del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9" creationId="{099405E2-1A96-4DBA-A9DC-4C2A1B421CA9}"/>
          </ac:spMkLst>
        </pc:spChg>
        <pc:spChg chg="add del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11" creationId="{61363234-E0BA-4476-B051-D8D9FA506B5A}"/>
          </ac:spMkLst>
        </pc:spChg>
        <pc:spChg chg="add del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13" creationId="{932FF329-3A87-4F66-BA01-91CD63C8119F}"/>
          </ac:spMkLst>
        </pc:spChg>
        <pc:spChg chg="add del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15" creationId="{79855050-A75B-4DD0-9B56-8B1C7722D884}"/>
          </ac:spMkLst>
        </pc:spChg>
        <pc:spChg chg="add del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17" creationId="{0FA286C7-EFC7-4DFE-967A-7E37BA0F363B}"/>
          </ac:spMkLst>
        </pc:spChg>
        <pc:spChg chg="add del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19" creationId="{10C9F0E8-EF8B-43C1-9C77-E9DDAF1A0FDD}"/>
          </ac:spMkLst>
        </pc:spChg>
        <pc:spChg chg="add del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21" creationId="{379DC473-98F8-45DF-B136-EC0F0F4C6B23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26" creationId="{099405E2-1A96-4DBA-A9DC-4C2A1B421CA9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28" creationId="{932FF329-3A87-4F66-BA01-91CD63C8119F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30" creationId="{BCF4857D-F003-4CA1-82AB-00900B1008BA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32" creationId="{79855050-A75B-4DD0-9B56-8B1C7722D884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34" creationId="{5E6738EB-6FF0-4AF9-8462-57F4494B88B2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36" creationId="{DB791336-FCAA-4174-9303-B3F374861110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38" creationId="{CA212158-300D-44D0-9CCE-472C3F669EE1}"/>
          </ac:spMkLst>
        </pc:spChg>
        <pc:spChg chg="add">
          <ac:chgData name="Ian Bell" userId="cd244502-8c08-4b39-937e-75e767e64953" providerId="ADAL" clId="{AF557F7C-4B5E-4241-811A-7BD90EA8B7F9}" dt="2023-03-02T09:21:38.892" v="4370" actId="26606"/>
          <ac:spMkLst>
            <pc:docMk/>
            <pc:sldMk cId="3478872102" sldId="266"/>
            <ac:spMk id="40" creationId="{988521F4-D44A-42C5-9BDB-5CA25554098B}"/>
          </ac:spMkLst>
        </pc:spChg>
        <pc:graphicFrameChg chg="add mod modGraphic">
          <ac:chgData name="Ian Bell" userId="cd244502-8c08-4b39-937e-75e767e64953" providerId="ADAL" clId="{AF557F7C-4B5E-4241-811A-7BD90EA8B7F9}" dt="2023-03-02T09:22:01.501" v="4392" actId="20577"/>
          <ac:graphicFrameMkLst>
            <pc:docMk/>
            <pc:sldMk cId="3478872102" sldId="266"/>
            <ac:graphicFrameMk id="5" creationId="{526C2A0D-13A1-80CF-A6F9-E627A7ABDC59}"/>
          </ac:graphicFrameMkLst>
        </pc:graphicFrameChg>
        <pc:picChg chg="add mod ord">
          <ac:chgData name="Ian Bell" userId="cd244502-8c08-4b39-937e-75e767e64953" providerId="ADAL" clId="{AF557F7C-4B5E-4241-811A-7BD90EA8B7F9}" dt="2023-03-02T09:21:38.892" v="4370" actId="26606"/>
          <ac:picMkLst>
            <pc:docMk/>
            <pc:sldMk cId="3478872102" sldId="266"/>
            <ac:picMk id="6" creationId="{2547ADB6-B01F-5AFB-552D-B85D813CADE6}"/>
          </ac:picMkLst>
        </pc:picChg>
      </pc:sldChg>
      <pc:sldChg chg="addSp delSp modSp new mod setBg">
        <pc:chgData name="Ian Bell" userId="cd244502-8c08-4b39-937e-75e767e64953" providerId="ADAL" clId="{AF557F7C-4B5E-4241-811A-7BD90EA8B7F9}" dt="2023-03-02T09:09:39.605" v="4257" actId="20577"/>
        <pc:sldMkLst>
          <pc:docMk/>
          <pc:sldMk cId="3786886894" sldId="267"/>
        </pc:sldMkLst>
        <pc:spChg chg="mod or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2" creationId="{597C5075-D2BE-901F-97C9-9AE94B84687D}"/>
          </ac:spMkLst>
        </pc:spChg>
        <pc:spChg chg="del">
          <ac:chgData name="Ian Bell" userId="cd244502-8c08-4b39-937e-75e767e64953" providerId="ADAL" clId="{AF557F7C-4B5E-4241-811A-7BD90EA8B7F9}" dt="2023-03-02T09:06:45.100" v="4024" actId="22"/>
          <ac:spMkLst>
            <pc:docMk/>
            <pc:sldMk cId="3786886894" sldId="267"/>
            <ac:spMk id="3" creationId="{F088A112-88F6-366E-325E-E2B6B4D48692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15" creationId="{397FCC78-6EE4-5A8E-66B9-705426845A48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16" creationId="{1ED69555-EE48-4B19-812B-4E1068DBF976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18" creationId="{099405E2-1A96-4DBA-A9DC-4C2A1B421CA9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20" creationId="{79855050-A75B-4DD0-9B56-8B1C7722D884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22" creationId="{2060C0F7-61A6-4E64-A77E-AFBD81127352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24" creationId="{BCF4857D-F003-4CA1-82AB-00900B1008BA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26" creationId="{DB791336-FCAA-4174-9303-B3F374861110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28" creationId="{CA212158-300D-44D0-9CCE-472C3F669EE1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30" creationId="{988521F4-D44A-42C5-9BDB-5CA25554098B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32" creationId="{5E6738EB-6FF0-4AF9-8462-57F4494B88B2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34" creationId="{1649735B-7A94-4CFA-B31A-CFBAD459BD24}"/>
          </ac:spMkLst>
        </pc:spChg>
        <pc:spChg chg="add del">
          <ac:chgData name="Ian Bell" userId="cd244502-8c08-4b39-937e-75e767e64953" providerId="ADAL" clId="{AF557F7C-4B5E-4241-811A-7BD90EA8B7F9}" dt="2023-03-02T09:08:08.364" v="4091" actId="26606"/>
          <ac:spMkLst>
            <pc:docMk/>
            <pc:sldMk cId="3786886894" sldId="267"/>
            <ac:spMk id="36" creationId="{24E81BD4-F8B8-44C0-A93B-A825E70EF8CC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38" creationId="{57AEB73D-F521-4B19-820F-12DB6BCC8406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39" creationId="{6B72EEBA-3A5D-41CE-8465-A45A0F65674E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0" creationId="{EA164D6B-6878-4B9F-A2D0-985D39B17B46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1" creationId="{4413CD7F-736E-4AF7-AB2B-473CAA9E1D09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2" creationId="{55EDA2F5-6B28-478B-9AC4-43FE41E2B3C6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3" creationId="{701D712E-ABB9-4258-877D-9349C8577A07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4" creationId="{E7528E56-1447-4C98-882B-CE26279501A1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5" creationId="{E0435B41-AE93-4B2B-893F-1E6F7E6C249D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6" creationId="{F1553078-B0E1-4A20-B647-DD55B804951A}"/>
          </ac:spMkLst>
        </pc:spChg>
        <pc:spChg chg="add del">
          <ac:chgData name="Ian Bell" userId="cd244502-8c08-4b39-937e-75e767e64953" providerId="ADAL" clId="{AF557F7C-4B5E-4241-811A-7BD90EA8B7F9}" dt="2023-03-02T09:08:15.193" v="4093" actId="26606"/>
          <ac:spMkLst>
            <pc:docMk/>
            <pc:sldMk cId="3786886894" sldId="267"/>
            <ac:spMk id="47" creationId="{69D3A3CF-3694-47D6-BCAF-C1449A77D1DB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49" creationId="{099405E2-1A96-4DBA-A9DC-4C2A1B421CA9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0" creationId="{932FF329-3A87-4F66-BA01-91CD63C8119F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1" creationId="{BCF4857D-F003-4CA1-82AB-00900B1008BA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2" creationId="{79855050-A75B-4DD0-9B56-8B1C7722D884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3" creationId="{5E6738EB-6FF0-4AF9-8462-57F4494B88B2}"/>
          </ac:spMkLst>
        </pc:spChg>
        <pc:spChg chg="add mod ord">
          <ac:chgData name="Ian Bell" userId="cd244502-8c08-4b39-937e-75e767e64953" providerId="ADAL" clId="{AF557F7C-4B5E-4241-811A-7BD90EA8B7F9}" dt="2023-03-02T09:09:39.605" v="4257" actId="20577"/>
          <ac:spMkLst>
            <pc:docMk/>
            <pc:sldMk cId="3786886894" sldId="267"/>
            <ac:spMk id="54" creationId="{DDFC9A05-EA98-0A66-C349-8400DA8E4D5C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5" creationId="{DB791336-FCAA-4174-9303-B3F374861110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6" creationId="{CA212158-300D-44D0-9CCE-472C3F669EE1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7" creationId="{988521F4-D44A-42C5-9BDB-5CA25554098B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8" creationId="{54E07B90-9F6E-4593-8540-FD238BF52E0F}"/>
          </ac:spMkLst>
        </pc:spChg>
        <pc:spChg chg="add del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59" creationId="{A2DB06F2-7851-4E68-887C-3616FCB30AA8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64" creationId="{099405E2-1A96-4DBA-A9DC-4C2A1B421CA9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66" creationId="{79855050-A75B-4DD0-9B56-8B1C7722D884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68" creationId="{2060C0F7-61A6-4E64-A77E-AFBD81127352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70" creationId="{BCF4857D-F003-4CA1-82AB-00900B1008BA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72" creationId="{DB791336-FCAA-4174-9303-B3F374861110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74" creationId="{CA212158-300D-44D0-9CCE-472C3F669EE1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76" creationId="{988521F4-D44A-42C5-9BDB-5CA25554098B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78" creationId="{5E6738EB-6FF0-4AF9-8462-57F4494B88B2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80" creationId="{1649735B-7A94-4CFA-B31A-CFBAD459BD24}"/>
          </ac:spMkLst>
        </pc:spChg>
        <pc:spChg chg="add">
          <ac:chgData name="Ian Bell" userId="cd244502-8c08-4b39-937e-75e767e64953" providerId="ADAL" clId="{AF557F7C-4B5E-4241-811A-7BD90EA8B7F9}" dt="2023-03-02T09:08:22.756" v="4095" actId="26606"/>
          <ac:spMkLst>
            <pc:docMk/>
            <pc:sldMk cId="3786886894" sldId="267"/>
            <ac:spMk id="82" creationId="{24E81BD4-F8B8-44C0-A93B-A825E70EF8CC}"/>
          </ac:spMkLst>
        </pc:spChg>
        <pc:picChg chg="add mod ord">
          <ac:chgData name="Ian Bell" userId="cd244502-8c08-4b39-937e-75e767e64953" providerId="ADAL" clId="{AF557F7C-4B5E-4241-811A-7BD90EA8B7F9}" dt="2023-03-02T09:08:44.998" v="4106" actId="14100"/>
          <ac:picMkLst>
            <pc:docMk/>
            <pc:sldMk cId="3786886894" sldId="267"/>
            <ac:picMk id="5" creationId="{128C6C1D-AED8-4EC0-8CB8-8BF152739BB2}"/>
          </ac:picMkLst>
        </pc:picChg>
        <pc:picChg chg="add mod ord">
          <ac:chgData name="Ian Bell" userId="cd244502-8c08-4b39-937e-75e767e64953" providerId="ADAL" clId="{AF557F7C-4B5E-4241-811A-7BD90EA8B7F9}" dt="2023-03-02T09:08:39.660" v="4102" actId="14100"/>
          <ac:picMkLst>
            <pc:docMk/>
            <pc:sldMk cId="3786886894" sldId="267"/>
            <ac:picMk id="7" creationId="{A1CC56EE-BA14-3F1B-357E-787B3CCD890D}"/>
          </ac:picMkLst>
        </pc:picChg>
        <pc:picChg chg="add mod">
          <ac:chgData name="Ian Bell" userId="cd244502-8c08-4b39-937e-75e767e64953" providerId="ADAL" clId="{AF557F7C-4B5E-4241-811A-7BD90EA8B7F9}" dt="2023-03-02T09:08:22.756" v="4095" actId="26606"/>
          <ac:picMkLst>
            <pc:docMk/>
            <pc:sldMk cId="3786886894" sldId="267"/>
            <ac:picMk id="9" creationId="{D6AB9277-517B-0EE3-1C14-8C917B809806}"/>
          </ac:picMkLst>
        </pc:picChg>
        <pc:picChg chg="add mod">
          <ac:chgData name="Ian Bell" userId="cd244502-8c08-4b39-937e-75e767e64953" providerId="ADAL" clId="{AF557F7C-4B5E-4241-811A-7BD90EA8B7F9}" dt="2023-03-02T09:08:32.473" v="4098" actId="1076"/>
          <ac:picMkLst>
            <pc:docMk/>
            <pc:sldMk cId="3786886894" sldId="267"/>
            <ac:picMk id="11" creationId="{93C5E6ED-2924-3CA0-5B5D-147CC18CCDEA}"/>
          </ac:picMkLst>
        </pc:picChg>
      </pc:sldChg>
      <pc:sldChg chg="addSp delSp modSp new mod setBg modAnim">
        <pc:chgData name="Ian Bell" userId="cd244502-8c08-4b39-937e-75e767e64953" providerId="ADAL" clId="{AF557F7C-4B5E-4241-811A-7BD90EA8B7F9}" dt="2023-03-02T09:12:03.648" v="4368" actId="26606"/>
        <pc:sldMkLst>
          <pc:docMk/>
          <pc:sldMk cId="3631073423" sldId="268"/>
        </pc:sldMkLst>
        <pc:spChg chg="mo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2" creationId="{D65E6CD8-FD54-F0F3-24DB-37CEA83F8A04}"/>
          </ac:spMkLst>
        </pc:spChg>
        <pc:spChg chg="del mod">
          <ac:chgData name="Ian Bell" userId="cd244502-8c08-4b39-937e-75e767e64953" providerId="ADAL" clId="{AF557F7C-4B5E-4241-811A-7BD90EA8B7F9}" dt="2023-03-02T09:11:57.699" v="4367" actId="478"/>
          <ac:spMkLst>
            <pc:docMk/>
            <pc:sldMk cId="3631073423" sldId="268"/>
            <ac:spMk id="3" creationId="{85710642-414D-F559-6D95-78E6D5A5B068}"/>
          </ac:spMkLst>
        </pc:spChg>
        <pc:spChg chg="add del mo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8" creationId="{F6DA3B21-B2D6-E61F-4889-357AD4B7087E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13" creationId="{1ED69555-EE48-4B19-812B-4E1068DBF976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15" creationId="{57AEB73D-F521-4B19-820F-12DB6BCC8406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17" creationId="{6B72EEBA-3A5D-41CE-8465-A45A0F65674E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19" creationId="{EA164D6B-6878-4B9F-A2D0-985D39B17B46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21" creationId="{2A175829-70EA-4A6D-978C-4D0923059C3D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23" creationId="{EE5D2B4A-3399-4CCF-A171-7F8B1BF54596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25" creationId="{A894967F-D57B-433D-9A92-5C82B10CFD78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27" creationId="{41828A56-78F8-49CB-B2C3-4C7C093B875A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29" creationId="{BB57D892-A065-4003-93F3-65AB1A248371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31" creationId="{985AAE23-FCB6-4663-907C-0110B0FDC58E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33" creationId="{BEA1DA1C-6CE0-4AE4-918F-CC0E685C5F0F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35" creationId="{9C67C3D3-B919-4C65-907E-45C21C631E42}"/>
          </ac:spMkLst>
        </pc:spChg>
        <pc:spChg chg="add">
          <ac:chgData name="Ian Bell" userId="cd244502-8c08-4b39-937e-75e767e64953" providerId="ADAL" clId="{AF557F7C-4B5E-4241-811A-7BD90EA8B7F9}" dt="2023-03-02T09:12:03.648" v="4368" actId="26606"/>
          <ac:spMkLst>
            <pc:docMk/>
            <pc:sldMk cId="3631073423" sldId="268"/>
            <ac:spMk id="37" creationId="{9BCBF7BE-192C-47B7-816B-8213C256E8AB}"/>
          </ac:spMkLst>
        </pc:spChg>
        <pc:picChg chg="add del">
          <ac:chgData name="Ian Bell" userId="cd244502-8c08-4b39-937e-75e767e64953" providerId="ADAL" clId="{AF557F7C-4B5E-4241-811A-7BD90EA8B7F9}" dt="2023-03-02T09:11:11.420" v="4361" actId="478"/>
          <ac:picMkLst>
            <pc:docMk/>
            <pc:sldMk cId="3631073423" sldId="268"/>
            <ac:picMk id="5" creationId="{6194A0A7-D1A6-885E-4DA2-787B3B30C73D}"/>
          </ac:picMkLst>
        </pc:picChg>
        <pc:picChg chg="add mod">
          <ac:chgData name="Ian Bell" userId="cd244502-8c08-4b39-937e-75e767e64953" providerId="ADAL" clId="{AF557F7C-4B5E-4241-811A-7BD90EA8B7F9}" dt="2023-03-02T09:12:03.648" v="4368" actId="26606"/>
          <ac:picMkLst>
            <pc:docMk/>
            <pc:sldMk cId="3631073423" sldId="268"/>
            <ac:picMk id="6" creationId="{775E0996-64B5-2C03-70B9-BFB74F752C3A}"/>
          </ac:picMkLst>
        </pc:picChg>
      </pc:sldChg>
      <pc:sldChg chg="modSp new del mod">
        <pc:chgData name="Ian Bell" userId="cd244502-8c08-4b39-937e-75e767e64953" providerId="ADAL" clId="{AF557F7C-4B5E-4241-811A-7BD90EA8B7F9}" dt="2023-03-02T23:07:49.599" v="4587" actId="47"/>
        <pc:sldMkLst>
          <pc:docMk/>
          <pc:sldMk cId="3890571803" sldId="269"/>
        </pc:sldMkLst>
        <pc:spChg chg="mod">
          <ac:chgData name="Ian Bell" userId="cd244502-8c08-4b39-937e-75e767e64953" providerId="ADAL" clId="{AF557F7C-4B5E-4241-811A-7BD90EA8B7F9}" dt="2023-03-02T09:22:56.736" v="4435" actId="404"/>
          <ac:spMkLst>
            <pc:docMk/>
            <pc:sldMk cId="3890571803" sldId="269"/>
            <ac:spMk id="2" creationId="{120B47A1-3472-E4FF-6B90-F3BAB762151E}"/>
          </ac:spMkLst>
        </pc:spChg>
        <pc:spChg chg="mod">
          <ac:chgData name="Ian Bell" userId="cd244502-8c08-4b39-937e-75e767e64953" providerId="ADAL" clId="{AF557F7C-4B5E-4241-811A-7BD90EA8B7F9}" dt="2023-03-02T09:23:36.978" v="4586" actId="20577"/>
          <ac:spMkLst>
            <pc:docMk/>
            <pc:sldMk cId="3890571803" sldId="269"/>
            <ac:spMk id="3" creationId="{D21F6613-1B1B-60E8-E1B2-5559FC5F1511}"/>
          </ac:spMkLst>
        </pc:spChg>
      </pc:sldChg>
      <pc:sldMasterChg chg="del delSldLayout">
        <pc:chgData name="Ian Bell" userId="cd244502-8c08-4b39-937e-75e767e64953" providerId="ADAL" clId="{AF557F7C-4B5E-4241-811A-7BD90EA8B7F9}" dt="2023-03-02T06:41:42.263" v="97" actId="26606"/>
        <pc:sldMasterMkLst>
          <pc:docMk/>
          <pc:sldMasterMk cId="4144494004" sldId="2147483648"/>
        </pc:sldMasterMkLst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2974167407" sldId="2147483649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3553394405" sldId="2147483650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3921435571" sldId="2147483651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2838184908" sldId="2147483652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4182633313" sldId="2147483653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219022630" sldId="2147483654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467748510" sldId="2147483655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995034110" sldId="2147483656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3274630287" sldId="2147483657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2110771666" sldId="2147483658"/>
          </pc:sldLayoutMkLst>
        </pc:sldLayoutChg>
        <pc:sldLayoutChg chg="del">
          <pc:chgData name="Ian Bell" userId="cd244502-8c08-4b39-937e-75e767e64953" providerId="ADAL" clId="{AF557F7C-4B5E-4241-811A-7BD90EA8B7F9}" dt="2023-03-02T06:41:42.263" v="97" actId="26606"/>
          <pc:sldLayoutMkLst>
            <pc:docMk/>
            <pc:sldMasterMk cId="4144494004" sldId="2147483648"/>
            <pc:sldLayoutMk cId="1734804175" sldId="2147483659"/>
          </pc:sldLayoutMkLst>
        </pc:sldLayoutChg>
      </pc:sldMasterChg>
      <pc:sldMasterChg chg="add del addSldLayout delSldLayout">
        <pc:chgData name="Ian Bell" userId="cd244502-8c08-4b39-937e-75e767e64953" providerId="ADAL" clId="{AF557F7C-4B5E-4241-811A-7BD90EA8B7F9}" dt="2023-03-02T06:42:21.777" v="100" actId="26606"/>
        <pc:sldMasterMkLst>
          <pc:docMk/>
          <pc:sldMasterMk cId="539113884" sldId="2147483731"/>
        </pc:sldMasterMkLst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3362015485" sldId="2147483720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3490945558" sldId="2147483721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488454141" sldId="2147483722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3268776589" sldId="2147483723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2353585073" sldId="2147483724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1142365025" sldId="2147483725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1156179983" sldId="2147483726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4092067627" sldId="2147483727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341322389" sldId="2147483728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2552606055" sldId="2147483729"/>
          </pc:sldLayoutMkLst>
        </pc:sldLayoutChg>
        <pc:sldLayoutChg chg="add del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539113884" sldId="2147483731"/>
            <pc:sldLayoutMk cId="2187580484" sldId="2147483730"/>
          </pc:sldLayoutMkLst>
        </pc:sldLayoutChg>
      </pc:sldMasterChg>
      <pc:sldMasterChg chg="add addSldLayout">
        <pc:chgData name="Ian Bell" userId="cd244502-8c08-4b39-937e-75e767e64953" providerId="ADAL" clId="{AF557F7C-4B5E-4241-811A-7BD90EA8B7F9}" dt="2023-03-02T06:42:21.777" v="100" actId="26606"/>
        <pc:sldMasterMkLst>
          <pc:docMk/>
          <pc:sldMasterMk cId="2018153681" sldId="2147483794"/>
        </pc:sldMasterMkLst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3113616894" sldId="2147483783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3867126095" sldId="2147483784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2440971686" sldId="2147483785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2485880264" sldId="2147483786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3439476989" sldId="2147483787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1403004026" sldId="2147483788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2227081998" sldId="2147483789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2845084739" sldId="2147483790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1373720167" sldId="2147483791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98535822" sldId="2147483792"/>
          </pc:sldLayoutMkLst>
        </pc:sldLayoutChg>
        <pc:sldLayoutChg chg="add">
          <pc:chgData name="Ian Bell" userId="cd244502-8c08-4b39-937e-75e767e64953" providerId="ADAL" clId="{AF557F7C-4B5E-4241-811A-7BD90EA8B7F9}" dt="2023-03-02T06:42:21.777" v="100" actId="26606"/>
          <pc:sldLayoutMkLst>
            <pc:docMk/>
            <pc:sldMasterMk cId="2018153681" sldId="2147483794"/>
            <pc:sldLayoutMk cId="2736814735" sldId="214748379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78DBD-48BF-4E11-962E-05E1352786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2E3239-76C2-4553-9F88-2DC153B97E71}">
      <dgm:prSet/>
      <dgm:spPr/>
      <dgm:t>
        <a:bodyPr/>
        <a:lstStyle/>
        <a:p>
          <a:r>
            <a:rPr lang="en-US" b="1" baseline="0"/>
            <a:t>Start with cube</a:t>
          </a:r>
          <a:endParaRPr lang="en-US"/>
        </a:p>
      </dgm:t>
    </dgm:pt>
    <dgm:pt modelId="{2E8E19A9-9727-4C93-B5E6-5E6B15916E98}" type="parTrans" cxnId="{6F75E6B9-632F-4CE7-9845-42D26C693764}">
      <dgm:prSet/>
      <dgm:spPr/>
      <dgm:t>
        <a:bodyPr/>
        <a:lstStyle/>
        <a:p>
          <a:endParaRPr lang="en-US"/>
        </a:p>
      </dgm:t>
    </dgm:pt>
    <dgm:pt modelId="{99A67E5B-98DA-4D7D-A574-D6CB686BBA3C}" type="sibTrans" cxnId="{6F75E6B9-632F-4CE7-9845-42D26C693764}">
      <dgm:prSet/>
      <dgm:spPr/>
      <dgm:t>
        <a:bodyPr/>
        <a:lstStyle/>
        <a:p>
          <a:endParaRPr lang="en-US"/>
        </a:p>
      </dgm:t>
    </dgm:pt>
    <dgm:pt modelId="{E59FA2F7-1F56-4C78-A6C9-08F1CEF180D8}">
      <dgm:prSet/>
      <dgm:spPr/>
      <dgm:t>
        <a:bodyPr/>
        <a:lstStyle/>
        <a:p>
          <a:r>
            <a:rPr lang="en-US" b="1" baseline="0"/>
            <a:t>In edit mode hit S + zero with all vertices selected to shrink them to centre</a:t>
          </a:r>
          <a:endParaRPr lang="en-US"/>
        </a:p>
      </dgm:t>
    </dgm:pt>
    <dgm:pt modelId="{22C993C8-EAEE-43DF-9F95-1CB90D301380}" type="parTrans" cxnId="{761EBEDA-1926-4896-BD92-4B4A7EDDD624}">
      <dgm:prSet/>
      <dgm:spPr/>
      <dgm:t>
        <a:bodyPr/>
        <a:lstStyle/>
        <a:p>
          <a:endParaRPr lang="en-US"/>
        </a:p>
      </dgm:t>
    </dgm:pt>
    <dgm:pt modelId="{3D889FDA-D254-433D-8BD1-CEBE46D8D8C8}" type="sibTrans" cxnId="{761EBEDA-1926-4896-BD92-4B4A7EDDD624}">
      <dgm:prSet/>
      <dgm:spPr/>
      <dgm:t>
        <a:bodyPr/>
        <a:lstStyle/>
        <a:p>
          <a:endParaRPr lang="en-US"/>
        </a:p>
      </dgm:t>
    </dgm:pt>
    <dgm:pt modelId="{84437403-6DCF-4AF6-AE39-20ADA7BE339A}">
      <dgm:prSet/>
      <dgm:spPr/>
      <dgm:t>
        <a:bodyPr/>
        <a:lstStyle/>
        <a:p>
          <a:r>
            <a:rPr lang="en-US" b="1" baseline="0"/>
            <a:t>Hit M then select ‘Merge at Centre’</a:t>
          </a:r>
          <a:endParaRPr lang="en-US"/>
        </a:p>
      </dgm:t>
    </dgm:pt>
    <dgm:pt modelId="{D36EF2B4-5F8C-4BEE-AD92-EC9E591D43E1}" type="parTrans" cxnId="{BF665FF9-0B23-4535-84E2-89D9C455032A}">
      <dgm:prSet/>
      <dgm:spPr/>
      <dgm:t>
        <a:bodyPr/>
        <a:lstStyle/>
        <a:p>
          <a:endParaRPr lang="en-US"/>
        </a:p>
      </dgm:t>
    </dgm:pt>
    <dgm:pt modelId="{23221681-39A8-4938-9DB6-1ADBEF8F23A2}" type="sibTrans" cxnId="{BF665FF9-0B23-4535-84E2-89D9C455032A}">
      <dgm:prSet/>
      <dgm:spPr/>
      <dgm:t>
        <a:bodyPr/>
        <a:lstStyle/>
        <a:p>
          <a:endParaRPr lang="en-US"/>
        </a:p>
      </dgm:t>
    </dgm:pt>
    <dgm:pt modelId="{653E96B8-95F0-4DE4-8D32-B63EF738D71F}">
      <dgm:prSet/>
      <dgm:spPr/>
      <dgm:t>
        <a:bodyPr/>
        <a:lstStyle/>
        <a:p>
          <a:r>
            <a:rPr lang="en-US" b="1" baseline="0"/>
            <a:t>Add (in this order) Mirror mod, skin mod, subdivision mod</a:t>
          </a:r>
          <a:endParaRPr lang="en-US"/>
        </a:p>
      </dgm:t>
    </dgm:pt>
    <dgm:pt modelId="{D56AD5D2-4B02-4539-A98C-FF95BB4250DC}" type="parTrans" cxnId="{C365A88B-68E9-49B0-9F95-6A9FE87375E2}">
      <dgm:prSet/>
      <dgm:spPr/>
      <dgm:t>
        <a:bodyPr/>
        <a:lstStyle/>
        <a:p>
          <a:endParaRPr lang="en-US"/>
        </a:p>
      </dgm:t>
    </dgm:pt>
    <dgm:pt modelId="{A16415A4-C104-4BC0-8E37-5C5B4275C256}" type="sibTrans" cxnId="{C365A88B-68E9-49B0-9F95-6A9FE87375E2}">
      <dgm:prSet/>
      <dgm:spPr/>
      <dgm:t>
        <a:bodyPr/>
        <a:lstStyle/>
        <a:p>
          <a:endParaRPr lang="en-US"/>
        </a:p>
      </dgm:t>
    </dgm:pt>
    <dgm:pt modelId="{9CF7D4FA-A951-4276-9692-DE223FBF8D22}">
      <dgm:prSet/>
      <dgm:spPr/>
      <dgm:t>
        <a:bodyPr/>
        <a:lstStyle/>
        <a:p>
          <a:r>
            <a:rPr lang="en-US" b="1" baseline="0"/>
            <a:t>Set ‘Merge’ in Mirror modifier to 0.1</a:t>
          </a:r>
          <a:endParaRPr lang="en-US"/>
        </a:p>
      </dgm:t>
    </dgm:pt>
    <dgm:pt modelId="{D4573473-39FE-47AE-8307-81F084488C39}" type="parTrans" cxnId="{6B157F96-4A9F-4004-AF95-927C83E20937}">
      <dgm:prSet/>
      <dgm:spPr/>
      <dgm:t>
        <a:bodyPr/>
        <a:lstStyle/>
        <a:p>
          <a:endParaRPr lang="en-US"/>
        </a:p>
      </dgm:t>
    </dgm:pt>
    <dgm:pt modelId="{4C8B862C-A8E4-4ABF-9477-199ED99BC0CF}" type="sibTrans" cxnId="{6B157F96-4A9F-4004-AF95-927C83E20937}">
      <dgm:prSet/>
      <dgm:spPr/>
      <dgm:t>
        <a:bodyPr/>
        <a:lstStyle/>
        <a:p>
          <a:endParaRPr lang="en-US"/>
        </a:p>
      </dgm:t>
    </dgm:pt>
    <dgm:pt modelId="{CFB49EDA-945C-4FA8-A75C-3F2406EC26AC}">
      <dgm:prSet/>
      <dgm:spPr/>
      <dgm:t>
        <a:bodyPr/>
        <a:lstStyle/>
        <a:p>
          <a:r>
            <a:rPr lang="en-US" b="1" baseline="0"/>
            <a:t>Use extrude &amp; grab on vertices to lay out ‘stick figure’ while in front view</a:t>
          </a:r>
          <a:endParaRPr lang="en-US"/>
        </a:p>
      </dgm:t>
    </dgm:pt>
    <dgm:pt modelId="{C8C285E3-6652-4F1F-B109-7471AC6BC044}" type="parTrans" cxnId="{73E7FAA8-B6B6-4A6A-8DDB-C1C9823C7475}">
      <dgm:prSet/>
      <dgm:spPr/>
      <dgm:t>
        <a:bodyPr/>
        <a:lstStyle/>
        <a:p>
          <a:endParaRPr lang="en-US"/>
        </a:p>
      </dgm:t>
    </dgm:pt>
    <dgm:pt modelId="{A84EF88E-ECE5-47EF-A1DC-C90891CB0CD7}" type="sibTrans" cxnId="{73E7FAA8-B6B6-4A6A-8DDB-C1C9823C7475}">
      <dgm:prSet/>
      <dgm:spPr/>
      <dgm:t>
        <a:bodyPr/>
        <a:lstStyle/>
        <a:p>
          <a:endParaRPr lang="en-US"/>
        </a:p>
      </dgm:t>
    </dgm:pt>
    <dgm:pt modelId="{CF0108AC-DEC2-4B58-AC22-B59CCE0509E5}">
      <dgm:prSet/>
      <dgm:spPr/>
      <dgm:t>
        <a:bodyPr/>
        <a:lstStyle/>
        <a:p>
          <a:r>
            <a:rPr lang="en-US" b="1" baseline="0"/>
            <a:t>Ctrl+A to add ‘thickness’ to vertices</a:t>
          </a:r>
          <a:endParaRPr lang="en-US"/>
        </a:p>
      </dgm:t>
    </dgm:pt>
    <dgm:pt modelId="{0DE717FD-8D84-410C-83A0-FBCD6479E0D2}" type="parTrans" cxnId="{F93627DC-FCAD-4E05-8929-27B6A3A16DB0}">
      <dgm:prSet/>
      <dgm:spPr/>
      <dgm:t>
        <a:bodyPr/>
        <a:lstStyle/>
        <a:p>
          <a:endParaRPr lang="en-US"/>
        </a:p>
      </dgm:t>
    </dgm:pt>
    <dgm:pt modelId="{4E440F61-CBED-475F-BC69-C261CEEC8732}" type="sibTrans" cxnId="{F93627DC-FCAD-4E05-8929-27B6A3A16DB0}">
      <dgm:prSet/>
      <dgm:spPr/>
      <dgm:t>
        <a:bodyPr/>
        <a:lstStyle/>
        <a:p>
          <a:endParaRPr lang="en-US"/>
        </a:p>
      </dgm:t>
    </dgm:pt>
    <dgm:pt modelId="{6284A88C-DDD9-4AFD-98CB-26521D2C0738}">
      <dgm:prSet/>
      <dgm:spPr/>
      <dgm:t>
        <a:bodyPr/>
        <a:lstStyle/>
        <a:p>
          <a:r>
            <a:rPr lang="en-US" b="1" baseline="0"/>
            <a:t>Ctrl+Shift+B to ‘bevel’ vertices</a:t>
          </a:r>
          <a:endParaRPr lang="en-US"/>
        </a:p>
      </dgm:t>
    </dgm:pt>
    <dgm:pt modelId="{2CC57989-D9C2-4660-B7F1-1DB1F7BDB3C6}" type="parTrans" cxnId="{2A8B513E-BB55-4840-AE00-BB8D84DEEB87}">
      <dgm:prSet/>
      <dgm:spPr/>
      <dgm:t>
        <a:bodyPr/>
        <a:lstStyle/>
        <a:p>
          <a:endParaRPr lang="en-US"/>
        </a:p>
      </dgm:t>
    </dgm:pt>
    <dgm:pt modelId="{A11D1815-7CBB-4383-919F-6F0B2F3D9489}" type="sibTrans" cxnId="{2A8B513E-BB55-4840-AE00-BB8D84DEEB87}">
      <dgm:prSet/>
      <dgm:spPr/>
      <dgm:t>
        <a:bodyPr/>
        <a:lstStyle/>
        <a:p>
          <a:endParaRPr lang="en-US"/>
        </a:p>
      </dgm:t>
    </dgm:pt>
    <dgm:pt modelId="{47C779FB-89C4-4C7C-8900-F267695FC114}">
      <dgm:prSet/>
      <dgm:spPr/>
      <dgm:t>
        <a:bodyPr/>
        <a:lstStyle/>
        <a:p>
          <a:r>
            <a:rPr lang="en-AU" b="1" baseline="0"/>
            <a:t>Ctrl+R to add in vertices with loop cut</a:t>
          </a:r>
          <a:endParaRPr lang="en-US"/>
        </a:p>
      </dgm:t>
    </dgm:pt>
    <dgm:pt modelId="{B0CA3E15-5A3F-4A1A-B9FD-8A6DFD724D8F}" type="parTrans" cxnId="{B7EF0119-D3C1-4708-8BC5-66A95C0E8645}">
      <dgm:prSet/>
      <dgm:spPr/>
      <dgm:t>
        <a:bodyPr/>
        <a:lstStyle/>
        <a:p>
          <a:endParaRPr lang="en-US"/>
        </a:p>
      </dgm:t>
    </dgm:pt>
    <dgm:pt modelId="{FF45D913-4472-4975-AE8A-4E429DDE7E89}" type="sibTrans" cxnId="{B7EF0119-D3C1-4708-8BC5-66A95C0E8645}">
      <dgm:prSet/>
      <dgm:spPr/>
      <dgm:t>
        <a:bodyPr/>
        <a:lstStyle/>
        <a:p>
          <a:endParaRPr lang="en-US"/>
        </a:p>
      </dgm:t>
    </dgm:pt>
    <dgm:pt modelId="{7103B472-5F14-4306-903A-334E0E26698F}">
      <dgm:prSet/>
      <dgm:spPr/>
      <dgm:t>
        <a:bodyPr/>
        <a:lstStyle/>
        <a:p>
          <a:r>
            <a:rPr lang="en-AU" b="1" baseline="0" dirty="0"/>
            <a:t>Make sure to save backup before applying any modifiers</a:t>
          </a:r>
          <a:endParaRPr lang="en-US" dirty="0"/>
        </a:p>
      </dgm:t>
    </dgm:pt>
    <dgm:pt modelId="{94BEA0C9-B818-4E57-B117-F28D29B49B68}" type="parTrans" cxnId="{60A873ED-B3C1-4C81-8777-771D21CA88C5}">
      <dgm:prSet/>
      <dgm:spPr/>
      <dgm:t>
        <a:bodyPr/>
        <a:lstStyle/>
        <a:p>
          <a:endParaRPr lang="en-US"/>
        </a:p>
      </dgm:t>
    </dgm:pt>
    <dgm:pt modelId="{199B1A69-8A3C-4AC9-8EFB-D918ACDD9B17}" type="sibTrans" cxnId="{60A873ED-B3C1-4C81-8777-771D21CA88C5}">
      <dgm:prSet/>
      <dgm:spPr/>
      <dgm:t>
        <a:bodyPr/>
        <a:lstStyle/>
        <a:p>
          <a:endParaRPr lang="en-US"/>
        </a:p>
      </dgm:t>
    </dgm:pt>
    <dgm:pt modelId="{1B04A9B3-A5ED-44AB-99E5-AE1A2930127F}" type="pres">
      <dgm:prSet presAssocID="{0CD78DBD-48BF-4E11-962E-05E1352786D2}" presName="linear" presStyleCnt="0">
        <dgm:presLayoutVars>
          <dgm:animLvl val="lvl"/>
          <dgm:resizeHandles val="exact"/>
        </dgm:presLayoutVars>
      </dgm:prSet>
      <dgm:spPr/>
    </dgm:pt>
    <dgm:pt modelId="{E46A8AD9-7F94-4047-AC75-8C79D1E91A8F}" type="pres">
      <dgm:prSet presAssocID="{392E3239-76C2-4553-9F88-2DC153B97E71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723BE6A7-8726-4691-A1C9-BA941DA5F263}" type="pres">
      <dgm:prSet presAssocID="{99A67E5B-98DA-4D7D-A574-D6CB686BBA3C}" presName="spacer" presStyleCnt="0"/>
      <dgm:spPr/>
    </dgm:pt>
    <dgm:pt modelId="{6626295C-218F-434D-BF75-420D10521995}" type="pres">
      <dgm:prSet presAssocID="{E59FA2F7-1F56-4C78-A6C9-08F1CEF180D8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71803663-5B09-46B8-871B-D036F6AB573E}" type="pres">
      <dgm:prSet presAssocID="{3D889FDA-D254-433D-8BD1-CEBE46D8D8C8}" presName="spacer" presStyleCnt="0"/>
      <dgm:spPr/>
    </dgm:pt>
    <dgm:pt modelId="{CABD1E78-7863-45CE-8BBC-F880F4D10975}" type="pres">
      <dgm:prSet presAssocID="{84437403-6DCF-4AF6-AE39-20ADA7BE339A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4BBE671C-035C-4293-80B5-C3570A4CC2F4}" type="pres">
      <dgm:prSet presAssocID="{23221681-39A8-4938-9DB6-1ADBEF8F23A2}" presName="spacer" presStyleCnt="0"/>
      <dgm:spPr/>
    </dgm:pt>
    <dgm:pt modelId="{0475C6E5-72C7-47A8-BD3D-F8D64EAFB710}" type="pres">
      <dgm:prSet presAssocID="{653E96B8-95F0-4DE4-8D32-B63EF738D71F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ACE35CD-8909-4052-AA8E-81C83047C5C4}" type="pres">
      <dgm:prSet presAssocID="{A16415A4-C104-4BC0-8E37-5C5B4275C256}" presName="spacer" presStyleCnt="0"/>
      <dgm:spPr/>
    </dgm:pt>
    <dgm:pt modelId="{284422EA-8800-41E4-9A0D-B4DDA25BEE88}" type="pres">
      <dgm:prSet presAssocID="{9CF7D4FA-A951-4276-9692-DE223FBF8D22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10E40E9-8909-4C1A-BC19-E121DBCC36EB}" type="pres">
      <dgm:prSet presAssocID="{4C8B862C-A8E4-4ABF-9477-199ED99BC0CF}" presName="spacer" presStyleCnt="0"/>
      <dgm:spPr/>
    </dgm:pt>
    <dgm:pt modelId="{E5424EF5-323C-41FA-9348-7D71761E9DE1}" type="pres">
      <dgm:prSet presAssocID="{CFB49EDA-945C-4FA8-A75C-3F2406EC26A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6FB880C-7F33-49BE-AD4B-CA3CFD07D465}" type="pres">
      <dgm:prSet presAssocID="{A84EF88E-ECE5-47EF-A1DC-C90891CB0CD7}" presName="spacer" presStyleCnt="0"/>
      <dgm:spPr/>
    </dgm:pt>
    <dgm:pt modelId="{D3E4C0B0-AE98-4FD3-9FDA-F19CE75464D3}" type="pres">
      <dgm:prSet presAssocID="{CF0108AC-DEC2-4B58-AC22-B59CCE0509E5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29EFA44-2C89-40B6-A24E-E1CC8FE6FDF4}" type="pres">
      <dgm:prSet presAssocID="{4E440F61-CBED-475F-BC69-C261CEEC8732}" presName="spacer" presStyleCnt="0"/>
      <dgm:spPr/>
    </dgm:pt>
    <dgm:pt modelId="{00E3901B-CDF3-4521-A1D5-8AFB44B6DC4E}" type="pres">
      <dgm:prSet presAssocID="{6284A88C-DDD9-4AFD-98CB-26521D2C0738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95B21290-0DF4-4A4B-BF4C-BC3E9D83B5AC}" type="pres">
      <dgm:prSet presAssocID="{A11D1815-7CBB-4383-919F-6F0B2F3D9489}" presName="spacer" presStyleCnt="0"/>
      <dgm:spPr/>
    </dgm:pt>
    <dgm:pt modelId="{108701C0-A935-440C-81D6-B7DABFC181B8}" type="pres">
      <dgm:prSet presAssocID="{47C779FB-89C4-4C7C-8900-F267695FC11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2419B150-84B2-40F3-A097-AB51FA455F74}" type="pres">
      <dgm:prSet presAssocID="{FF45D913-4472-4975-AE8A-4E429DDE7E89}" presName="spacer" presStyleCnt="0"/>
      <dgm:spPr/>
    </dgm:pt>
    <dgm:pt modelId="{2924122B-37F3-4411-BA94-1D5B5A1E2F29}" type="pres">
      <dgm:prSet presAssocID="{7103B472-5F14-4306-903A-334E0E26698F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B7EF0119-D3C1-4708-8BC5-66A95C0E8645}" srcId="{0CD78DBD-48BF-4E11-962E-05E1352786D2}" destId="{47C779FB-89C4-4C7C-8900-F267695FC114}" srcOrd="8" destOrd="0" parTransId="{B0CA3E15-5A3F-4A1A-B9FD-8A6DFD724D8F}" sibTransId="{FF45D913-4472-4975-AE8A-4E429DDE7E89}"/>
    <dgm:cxn modelId="{90F4281B-FDE5-4455-B8E7-4EAFE115BF34}" type="presOf" srcId="{E59FA2F7-1F56-4C78-A6C9-08F1CEF180D8}" destId="{6626295C-218F-434D-BF75-420D10521995}" srcOrd="0" destOrd="0" presId="urn:microsoft.com/office/officeart/2005/8/layout/vList2"/>
    <dgm:cxn modelId="{908E3126-AEA5-4EC1-AFF0-3E7C9FB2676F}" type="presOf" srcId="{7103B472-5F14-4306-903A-334E0E26698F}" destId="{2924122B-37F3-4411-BA94-1D5B5A1E2F29}" srcOrd="0" destOrd="0" presId="urn:microsoft.com/office/officeart/2005/8/layout/vList2"/>
    <dgm:cxn modelId="{2A8B513E-BB55-4840-AE00-BB8D84DEEB87}" srcId="{0CD78DBD-48BF-4E11-962E-05E1352786D2}" destId="{6284A88C-DDD9-4AFD-98CB-26521D2C0738}" srcOrd="7" destOrd="0" parTransId="{2CC57989-D9C2-4660-B7F1-1DB1F7BDB3C6}" sibTransId="{A11D1815-7CBB-4383-919F-6F0B2F3D9489}"/>
    <dgm:cxn modelId="{95E75E5D-7FB1-4D18-AD7B-4C9774A0530C}" type="presOf" srcId="{CFB49EDA-945C-4FA8-A75C-3F2406EC26AC}" destId="{E5424EF5-323C-41FA-9348-7D71761E9DE1}" srcOrd="0" destOrd="0" presId="urn:microsoft.com/office/officeart/2005/8/layout/vList2"/>
    <dgm:cxn modelId="{73AB7148-F5EC-4533-908E-40CC609948E9}" type="presOf" srcId="{653E96B8-95F0-4DE4-8D32-B63EF738D71F}" destId="{0475C6E5-72C7-47A8-BD3D-F8D64EAFB710}" srcOrd="0" destOrd="0" presId="urn:microsoft.com/office/officeart/2005/8/layout/vList2"/>
    <dgm:cxn modelId="{E27AD548-16E0-42DE-A498-E0875FD9C098}" type="presOf" srcId="{84437403-6DCF-4AF6-AE39-20ADA7BE339A}" destId="{CABD1E78-7863-45CE-8BBC-F880F4D10975}" srcOrd="0" destOrd="0" presId="urn:microsoft.com/office/officeart/2005/8/layout/vList2"/>
    <dgm:cxn modelId="{65DAF46F-34CB-4604-A4DA-26FC38854360}" type="presOf" srcId="{392E3239-76C2-4553-9F88-2DC153B97E71}" destId="{E46A8AD9-7F94-4047-AC75-8C79D1E91A8F}" srcOrd="0" destOrd="0" presId="urn:microsoft.com/office/officeart/2005/8/layout/vList2"/>
    <dgm:cxn modelId="{5C766253-C357-466A-98D7-238B7FA196D4}" type="presOf" srcId="{47C779FB-89C4-4C7C-8900-F267695FC114}" destId="{108701C0-A935-440C-81D6-B7DABFC181B8}" srcOrd="0" destOrd="0" presId="urn:microsoft.com/office/officeart/2005/8/layout/vList2"/>
    <dgm:cxn modelId="{C365A88B-68E9-49B0-9F95-6A9FE87375E2}" srcId="{0CD78DBD-48BF-4E11-962E-05E1352786D2}" destId="{653E96B8-95F0-4DE4-8D32-B63EF738D71F}" srcOrd="3" destOrd="0" parTransId="{D56AD5D2-4B02-4539-A98C-FF95BB4250DC}" sibTransId="{A16415A4-C104-4BC0-8E37-5C5B4275C256}"/>
    <dgm:cxn modelId="{6B157F96-4A9F-4004-AF95-927C83E20937}" srcId="{0CD78DBD-48BF-4E11-962E-05E1352786D2}" destId="{9CF7D4FA-A951-4276-9692-DE223FBF8D22}" srcOrd="4" destOrd="0" parTransId="{D4573473-39FE-47AE-8307-81F084488C39}" sibTransId="{4C8B862C-A8E4-4ABF-9477-199ED99BC0CF}"/>
    <dgm:cxn modelId="{73E7FAA8-B6B6-4A6A-8DDB-C1C9823C7475}" srcId="{0CD78DBD-48BF-4E11-962E-05E1352786D2}" destId="{CFB49EDA-945C-4FA8-A75C-3F2406EC26AC}" srcOrd="5" destOrd="0" parTransId="{C8C285E3-6652-4F1F-B109-7471AC6BC044}" sibTransId="{A84EF88E-ECE5-47EF-A1DC-C90891CB0CD7}"/>
    <dgm:cxn modelId="{633FE0AE-BC69-4E65-95A3-0D278D7E0721}" type="presOf" srcId="{0CD78DBD-48BF-4E11-962E-05E1352786D2}" destId="{1B04A9B3-A5ED-44AB-99E5-AE1A2930127F}" srcOrd="0" destOrd="0" presId="urn:microsoft.com/office/officeart/2005/8/layout/vList2"/>
    <dgm:cxn modelId="{6F75E6B9-632F-4CE7-9845-42D26C693764}" srcId="{0CD78DBD-48BF-4E11-962E-05E1352786D2}" destId="{392E3239-76C2-4553-9F88-2DC153B97E71}" srcOrd="0" destOrd="0" parTransId="{2E8E19A9-9727-4C93-B5E6-5E6B15916E98}" sibTransId="{99A67E5B-98DA-4D7D-A574-D6CB686BBA3C}"/>
    <dgm:cxn modelId="{D48071C4-8C5C-442B-881E-7BD57E1D9C37}" type="presOf" srcId="{6284A88C-DDD9-4AFD-98CB-26521D2C0738}" destId="{00E3901B-CDF3-4521-A1D5-8AFB44B6DC4E}" srcOrd="0" destOrd="0" presId="urn:microsoft.com/office/officeart/2005/8/layout/vList2"/>
    <dgm:cxn modelId="{761EBEDA-1926-4896-BD92-4B4A7EDDD624}" srcId="{0CD78DBD-48BF-4E11-962E-05E1352786D2}" destId="{E59FA2F7-1F56-4C78-A6C9-08F1CEF180D8}" srcOrd="1" destOrd="0" parTransId="{22C993C8-EAEE-43DF-9F95-1CB90D301380}" sibTransId="{3D889FDA-D254-433D-8BD1-CEBE46D8D8C8}"/>
    <dgm:cxn modelId="{F93627DC-FCAD-4E05-8929-27B6A3A16DB0}" srcId="{0CD78DBD-48BF-4E11-962E-05E1352786D2}" destId="{CF0108AC-DEC2-4B58-AC22-B59CCE0509E5}" srcOrd="6" destOrd="0" parTransId="{0DE717FD-8D84-410C-83A0-FBCD6479E0D2}" sibTransId="{4E440F61-CBED-475F-BC69-C261CEEC8732}"/>
    <dgm:cxn modelId="{E964B8E2-8C2C-4AF1-BD97-68FEA30B76BE}" type="presOf" srcId="{CF0108AC-DEC2-4B58-AC22-B59CCE0509E5}" destId="{D3E4C0B0-AE98-4FD3-9FDA-F19CE75464D3}" srcOrd="0" destOrd="0" presId="urn:microsoft.com/office/officeart/2005/8/layout/vList2"/>
    <dgm:cxn modelId="{60A873ED-B3C1-4C81-8777-771D21CA88C5}" srcId="{0CD78DBD-48BF-4E11-962E-05E1352786D2}" destId="{7103B472-5F14-4306-903A-334E0E26698F}" srcOrd="9" destOrd="0" parTransId="{94BEA0C9-B818-4E57-B117-F28D29B49B68}" sibTransId="{199B1A69-8A3C-4AC9-8EFB-D918ACDD9B17}"/>
    <dgm:cxn modelId="{BF665FF9-0B23-4535-84E2-89D9C455032A}" srcId="{0CD78DBD-48BF-4E11-962E-05E1352786D2}" destId="{84437403-6DCF-4AF6-AE39-20ADA7BE339A}" srcOrd="2" destOrd="0" parTransId="{D36EF2B4-5F8C-4BEE-AD92-EC9E591D43E1}" sibTransId="{23221681-39A8-4938-9DB6-1ADBEF8F23A2}"/>
    <dgm:cxn modelId="{0EE2BEFB-30C5-4634-9060-A867A4FFD50C}" type="presOf" srcId="{9CF7D4FA-A951-4276-9692-DE223FBF8D22}" destId="{284422EA-8800-41E4-9A0D-B4DDA25BEE88}" srcOrd="0" destOrd="0" presId="urn:microsoft.com/office/officeart/2005/8/layout/vList2"/>
    <dgm:cxn modelId="{1DB012FB-551D-4688-B502-FE06E3922BB9}" type="presParOf" srcId="{1B04A9B3-A5ED-44AB-99E5-AE1A2930127F}" destId="{E46A8AD9-7F94-4047-AC75-8C79D1E91A8F}" srcOrd="0" destOrd="0" presId="urn:microsoft.com/office/officeart/2005/8/layout/vList2"/>
    <dgm:cxn modelId="{04AD5E03-C0B2-43AD-B190-31EBD0A1ED28}" type="presParOf" srcId="{1B04A9B3-A5ED-44AB-99E5-AE1A2930127F}" destId="{723BE6A7-8726-4691-A1C9-BA941DA5F263}" srcOrd="1" destOrd="0" presId="urn:microsoft.com/office/officeart/2005/8/layout/vList2"/>
    <dgm:cxn modelId="{FB32C194-6AB3-4E46-9C7B-51B5254C6ED8}" type="presParOf" srcId="{1B04A9B3-A5ED-44AB-99E5-AE1A2930127F}" destId="{6626295C-218F-434D-BF75-420D10521995}" srcOrd="2" destOrd="0" presId="urn:microsoft.com/office/officeart/2005/8/layout/vList2"/>
    <dgm:cxn modelId="{327FE38B-0FEB-4F3E-A03B-456AC4CC76EB}" type="presParOf" srcId="{1B04A9B3-A5ED-44AB-99E5-AE1A2930127F}" destId="{71803663-5B09-46B8-871B-D036F6AB573E}" srcOrd="3" destOrd="0" presId="urn:microsoft.com/office/officeart/2005/8/layout/vList2"/>
    <dgm:cxn modelId="{808A544E-A4BF-4A5F-99E6-F45E0EA5F5E9}" type="presParOf" srcId="{1B04A9B3-A5ED-44AB-99E5-AE1A2930127F}" destId="{CABD1E78-7863-45CE-8BBC-F880F4D10975}" srcOrd="4" destOrd="0" presId="urn:microsoft.com/office/officeart/2005/8/layout/vList2"/>
    <dgm:cxn modelId="{3F443ADB-CDDB-45C2-A929-F5F49D03CA55}" type="presParOf" srcId="{1B04A9B3-A5ED-44AB-99E5-AE1A2930127F}" destId="{4BBE671C-035C-4293-80B5-C3570A4CC2F4}" srcOrd="5" destOrd="0" presId="urn:microsoft.com/office/officeart/2005/8/layout/vList2"/>
    <dgm:cxn modelId="{A9410177-2CED-421A-A185-8A4D846AD28D}" type="presParOf" srcId="{1B04A9B3-A5ED-44AB-99E5-AE1A2930127F}" destId="{0475C6E5-72C7-47A8-BD3D-F8D64EAFB710}" srcOrd="6" destOrd="0" presId="urn:microsoft.com/office/officeart/2005/8/layout/vList2"/>
    <dgm:cxn modelId="{602DDF49-EB3A-4CE1-8986-810EDD488977}" type="presParOf" srcId="{1B04A9B3-A5ED-44AB-99E5-AE1A2930127F}" destId="{7ACE35CD-8909-4052-AA8E-81C83047C5C4}" srcOrd="7" destOrd="0" presId="urn:microsoft.com/office/officeart/2005/8/layout/vList2"/>
    <dgm:cxn modelId="{7C15836A-B87D-4BA1-BC75-590C4A338360}" type="presParOf" srcId="{1B04A9B3-A5ED-44AB-99E5-AE1A2930127F}" destId="{284422EA-8800-41E4-9A0D-B4DDA25BEE88}" srcOrd="8" destOrd="0" presId="urn:microsoft.com/office/officeart/2005/8/layout/vList2"/>
    <dgm:cxn modelId="{E53FA010-08C9-48A0-B516-9AF167137492}" type="presParOf" srcId="{1B04A9B3-A5ED-44AB-99E5-AE1A2930127F}" destId="{410E40E9-8909-4C1A-BC19-E121DBCC36EB}" srcOrd="9" destOrd="0" presId="urn:microsoft.com/office/officeart/2005/8/layout/vList2"/>
    <dgm:cxn modelId="{8A857366-EB81-42D9-9AC6-641896F1CA25}" type="presParOf" srcId="{1B04A9B3-A5ED-44AB-99E5-AE1A2930127F}" destId="{E5424EF5-323C-41FA-9348-7D71761E9DE1}" srcOrd="10" destOrd="0" presId="urn:microsoft.com/office/officeart/2005/8/layout/vList2"/>
    <dgm:cxn modelId="{6974A6B7-1197-4C43-8C69-C64836A1D642}" type="presParOf" srcId="{1B04A9B3-A5ED-44AB-99E5-AE1A2930127F}" destId="{36FB880C-7F33-49BE-AD4B-CA3CFD07D465}" srcOrd="11" destOrd="0" presId="urn:microsoft.com/office/officeart/2005/8/layout/vList2"/>
    <dgm:cxn modelId="{C0AF0F2A-DF96-4B17-86E9-C92610582040}" type="presParOf" srcId="{1B04A9B3-A5ED-44AB-99E5-AE1A2930127F}" destId="{D3E4C0B0-AE98-4FD3-9FDA-F19CE75464D3}" srcOrd="12" destOrd="0" presId="urn:microsoft.com/office/officeart/2005/8/layout/vList2"/>
    <dgm:cxn modelId="{E67C9612-E79D-4AF3-9D91-C7BF270460B7}" type="presParOf" srcId="{1B04A9B3-A5ED-44AB-99E5-AE1A2930127F}" destId="{B29EFA44-2C89-40B6-A24E-E1CC8FE6FDF4}" srcOrd="13" destOrd="0" presId="urn:microsoft.com/office/officeart/2005/8/layout/vList2"/>
    <dgm:cxn modelId="{0DB14551-3D50-4714-8815-46159AB0D43E}" type="presParOf" srcId="{1B04A9B3-A5ED-44AB-99E5-AE1A2930127F}" destId="{00E3901B-CDF3-4521-A1D5-8AFB44B6DC4E}" srcOrd="14" destOrd="0" presId="urn:microsoft.com/office/officeart/2005/8/layout/vList2"/>
    <dgm:cxn modelId="{171E8E5E-F85A-450B-8335-7FF07CD99B33}" type="presParOf" srcId="{1B04A9B3-A5ED-44AB-99E5-AE1A2930127F}" destId="{95B21290-0DF4-4A4B-BF4C-BC3E9D83B5AC}" srcOrd="15" destOrd="0" presId="urn:microsoft.com/office/officeart/2005/8/layout/vList2"/>
    <dgm:cxn modelId="{CFD50C2C-F720-470A-9A40-3446A78B4526}" type="presParOf" srcId="{1B04A9B3-A5ED-44AB-99E5-AE1A2930127F}" destId="{108701C0-A935-440C-81D6-B7DABFC181B8}" srcOrd="16" destOrd="0" presId="urn:microsoft.com/office/officeart/2005/8/layout/vList2"/>
    <dgm:cxn modelId="{1AED0646-0638-4F21-978C-CEF673D4ED94}" type="presParOf" srcId="{1B04A9B3-A5ED-44AB-99E5-AE1A2930127F}" destId="{2419B150-84B2-40F3-A097-AB51FA455F74}" srcOrd="17" destOrd="0" presId="urn:microsoft.com/office/officeart/2005/8/layout/vList2"/>
    <dgm:cxn modelId="{AD46CEAD-6546-4A9E-8D3F-955179C7A596}" type="presParOf" srcId="{1B04A9B3-A5ED-44AB-99E5-AE1A2930127F}" destId="{2924122B-37F3-4411-BA94-1D5B5A1E2F2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36CDA-5B12-487D-A49A-8C0B24A03B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D1C9E9-8763-470B-B70A-20E57F321D42}">
      <dgm:prSet/>
      <dgm:spPr/>
      <dgm:t>
        <a:bodyPr/>
        <a:lstStyle/>
        <a:p>
          <a:r>
            <a:rPr lang="en-US"/>
            <a:t>Vertices and edges can be turned into a simple armature</a:t>
          </a:r>
        </a:p>
      </dgm:t>
    </dgm:pt>
    <dgm:pt modelId="{D15BC8A2-41BE-4BF2-ABC0-FDBEC43852FE}" type="parTrans" cxnId="{A6C615C1-CD63-47D0-8B37-212E9A8A1C33}">
      <dgm:prSet/>
      <dgm:spPr/>
      <dgm:t>
        <a:bodyPr/>
        <a:lstStyle/>
        <a:p>
          <a:endParaRPr lang="en-US"/>
        </a:p>
      </dgm:t>
    </dgm:pt>
    <dgm:pt modelId="{847616F4-8308-447D-8139-51C51F638D22}" type="sibTrans" cxnId="{A6C615C1-CD63-47D0-8B37-212E9A8A1C33}">
      <dgm:prSet/>
      <dgm:spPr/>
      <dgm:t>
        <a:bodyPr/>
        <a:lstStyle/>
        <a:p>
          <a:endParaRPr lang="en-US"/>
        </a:p>
      </dgm:t>
    </dgm:pt>
    <dgm:pt modelId="{B15B188E-91CD-42BD-8E97-71C8F0BEFB03}">
      <dgm:prSet/>
      <dgm:spPr/>
      <dgm:t>
        <a:bodyPr/>
        <a:lstStyle/>
        <a:p>
          <a:r>
            <a:rPr lang="en-US"/>
            <a:t>On the skin modifier hit the ‘Create Armature’ button</a:t>
          </a:r>
        </a:p>
      </dgm:t>
    </dgm:pt>
    <dgm:pt modelId="{97B205CE-1099-410D-9FFA-53CA7A6182C0}" type="parTrans" cxnId="{75374C9A-99F2-4851-B18E-0E8C65FF6513}">
      <dgm:prSet/>
      <dgm:spPr/>
      <dgm:t>
        <a:bodyPr/>
        <a:lstStyle/>
        <a:p>
          <a:endParaRPr lang="en-US"/>
        </a:p>
      </dgm:t>
    </dgm:pt>
    <dgm:pt modelId="{76633DCA-8455-4038-B903-6785BF0F1C4B}" type="sibTrans" cxnId="{75374C9A-99F2-4851-B18E-0E8C65FF6513}">
      <dgm:prSet/>
      <dgm:spPr/>
      <dgm:t>
        <a:bodyPr/>
        <a:lstStyle/>
        <a:p>
          <a:endParaRPr lang="en-US"/>
        </a:p>
      </dgm:t>
    </dgm:pt>
    <dgm:pt modelId="{B42E4606-7A7D-4ADB-B23C-D0A89A9DE2A6}" type="pres">
      <dgm:prSet presAssocID="{9F536CDA-5B12-487D-A49A-8C0B24A03B2D}" presName="root" presStyleCnt="0">
        <dgm:presLayoutVars>
          <dgm:dir/>
          <dgm:resizeHandles val="exact"/>
        </dgm:presLayoutVars>
      </dgm:prSet>
      <dgm:spPr/>
    </dgm:pt>
    <dgm:pt modelId="{8A9FE9D4-0AB2-4285-B4D4-8FAF8B902B44}" type="pres">
      <dgm:prSet presAssocID="{91D1C9E9-8763-470B-B70A-20E57F321D42}" presName="compNode" presStyleCnt="0"/>
      <dgm:spPr/>
    </dgm:pt>
    <dgm:pt modelId="{0F8A3E4C-8019-4DEA-A6BF-E052107ADCC7}" type="pres">
      <dgm:prSet presAssocID="{91D1C9E9-8763-470B-B70A-20E57F321D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0FB581E-63C8-49A7-80D1-7A7BC3831A02}" type="pres">
      <dgm:prSet presAssocID="{91D1C9E9-8763-470B-B70A-20E57F321D42}" presName="spaceRect" presStyleCnt="0"/>
      <dgm:spPr/>
    </dgm:pt>
    <dgm:pt modelId="{0C35F32A-C99F-413F-A507-FEEBF22F654E}" type="pres">
      <dgm:prSet presAssocID="{91D1C9E9-8763-470B-B70A-20E57F321D42}" presName="textRect" presStyleLbl="revTx" presStyleIdx="0" presStyleCnt="2">
        <dgm:presLayoutVars>
          <dgm:chMax val="1"/>
          <dgm:chPref val="1"/>
        </dgm:presLayoutVars>
      </dgm:prSet>
      <dgm:spPr/>
    </dgm:pt>
    <dgm:pt modelId="{C103B201-44CF-4E05-8948-4C83C841351B}" type="pres">
      <dgm:prSet presAssocID="{847616F4-8308-447D-8139-51C51F638D22}" presName="sibTrans" presStyleCnt="0"/>
      <dgm:spPr/>
    </dgm:pt>
    <dgm:pt modelId="{BA108BBE-5135-4557-BA10-57CBDD96306E}" type="pres">
      <dgm:prSet presAssocID="{B15B188E-91CD-42BD-8E97-71C8F0BEFB03}" presName="compNode" presStyleCnt="0"/>
      <dgm:spPr/>
    </dgm:pt>
    <dgm:pt modelId="{302D1CD2-2798-4B0F-A146-CC25CD18C2DD}" type="pres">
      <dgm:prSet presAssocID="{B15B188E-91CD-42BD-8E97-71C8F0BEFB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y Cane"/>
        </a:ext>
      </dgm:extLst>
    </dgm:pt>
    <dgm:pt modelId="{68599815-F34F-4989-B5EB-F737C68326FB}" type="pres">
      <dgm:prSet presAssocID="{B15B188E-91CD-42BD-8E97-71C8F0BEFB03}" presName="spaceRect" presStyleCnt="0"/>
      <dgm:spPr/>
    </dgm:pt>
    <dgm:pt modelId="{B8E5EE12-F7E2-4B64-A085-1DE468A2FD7F}" type="pres">
      <dgm:prSet presAssocID="{B15B188E-91CD-42BD-8E97-71C8F0BEFB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262044-106D-4474-B7DD-4E293983D67D}" type="presOf" srcId="{B15B188E-91CD-42BD-8E97-71C8F0BEFB03}" destId="{B8E5EE12-F7E2-4B64-A085-1DE468A2FD7F}" srcOrd="0" destOrd="0" presId="urn:microsoft.com/office/officeart/2018/2/layout/IconLabelList"/>
    <dgm:cxn modelId="{3AD9FB8F-9CF2-44AE-9F43-C80587AC0C06}" type="presOf" srcId="{9F536CDA-5B12-487D-A49A-8C0B24A03B2D}" destId="{B42E4606-7A7D-4ADB-B23C-D0A89A9DE2A6}" srcOrd="0" destOrd="0" presId="urn:microsoft.com/office/officeart/2018/2/layout/IconLabelList"/>
    <dgm:cxn modelId="{75374C9A-99F2-4851-B18E-0E8C65FF6513}" srcId="{9F536CDA-5B12-487D-A49A-8C0B24A03B2D}" destId="{B15B188E-91CD-42BD-8E97-71C8F0BEFB03}" srcOrd="1" destOrd="0" parTransId="{97B205CE-1099-410D-9FFA-53CA7A6182C0}" sibTransId="{76633DCA-8455-4038-B903-6785BF0F1C4B}"/>
    <dgm:cxn modelId="{2C4C36A0-DFC9-463F-A9F2-A8043E1E510F}" type="presOf" srcId="{91D1C9E9-8763-470B-B70A-20E57F321D42}" destId="{0C35F32A-C99F-413F-A507-FEEBF22F654E}" srcOrd="0" destOrd="0" presId="urn:microsoft.com/office/officeart/2018/2/layout/IconLabelList"/>
    <dgm:cxn modelId="{A6C615C1-CD63-47D0-8B37-212E9A8A1C33}" srcId="{9F536CDA-5B12-487D-A49A-8C0B24A03B2D}" destId="{91D1C9E9-8763-470B-B70A-20E57F321D42}" srcOrd="0" destOrd="0" parTransId="{D15BC8A2-41BE-4BF2-ABC0-FDBEC43852FE}" sibTransId="{847616F4-8308-447D-8139-51C51F638D22}"/>
    <dgm:cxn modelId="{273486FA-B733-4100-B537-E47C0365EBE3}" type="presParOf" srcId="{B42E4606-7A7D-4ADB-B23C-D0A89A9DE2A6}" destId="{8A9FE9D4-0AB2-4285-B4D4-8FAF8B902B44}" srcOrd="0" destOrd="0" presId="urn:microsoft.com/office/officeart/2018/2/layout/IconLabelList"/>
    <dgm:cxn modelId="{D0825F08-5129-4E53-9C14-9607C3475448}" type="presParOf" srcId="{8A9FE9D4-0AB2-4285-B4D4-8FAF8B902B44}" destId="{0F8A3E4C-8019-4DEA-A6BF-E052107ADCC7}" srcOrd="0" destOrd="0" presId="urn:microsoft.com/office/officeart/2018/2/layout/IconLabelList"/>
    <dgm:cxn modelId="{1038E47E-5438-4A50-885A-3763D81E6949}" type="presParOf" srcId="{8A9FE9D4-0AB2-4285-B4D4-8FAF8B902B44}" destId="{D0FB581E-63C8-49A7-80D1-7A7BC3831A02}" srcOrd="1" destOrd="0" presId="urn:microsoft.com/office/officeart/2018/2/layout/IconLabelList"/>
    <dgm:cxn modelId="{2C1137E5-24C6-4C5B-A4DA-966D3B6FC331}" type="presParOf" srcId="{8A9FE9D4-0AB2-4285-B4D4-8FAF8B902B44}" destId="{0C35F32A-C99F-413F-A507-FEEBF22F654E}" srcOrd="2" destOrd="0" presId="urn:microsoft.com/office/officeart/2018/2/layout/IconLabelList"/>
    <dgm:cxn modelId="{68E666E6-0E70-4ADE-843E-0C031392AEA9}" type="presParOf" srcId="{B42E4606-7A7D-4ADB-B23C-D0A89A9DE2A6}" destId="{C103B201-44CF-4E05-8948-4C83C841351B}" srcOrd="1" destOrd="0" presId="urn:microsoft.com/office/officeart/2018/2/layout/IconLabelList"/>
    <dgm:cxn modelId="{9D1A832C-7023-4DEF-92DA-34427E5E3144}" type="presParOf" srcId="{B42E4606-7A7D-4ADB-B23C-D0A89A9DE2A6}" destId="{BA108BBE-5135-4557-BA10-57CBDD96306E}" srcOrd="2" destOrd="0" presId="urn:microsoft.com/office/officeart/2018/2/layout/IconLabelList"/>
    <dgm:cxn modelId="{1B94D8D5-B919-4099-9249-A0E0E0E304EA}" type="presParOf" srcId="{BA108BBE-5135-4557-BA10-57CBDD96306E}" destId="{302D1CD2-2798-4B0F-A146-CC25CD18C2DD}" srcOrd="0" destOrd="0" presId="urn:microsoft.com/office/officeart/2018/2/layout/IconLabelList"/>
    <dgm:cxn modelId="{72301244-E81D-46C0-AAE8-947BD6C3A603}" type="presParOf" srcId="{BA108BBE-5135-4557-BA10-57CBDD96306E}" destId="{68599815-F34F-4989-B5EB-F737C68326FB}" srcOrd="1" destOrd="0" presId="urn:microsoft.com/office/officeart/2018/2/layout/IconLabelList"/>
    <dgm:cxn modelId="{8506FE8C-F271-4F92-8712-FA98C06F98FD}" type="presParOf" srcId="{BA108BBE-5135-4557-BA10-57CBDD96306E}" destId="{B8E5EE12-F7E2-4B64-A085-1DE468A2FD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96DA8-72A6-4B60-9C4E-7545061418B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948815-8989-4339-B223-6FE77E71C4CC}">
      <dgm:prSet/>
      <dgm:spPr/>
      <dgm:t>
        <a:bodyPr/>
        <a:lstStyle/>
        <a:p>
          <a:r>
            <a:rPr lang="en-US" b="1" baseline="0"/>
            <a:t>Download the Blender project ‘La Creatura’ from Session 5 learning content</a:t>
          </a:r>
          <a:endParaRPr lang="en-US"/>
        </a:p>
      </dgm:t>
    </dgm:pt>
    <dgm:pt modelId="{7E29D857-88C4-4B02-BBEC-9BF5AA8E490C}" type="parTrans" cxnId="{64604AB0-2B53-4F91-BCEF-064C53248614}">
      <dgm:prSet/>
      <dgm:spPr/>
      <dgm:t>
        <a:bodyPr/>
        <a:lstStyle/>
        <a:p>
          <a:endParaRPr lang="en-US"/>
        </a:p>
      </dgm:t>
    </dgm:pt>
    <dgm:pt modelId="{B2A49479-75EC-4EE9-A1E4-CBA21BCFB33D}" type="sibTrans" cxnId="{64604AB0-2B53-4F91-BCEF-064C53248614}">
      <dgm:prSet/>
      <dgm:spPr/>
      <dgm:t>
        <a:bodyPr/>
        <a:lstStyle/>
        <a:p>
          <a:endParaRPr lang="en-US"/>
        </a:p>
      </dgm:t>
    </dgm:pt>
    <dgm:pt modelId="{845DBCD8-985F-4750-9906-4ADC2E7E24A6}">
      <dgm:prSet/>
      <dgm:spPr/>
      <dgm:t>
        <a:bodyPr/>
        <a:lstStyle/>
        <a:p>
          <a:r>
            <a:rPr lang="en-US" b="1" baseline="0" dirty="0"/>
            <a:t>Using the techniques from video to begin creating a low-poly retopology of the model’s head</a:t>
          </a:r>
          <a:endParaRPr lang="en-US" dirty="0"/>
        </a:p>
      </dgm:t>
    </dgm:pt>
    <dgm:pt modelId="{556D88AA-FEFC-48CB-83E4-786ED55FC467}" type="parTrans" cxnId="{806EF54B-4555-4974-875C-DDFE05C06C69}">
      <dgm:prSet/>
      <dgm:spPr/>
      <dgm:t>
        <a:bodyPr/>
        <a:lstStyle/>
        <a:p>
          <a:endParaRPr lang="en-US"/>
        </a:p>
      </dgm:t>
    </dgm:pt>
    <dgm:pt modelId="{AD84216B-450E-4FEE-811B-B308236264B8}" type="sibTrans" cxnId="{806EF54B-4555-4974-875C-DDFE05C06C69}">
      <dgm:prSet/>
      <dgm:spPr/>
      <dgm:t>
        <a:bodyPr/>
        <a:lstStyle/>
        <a:p>
          <a:endParaRPr lang="en-US"/>
        </a:p>
      </dgm:t>
    </dgm:pt>
    <dgm:pt modelId="{DD0851A7-674D-473B-9DD8-C72719CCEB27}">
      <dgm:prSet/>
      <dgm:spPr/>
      <dgm:t>
        <a:bodyPr/>
        <a:lstStyle/>
        <a:p>
          <a:r>
            <a:rPr lang="en-US" b="1" baseline="0"/>
            <a:t>Once completed follow steps for creating a normal map from the high-resolution mesh</a:t>
          </a:r>
          <a:endParaRPr lang="en-US"/>
        </a:p>
      </dgm:t>
    </dgm:pt>
    <dgm:pt modelId="{39FEA0CA-B471-46A6-B574-D8CE93634DA1}" type="parTrans" cxnId="{3B55A6A7-F992-44ED-9FF0-AD516E33DA96}">
      <dgm:prSet/>
      <dgm:spPr/>
      <dgm:t>
        <a:bodyPr/>
        <a:lstStyle/>
        <a:p>
          <a:endParaRPr lang="en-US"/>
        </a:p>
      </dgm:t>
    </dgm:pt>
    <dgm:pt modelId="{4467AC1F-496A-41F4-9716-3746EC3A89C2}" type="sibTrans" cxnId="{3B55A6A7-F992-44ED-9FF0-AD516E33DA96}">
      <dgm:prSet/>
      <dgm:spPr/>
      <dgm:t>
        <a:bodyPr/>
        <a:lstStyle/>
        <a:p>
          <a:endParaRPr lang="en-US"/>
        </a:p>
      </dgm:t>
    </dgm:pt>
    <dgm:pt modelId="{60FFBC0C-C3AA-4976-A612-70AF56935171}" type="pres">
      <dgm:prSet presAssocID="{A2C96DA8-72A6-4B60-9C4E-7545061418BA}" presName="linear" presStyleCnt="0">
        <dgm:presLayoutVars>
          <dgm:animLvl val="lvl"/>
          <dgm:resizeHandles val="exact"/>
        </dgm:presLayoutVars>
      </dgm:prSet>
      <dgm:spPr/>
    </dgm:pt>
    <dgm:pt modelId="{E6362B69-354F-49D9-B844-C79118B7968A}" type="pres">
      <dgm:prSet presAssocID="{05948815-8989-4339-B223-6FE77E71C4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7B8DD1-1902-46D1-AA55-69140FB8F228}" type="pres">
      <dgm:prSet presAssocID="{B2A49479-75EC-4EE9-A1E4-CBA21BCFB33D}" presName="spacer" presStyleCnt="0"/>
      <dgm:spPr/>
    </dgm:pt>
    <dgm:pt modelId="{874FB7D5-DF14-457F-A4EE-44BA130547AD}" type="pres">
      <dgm:prSet presAssocID="{845DBCD8-985F-4750-9906-4ADC2E7E24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9625C2-056F-4333-BD70-6527F8CCD3D9}" type="pres">
      <dgm:prSet presAssocID="{AD84216B-450E-4FEE-811B-B308236264B8}" presName="spacer" presStyleCnt="0"/>
      <dgm:spPr/>
    </dgm:pt>
    <dgm:pt modelId="{41C2D14D-6D41-4122-9E7C-F917009CE06A}" type="pres">
      <dgm:prSet presAssocID="{DD0851A7-674D-473B-9DD8-C72719CCEB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316D2A-F7DB-4DCA-A565-5279D1F0590B}" type="presOf" srcId="{05948815-8989-4339-B223-6FE77E71C4CC}" destId="{E6362B69-354F-49D9-B844-C79118B7968A}" srcOrd="0" destOrd="0" presId="urn:microsoft.com/office/officeart/2005/8/layout/vList2"/>
    <dgm:cxn modelId="{168ACC65-6306-4D6B-99E7-22D38B42372B}" type="presOf" srcId="{A2C96DA8-72A6-4B60-9C4E-7545061418BA}" destId="{60FFBC0C-C3AA-4976-A612-70AF56935171}" srcOrd="0" destOrd="0" presId="urn:microsoft.com/office/officeart/2005/8/layout/vList2"/>
    <dgm:cxn modelId="{806EF54B-4555-4974-875C-DDFE05C06C69}" srcId="{A2C96DA8-72A6-4B60-9C4E-7545061418BA}" destId="{845DBCD8-985F-4750-9906-4ADC2E7E24A6}" srcOrd="1" destOrd="0" parTransId="{556D88AA-FEFC-48CB-83E4-786ED55FC467}" sibTransId="{AD84216B-450E-4FEE-811B-B308236264B8}"/>
    <dgm:cxn modelId="{629CD953-5B35-4BC1-A935-E4E845D8F6C5}" type="presOf" srcId="{DD0851A7-674D-473B-9DD8-C72719CCEB27}" destId="{41C2D14D-6D41-4122-9E7C-F917009CE06A}" srcOrd="0" destOrd="0" presId="urn:microsoft.com/office/officeart/2005/8/layout/vList2"/>
    <dgm:cxn modelId="{3B55A6A7-F992-44ED-9FF0-AD516E33DA96}" srcId="{A2C96DA8-72A6-4B60-9C4E-7545061418BA}" destId="{DD0851A7-674D-473B-9DD8-C72719CCEB27}" srcOrd="2" destOrd="0" parTransId="{39FEA0CA-B471-46A6-B574-D8CE93634DA1}" sibTransId="{4467AC1F-496A-41F4-9716-3746EC3A89C2}"/>
    <dgm:cxn modelId="{64604AB0-2B53-4F91-BCEF-064C53248614}" srcId="{A2C96DA8-72A6-4B60-9C4E-7545061418BA}" destId="{05948815-8989-4339-B223-6FE77E71C4CC}" srcOrd="0" destOrd="0" parTransId="{7E29D857-88C4-4B02-BBEC-9BF5AA8E490C}" sibTransId="{B2A49479-75EC-4EE9-A1E4-CBA21BCFB33D}"/>
    <dgm:cxn modelId="{639E4DF2-A684-4D27-9A48-1FECAD17ECAA}" type="presOf" srcId="{845DBCD8-985F-4750-9906-4ADC2E7E24A6}" destId="{874FB7D5-DF14-457F-A4EE-44BA130547AD}" srcOrd="0" destOrd="0" presId="urn:microsoft.com/office/officeart/2005/8/layout/vList2"/>
    <dgm:cxn modelId="{22AFE98F-E560-42A0-90C4-6A9E537B6CC9}" type="presParOf" srcId="{60FFBC0C-C3AA-4976-A612-70AF56935171}" destId="{E6362B69-354F-49D9-B844-C79118B7968A}" srcOrd="0" destOrd="0" presId="urn:microsoft.com/office/officeart/2005/8/layout/vList2"/>
    <dgm:cxn modelId="{BB00A5B0-FE09-4B08-87FE-84A0AE69DC67}" type="presParOf" srcId="{60FFBC0C-C3AA-4976-A612-70AF56935171}" destId="{667B8DD1-1902-46D1-AA55-69140FB8F228}" srcOrd="1" destOrd="0" presId="urn:microsoft.com/office/officeart/2005/8/layout/vList2"/>
    <dgm:cxn modelId="{0AFA4491-78BF-4188-9FA5-179E0CFA277B}" type="presParOf" srcId="{60FFBC0C-C3AA-4976-A612-70AF56935171}" destId="{874FB7D5-DF14-457F-A4EE-44BA130547AD}" srcOrd="2" destOrd="0" presId="urn:microsoft.com/office/officeart/2005/8/layout/vList2"/>
    <dgm:cxn modelId="{840C4065-57A7-4AEA-8988-438100168CE1}" type="presParOf" srcId="{60FFBC0C-C3AA-4976-A612-70AF56935171}" destId="{AA9625C2-056F-4333-BD70-6527F8CCD3D9}" srcOrd="3" destOrd="0" presId="urn:microsoft.com/office/officeart/2005/8/layout/vList2"/>
    <dgm:cxn modelId="{BE329660-2EC8-453C-BFED-D37ED42EE88B}" type="presParOf" srcId="{60FFBC0C-C3AA-4976-A612-70AF56935171}" destId="{41C2D14D-6D41-4122-9E7C-F917009CE0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A8AD9-7F94-4047-AC75-8C79D1E91A8F}">
      <dsp:nvSpPr>
        <dsp:cNvPr id="0" name=""/>
        <dsp:cNvSpPr/>
      </dsp:nvSpPr>
      <dsp:spPr>
        <a:xfrm>
          <a:off x="0" y="552422"/>
          <a:ext cx="6790606" cy="441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Start with cube</a:t>
          </a:r>
          <a:endParaRPr lang="en-US" sz="1300" kern="1200"/>
        </a:p>
      </dsp:txBody>
      <dsp:txXfrm>
        <a:off x="21532" y="573954"/>
        <a:ext cx="6747542" cy="398026"/>
      </dsp:txXfrm>
    </dsp:sp>
    <dsp:sp modelId="{6626295C-218F-434D-BF75-420D10521995}">
      <dsp:nvSpPr>
        <dsp:cNvPr id="0" name=""/>
        <dsp:cNvSpPr/>
      </dsp:nvSpPr>
      <dsp:spPr>
        <a:xfrm>
          <a:off x="0" y="1030952"/>
          <a:ext cx="6790606" cy="441090"/>
        </a:xfrm>
        <a:prstGeom prst="roundRect">
          <a:avLst/>
        </a:prstGeom>
        <a:solidFill>
          <a:schemeClr val="accent2">
            <a:hueOff val="-173453"/>
            <a:satOff val="5430"/>
            <a:lumOff val="-16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In edit mode hit S + zero with all vertices selected to shrink them to centre</a:t>
          </a:r>
          <a:endParaRPr lang="en-US" sz="1300" kern="1200"/>
        </a:p>
      </dsp:txBody>
      <dsp:txXfrm>
        <a:off x="21532" y="1052484"/>
        <a:ext cx="6747542" cy="398026"/>
      </dsp:txXfrm>
    </dsp:sp>
    <dsp:sp modelId="{CABD1E78-7863-45CE-8BBC-F880F4D10975}">
      <dsp:nvSpPr>
        <dsp:cNvPr id="0" name=""/>
        <dsp:cNvSpPr/>
      </dsp:nvSpPr>
      <dsp:spPr>
        <a:xfrm>
          <a:off x="0" y="1509482"/>
          <a:ext cx="6790606" cy="441090"/>
        </a:xfrm>
        <a:prstGeom prst="roundRect">
          <a:avLst/>
        </a:prstGeom>
        <a:solidFill>
          <a:schemeClr val="accent2">
            <a:hueOff val="-346907"/>
            <a:satOff val="10861"/>
            <a:lumOff val="-33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Hit M then select ‘Merge at Centre’</a:t>
          </a:r>
          <a:endParaRPr lang="en-US" sz="1300" kern="1200"/>
        </a:p>
      </dsp:txBody>
      <dsp:txXfrm>
        <a:off x="21532" y="1531014"/>
        <a:ext cx="6747542" cy="398026"/>
      </dsp:txXfrm>
    </dsp:sp>
    <dsp:sp modelId="{0475C6E5-72C7-47A8-BD3D-F8D64EAFB710}">
      <dsp:nvSpPr>
        <dsp:cNvPr id="0" name=""/>
        <dsp:cNvSpPr/>
      </dsp:nvSpPr>
      <dsp:spPr>
        <a:xfrm>
          <a:off x="0" y="1988012"/>
          <a:ext cx="6790606" cy="441090"/>
        </a:xfrm>
        <a:prstGeom prst="roundRect">
          <a:avLst/>
        </a:prstGeom>
        <a:solidFill>
          <a:schemeClr val="accent2">
            <a:hueOff val="-520360"/>
            <a:satOff val="16291"/>
            <a:lumOff val="-5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Add (in this order) Mirror mod, skin mod, subdivision mod</a:t>
          </a:r>
          <a:endParaRPr lang="en-US" sz="1300" kern="1200"/>
        </a:p>
      </dsp:txBody>
      <dsp:txXfrm>
        <a:off x="21532" y="2009544"/>
        <a:ext cx="6747542" cy="398026"/>
      </dsp:txXfrm>
    </dsp:sp>
    <dsp:sp modelId="{284422EA-8800-41E4-9A0D-B4DDA25BEE88}">
      <dsp:nvSpPr>
        <dsp:cNvPr id="0" name=""/>
        <dsp:cNvSpPr/>
      </dsp:nvSpPr>
      <dsp:spPr>
        <a:xfrm>
          <a:off x="0" y="2466542"/>
          <a:ext cx="6790606" cy="441090"/>
        </a:xfrm>
        <a:prstGeom prst="roundRect">
          <a:avLst/>
        </a:prstGeom>
        <a:solidFill>
          <a:schemeClr val="accent2">
            <a:hueOff val="-693813"/>
            <a:satOff val="21721"/>
            <a:lumOff val="-67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Set ‘Merge’ in Mirror modifier to 0.1</a:t>
          </a:r>
          <a:endParaRPr lang="en-US" sz="1300" kern="1200"/>
        </a:p>
      </dsp:txBody>
      <dsp:txXfrm>
        <a:off x="21532" y="2488074"/>
        <a:ext cx="6747542" cy="398026"/>
      </dsp:txXfrm>
    </dsp:sp>
    <dsp:sp modelId="{E5424EF5-323C-41FA-9348-7D71761E9DE1}">
      <dsp:nvSpPr>
        <dsp:cNvPr id="0" name=""/>
        <dsp:cNvSpPr/>
      </dsp:nvSpPr>
      <dsp:spPr>
        <a:xfrm>
          <a:off x="0" y="2945072"/>
          <a:ext cx="6790606" cy="441090"/>
        </a:xfrm>
        <a:prstGeom prst="roundRect">
          <a:avLst/>
        </a:prstGeom>
        <a:solidFill>
          <a:schemeClr val="accent2">
            <a:hueOff val="-867267"/>
            <a:satOff val="27152"/>
            <a:lumOff val="-83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Use extrude &amp; grab on vertices to lay out ‘stick figure’ while in front view</a:t>
          </a:r>
          <a:endParaRPr lang="en-US" sz="1300" kern="1200"/>
        </a:p>
      </dsp:txBody>
      <dsp:txXfrm>
        <a:off x="21532" y="2966604"/>
        <a:ext cx="6747542" cy="398026"/>
      </dsp:txXfrm>
    </dsp:sp>
    <dsp:sp modelId="{D3E4C0B0-AE98-4FD3-9FDA-F19CE75464D3}">
      <dsp:nvSpPr>
        <dsp:cNvPr id="0" name=""/>
        <dsp:cNvSpPr/>
      </dsp:nvSpPr>
      <dsp:spPr>
        <a:xfrm>
          <a:off x="0" y="3423603"/>
          <a:ext cx="6790606" cy="441090"/>
        </a:xfrm>
        <a:prstGeom prst="roundRect">
          <a:avLst/>
        </a:prstGeom>
        <a:solidFill>
          <a:schemeClr val="accent2">
            <a:hueOff val="-1040720"/>
            <a:satOff val="32582"/>
            <a:lumOff val="-100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Ctrl+A to add ‘thickness’ to vertices</a:t>
          </a:r>
          <a:endParaRPr lang="en-US" sz="1300" kern="1200"/>
        </a:p>
      </dsp:txBody>
      <dsp:txXfrm>
        <a:off x="21532" y="3445135"/>
        <a:ext cx="6747542" cy="398026"/>
      </dsp:txXfrm>
    </dsp:sp>
    <dsp:sp modelId="{00E3901B-CDF3-4521-A1D5-8AFB44B6DC4E}">
      <dsp:nvSpPr>
        <dsp:cNvPr id="0" name=""/>
        <dsp:cNvSpPr/>
      </dsp:nvSpPr>
      <dsp:spPr>
        <a:xfrm>
          <a:off x="0" y="3902133"/>
          <a:ext cx="6790606" cy="441090"/>
        </a:xfrm>
        <a:prstGeom prst="roundRect">
          <a:avLst/>
        </a:prstGeom>
        <a:solidFill>
          <a:schemeClr val="accent2">
            <a:hueOff val="-1214174"/>
            <a:satOff val="38012"/>
            <a:lumOff val="-1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Ctrl+Shift+B to ‘bevel’ vertices</a:t>
          </a:r>
          <a:endParaRPr lang="en-US" sz="1300" kern="1200"/>
        </a:p>
      </dsp:txBody>
      <dsp:txXfrm>
        <a:off x="21532" y="3923665"/>
        <a:ext cx="6747542" cy="398026"/>
      </dsp:txXfrm>
    </dsp:sp>
    <dsp:sp modelId="{108701C0-A935-440C-81D6-B7DABFC181B8}">
      <dsp:nvSpPr>
        <dsp:cNvPr id="0" name=""/>
        <dsp:cNvSpPr/>
      </dsp:nvSpPr>
      <dsp:spPr>
        <a:xfrm>
          <a:off x="0" y="4380663"/>
          <a:ext cx="6790606" cy="441090"/>
        </a:xfrm>
        <a:prstGeom prst="roundRect">
          <a:avLst/>
        </a:prstGeom>
        <a:solidFill>
          <a:schemeClr val="accent2">
            <a:hueOff val="-1387627"/>
            <a:satOff val="43443"/>
            <a:lumOff val="-13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baseline="0"/>
            <a:t>Ctrl+R to add in vertices with loop cut</a:t>
          </a:r>
          <a:endParaRPr lang="en-US" sz="1300" kern="1200"/>
        </a:p>
      </dsp:txBody>
      <dsp:txXfrm>
        <a:off x="21532" y="4402195"/>
        <a:ext cx="6747542" cy="398026"/>
      </dsp:txXfrm>
    </dsp:sp>
    <dsp:sp modelId="{2924122B-37F3-4411-BA94-1D5B5A1E2F29}">
      <dsp:nvSpPr>
        <dsp:cNvPr id="0" name=""/>
        <dsp:cNvSpPr/>
      </dsp:nvSpPr>
      <dsp:spPr>
        <a:xfrm>
          <a:off x="0" y="4859193"/>
          <a:ext cx="6790606" cy="441090"/>
        </a:xfrm>
        <a:prstGeom prst="roundRect">
          <a:avLst/>
        </a:prstGeom>
        <a:solidFill>
          <a:schemeClr val="accent2">
            <a:hueOff val="-1561080"/>
            <a:satOff val="48873"/>
            <a:lumOff val="-1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baseline="0" dirty="0"/>
            <a:t>Make sure to save backup before applying any modifiers</a:t>
          </a:r>
          <a:endParaRPr lang="en-US" sz="1300" kern="1200" dirty="0"/>
        </a:p>
      </dsp:txBody>
      <dsp:txXfrm>
        <a:off x="21532" y="4880725"/>
        <a:ext cx="6747542" cy="398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A3E4C-8019-4DEA-A6BF-E052107ADCC7}">
      <dsp:nvSpPr>
        <dsp:cNvPr id="0" name=""/>
        <dsp:cNvSpPr/>
      </dsp:nvSpPr>
      <dsp:spPr>
        <a:xfrm>
          <a:off x="1407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5F32A-C99F-413F-A507-FEEBF22F654E}">
      <dsp:nvSpPr>
        <dsp:cNvPr id="0" name=""/>
        <dsp:cNvSpPr/>
      </dsp:nvSpPr>
      <dsp:spPr>
        <a:xfrm>
          <a:off x="219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Vertices and edges can be turned into a simple armature</a:t>
          </a:r>
        </a:p>
      </dsp:txBody>
      <dsp:txXfrm>
        <a:off x="219543" y="2525890"/>
        <a:ext cx="4320000" cy="720000"/>
      </dsp:txXfrm>
    </dsp:sp>
    <dsp:sp modelId="{302D1CD2-2798-4B0F-A146-CC25CD18C2DD}">
      <dsp:nvSpPr>
        <dsp:cNvPr id="0" name=""/>
        <dsp:cNvSpPr/>
      </dsp:nvSpPr>
      <dsp:spPr>
        <a:xfrm>
          <a:off x="6483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5EE12-F7E2-4B64-A085-1DE468A2FD7F}">
      <dsp:nvSpPr>
        <dsp:cNvPr id="0" name=""/>
        <dsp:cNvSpPr/>
      </dsp:nvSpPr>
      <dsp:spPr>
        <a:xfrm>
          <a:off x="5295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 the skin modifier hit the ‘Create Armature’ button</a:t>
          </a:r>
        </a:p>
      </dsp:txBody>
      <dsp:txXfrm>
        <a:off x="5295543" y="252589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62B69-354F-49D9-B844-C79118B7968A}">
      <dsp:nvSpPr>
        <dsp:cNvPr id="0" name=""/>
        <dsp:cNvSpPr/>
      </dsp:nvSpPr>
      <dsp:spPr>
        <a:xfrm>
          <a:off x="0" y="97688"/>
          <a:ext cx="6627226" cy="106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Download the Blender project ‘La Creatura’ from Session 5 learning content</a:t>
          </a:r>
          <a:endParaRPr lang="en-US" sz="1900" kern="1200"/>
        </a:p>
      </dsp:txBody>
      <dsp:txXfrm>
        <a:off x="52089" y="149777"/>
        <a:ext cx="6523048" cy="962862"/>
      </dsp:txXfrm>
    </dsp:sp>
    <dsp:sp modelId="{874FB7D5-DF14-457F-A4EE-44BA130547AD}">
      <dsp:nvSpPr>
        <dsp:cNvPr id="0" name=""/>
        <dsp:cNvSpPr/>
      </dsp:nvSpPr>
      <dsp:spPr>
        <a:xfrm>
          <a:off x="0" y="1219448"/>
          <a:ext cx="6627226" cy="1067040"/>
        </a:xfrm>
        <a:prstGeom prst="roundRect">
          <a:avLst/>
        </a:prstGeom>
        <a:gradFill rotWithShape="0">
          <a:gsLst>
            <a:gs pos="0">
              <a:schemeClr val="accent5">
                <a:hueOff val="-9360190"/>
                <a:satOff val="12758"/>
                <a:lumOff val="-2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9360190"/>
                <a:satOff val="12758"/>
                <a:lumOff val="-2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9360190"/>
                <a:satOff val="12758"/>
                <a:lumOff val="-2941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 dirty="0"/>
            <a:t>Using the techniques from video to begin creating a low-poly retopology of the model’s head</a:t>
          </a:r>
          <a:endParaRPr lang="en-US" sz="1900" kern="1200" dirty="0"/>
        </a:p>
      </dsp:txBody>
      <dsp:txXfrm>
        <a:off x="52089" y="1271537"/>
        <a:ext cx="6523048" cy="962862"/>
      </dsp:txXfrm>
    </dsp:sp>
    <dsp:sp modelId="{41C2D14D-6D41-4122-9E7C-F917009CE06A}">
      <dsp:nvSpPr>
        <dsp:cNvPr id="0" name=""/>
        <dsp:cNvSpPr/>
      </dsp:nvSpPr>
      <dsp:spPr>
        <a:xfrm>
          <a:off x="0" y="2341208"/>
          <a:ext cx="6627226" cy="1067040"/>
        </a:xfrm>
        <a:prstGeom prst="roundRect">
          <a:avLst/>
        </a:prstGeom>
        <a:gradFill rotWithShape="0">
          <a:gsLst>
            <a:gs pos="0">
              <a:schemeClr val="accent5">
                <a:hueOff val="-18720379"/>
                <a:satOff val="25516"/>
                <a:lumOff val="-5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18720379"/>
                <a:satOff val="25516"/>
                <a:lumOff val="-5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8720379"/>
                <a:satOff val="25516"/>
                <a:lumOff val="-5882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Once completed follow steps for creating a normal map from the high-resolution mesh</a:t>
          </a:r>
          <a:endParaRPr lang="en-US" sz="1900" kern="1200"/>
        </a:p>
      </dsp:txBody>
      <dsp:txXfrm>
        <a:off x="52089" y="2393297"/>
        <a:ext cx="6523048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944E-7A45-43C1-9952-93ED06BB75C6}" type="datetimeFigureOut">
              <a:rPr lang="en-AU" smtClean="0"/>
              <a:t>2/03/2023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DDD22-E7E1-4C1A-B299-F94AD0147A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27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how to make ‘La </a:t>
            </a:r>
            <a:r>
              <a:rPr lang="en-US" dirty="0" err="1"/>
              <a:t>Creatura</a:t>
            </a:r>
            <a:r>
              <a:rPr lang="en-US" dirty="0"/>
              <a:t>’ in terms of basics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Mirror Modifier first</a:t>
            </a:r>
          </a:p>
          <a:p>
            <a:pPr marL="171450" indent="-171450">
              <a:buFontTx/>
              <a:buChar char="-"/>
            </a:pPr>
            <a:r>
              <a:rPr lang="en-US" dirty="0"/>
              <a:t>Skin modifier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Subdivision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Ctrl+A</a:t>
            </a:r>
            <a:r>
              <a:rPr lang="en-US" dirty="0"/>
              <a:t> to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root object so scaling of feet/others works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Ctrl+shift+B</a:t>
            </a:r>
            <a:r>
              <a:rPr lang="en-US" dirty="0"/>
              <a:t> to bevel different vertices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Skin modifier has ‘create armature’ option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DDD22-E7E1-4C1A-B299-F94AD0147AF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4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8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7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2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VPsSWuEpI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9A652-648E-C798-F4C4-F772547E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1301607"/>
            <a:ext cx="6216561" cy="34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02CA7-85A8-2DAC-5D7F-07D000F1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Character Development</a:t>
            </a:r>
            <a:endParaRPr lang="en-AU" sz="33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97431-6839-38BF-241B-5C62A4A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2441" y="4238046"/>
            <a:ext cx="4509795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tx2"/>
                </a:solidFill>
              </a:rPr>
              <a:t>Week 5 | Semester 1 2023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tx2"/>
                </a:solidFill>
              </a:rPr>
              <a:t>Ian Bell | ian.bell@smtafe.wa.edu.au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6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FE2F-15D8-A4C4-3DBC-2E393C8E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Retopology – Revision &amp; Practice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70C5-2199-F481-F24A-53B61187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high-resolution mesh &amp; creating a low-resolution/low poly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Details from high-resolution mesh are ‘baked’ into normal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method saves on resources in game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Retopology is also used in the creation of ‘LOD’ (Level of Detail)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Low-resolution versions of models are swapped out for high-resolution versions as the player gets closer</a:t>
            </a:r>
          </a:p>
        </p:txBody>
      </p:sp>
    </p:spTree>
    <p:extLst>
      <p:ext uri="{BB962C8B-B14F-4D97-AF65-F5344CB8AC3E}">
        <p14:creationId xmlns:p14="http://schemas.microsoft.com/office/powerpoint/2010/main" val="214970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C5075-D2BE-901F-97C9-9AE94B84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/>
              <a:t>Blender Retopology - Setup</a:t>
            </a:r>
            <a:endParaRPr lang="en-AU" sz="25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14">
            <a:extLst>
              <a:ext uri="{FF2B5EF4-FFF2-40B4-BE49-F238E27FC236}">
                <a16:creationId xmlns:a16="http://schemas.microsoft.com/office/drawing/2014/main" id="{DDFC9A05-EA98-0A66-C349-8400DA8E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Blender Preferences -&gt; Addons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LoopTools</a:t>
            </a:r>
            <a:r>
              <a:rPr lang="en-US" dirty="0"/>
              <a:t>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F2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Restriction toggles -&gt; selectable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</a:t>
            </a:r>
            <a:r>
              <a:rPr lang="en-US" dirty="0" err="1"/>
              <a:t>SimpleMan</a:t>
            </a:r>
            <a:r>
              <a:rPr lang="en-US" dirty="0"/>
              <a:t>’ to non-selectable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C6C1D-AED8-4EC0-8CB8-8BF1527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4" y="1367575"/>
            <a:ext cx="3701227" cy="1369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B9277-517B-0EE3-1C14-8C917B80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539" y="998511"/>
            <a:ext cx="2805343" cy="2167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C5E6ED-2924-3CA0-5B5D-147CC18C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98" y="4128510"/>
            <a:ext cx="3163824" cy="12338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CC56EE-BA14-3F1B-357E-787B3CCD8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049" y="3820338"/>
            <a:ext cx="3716662" cy="169895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716225"/>
            <a:ext cx="64008" cy="5431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E81BD4-F8B8-44C0-A93B-A825E70EF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3920" y="3421500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8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E6CD8-FD54-F0F3-24DB-37CEA83F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600" b="0" cap="all">
                <a:solidFill>
                  <a:schemeClr val="bg1"/>
                </a:solidFill>
              </a:rPr>
              <a:t>Blender Retopology - Basics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title="Intro to Blender Retopology without External Addons">
            <a:hlinkClick r:id="" action="ppaction://media"/>
            <a:extLst>
              <a:ext uri="{FF2B5EF4-FFF2-40B4-BE49-F238E27FC236}">
                <a16:creationId xmlns:a16="http://schemas.microsoft.com/office/drawing/2014/main" id="{775E0996-64B5-2C03-70B9-BFB74F752C3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19210" y="3016029"/>
            <a:ext cx="3385107" cy="19125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7ADB6-B01F-5AFB-552D-B85D813CA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7" r="13855" b="-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926A7-B98E-9AE0-DD6B-525D6398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300"/>
              <a:t>Activity – Retopology of ‘La Creatura’</a:t>
            </a:r>
            <a:endParaRPr lang="en-AU" sz="23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C2A0D-13A1-80CF-A6F9-E627A7ABD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975480"/>
              </p:ext>
            </p:extLst>
          </p:nvPr>
        </p:nvGraphicFramePr>
        <p:xfrm>
          <a:off x="4921857" y="2268656"/>
          <a:ext cx="6627226" cy="350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8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2EE8-6C6C-1B07-F2E0-16D0C2B1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9F84-0408-2F4E-7375-287A8100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Progress on AT01/AT02 for character 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examples of character designs &amp; prototypes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things you’ve had trouble with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things you are happy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things you’d like to improve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80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B6C4-FD0F-D636-E3D1-E0A3379B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97D3-DE72-8888-41E6-F7DB2F08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UV unwrapping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PBR textures – normal, albedo, height, metallic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Retopology theory</a:t>
            </a:r>
          </a:p>
        </p:txBody>
      </p:sp>
    </p:spTree>
    <p:extLst>
      <p:ext uri="{BB962C8B-B14F-4D97-AF65-F5344CB8AC3E}">
        <p14:creationId xmlns:p14="http://schemas.microsoft.com/office/powerpoint/2010/main" val="295137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1347-F6F9-852C-E9C4-45E47755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B3C1-968C-6BE0-8F47-448AD611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Tutorial: Fast ‘Cartoon’ character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Blender Shaders &amp; 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Retopology recap + activity</a:t>
            </a:r>
          </a:p>
        </p:txBody>
      </p:sp>
    </p:spTree>
    <p:extLst>
      <p:ext uri="{BB962C8B-B14F-4D97-AF65-F5344CB8AC3E}">
        <p14:creationId xmlns:p14="http://schemas.microsoft.com/office/powerpoint/2010/main" val="20153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5F86-BDBB-5547-05D0-B5C2705B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Fast ‘Cartoon’ Character – La </a:t>
            </a:r>
            <a:r>
              <a:rPr lang="en-US" dirty="0" err="1">
                <a:solidFill>
                  <a:schemeClr val="bg1"/>
                </a:solidFill>
              </a:rPr>
              <a:t>Creatura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660F-5EBF-ED92-90C3-0F8FF292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/>
              <a:t>Good for prototyping &amp; stylized characters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/>
              <a:t>Good for monsters/organic modelling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/>
              <a:t>Topology </a:t>
            </a:r>
            <a:r>
              <a:rPr lang="en-US" sz="1700" i="1"/>
              <a:t>will</a:t>
            </a:r>
            <a:r>
              <a:rPr lang="en-US" sz="1700"/>
              <a:t> be bad &amp; probably require retopology before use</a:t>
            </a:r>
            <a:endParaRPr lang="en-AU" sz="1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3CEA7-9218-2BAA-FCC5-DFA11E9C7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7" r="21208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F07CA-16CC-1286-CBA8-04750202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Steps for Making Character with Skin Modifier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5D9EC58-2188-6952-7845-E39A646C8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43323"/>
              </p:ext>
            </p:extLst>
          </p:nvPr>
        </p:nvGraphicFramePr>
        <p:xfrm>
          <a:off x="4757929" y="470644"/>
          <a:ext cx="6790606" cy="585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34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AB7FB-3C7A-E0E7-BF90-7F559849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Skin Modifier Character - Extras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F4909-07E1-D4E4-C2FD-69C339E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52060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6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9F6-F7B8-E0B3-E744-700CA607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&amp; Basic Lighting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BB2C-0705-2A47-3278-A8EF9DC0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shader in Blender is </a:t>
            </a:r>
            <a:r>
              <a:rPr lang="en-US" i="1" dirty="0"/>
              <a:t>Principled</a:t>
            </a:r>
            <a:r>
              <a:rPr lang="en-US" dirty="0"/>
              <a:t> </a:t>
            </a:r>
            <a:r>
              <a:rPr lang="en-US" i="1" dirty="0"/>
              <a:t>BSDF</a:t>
            </a:r>
            <a:r>
              <a:rPr lang="en-US" dirty="0"/>
              <a:t> </a:t>
            </a:r>
            <a:r>
              <a:rPr lang="en-US" i="1" dirty="0"/>
              <a:t>(Bidirectional Scattering Distribution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</a:t>
            </a:r>
            <a:r>
              <a:rPr lang="en-US" i="1" dirty="0"/>
              <a:t>Disney Principled model</a:t>
            </a:r>
            <a:r>
              <a:rPr lang="en-US" dirty="0"/>
              <a:t> aka </a:t>
            </a:r>
            <a:r>
              <a:rPr lang="en-US" i="1" dirty="0"/>
              <a:t>PBR shader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in Blender with a node-based system to ‘plug in’ different types of modifiers and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with image textures or for procedurally generated shading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064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B8FF-9392-1375-2951-22E649F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&amp; Basic Lighting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7E94-AF3F-71B8-24D4-062F82B8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Blender’s ‘</a:t>
            </a:r>
            <a:r>
              <a:rPr lang="en-US" i="1" dirty="0"/>
              <a:t>Light’ </a:t>
            </a:r>
            <a:r>
              <a:rPr lang="en-US" dirty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Five different types: Sun, Point, Area, Hemi, 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Each type suits different applications/use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Settings within each type can be adjusted based on circumstance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Mostly useful for rendering animations/scenes within Blender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Objects for use in games will be lit by the game engine’s own lighting system</a:t>
            </a:r>
          </a:p>
        </p:txBody>
      </p:sp>
    </p:spTree>
    <p:extLst>
      <p:ext uri="{BB962C8B-B14F-4D97-AF65-F5344CB8AC3E}">
        <p14:creationId xmlns:p14="http://schemas.microsoft.com/office/powerpoint/2010/main" val="281621831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574</Words>
  <Application>Microsoft Office PowerPoint</Application>
  <PresentationFormat>Widescreen</PresentationFormat>
  <Paragraphs>74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Calibri</vt:lpstr>
      <vt:lpstr>Corbel</vt:lpstr>
      <vt:lpstr>ShojiVTI</vt:lpstr>
      <vt:lpstr>Character Development</vt:lpstr>
      <vt:lpstr>Scrums</vt:lpstr>
      <vt:lpstr>Last Week</vt:lpstr>
      <vt:lpstr>This week</vt:lpstr>
      <vt:lpstr>Fast ‘Cartoon’ Character – La Creatura</vt:lpstr>
      <vt:lpstr>Steps for Making Character with Skin Modifier</vt:lpstr>
      <vt:lpstr>Skin Modifier Character - Extras</vt:lpstr>
      <vt:lpstr>Shaders &amp; Basic Lighting</vt:lpstr>
      <vt:lpstr>Shaders &amp; Basic Lighting</vt:lpstr>
      <vt:lpstr>Retopology – Revision &amp; Practice</vt:lpstr>
      <vt:lpstr>Blender Retopology - Setup</vt:lpstr>
      <vt:lpstr>Blender Retopology - Basics</vt:lpstr>
      <vt:lpstr>Activity – Retopology of ‘La Creatura’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Development</dc:title>
  <dc:creator>Ian Bell</dc:creator>
  <cp:lastModifiedBy>Ian Bell</cp:lastModifiedBy>
  <cp:revision>1</cp:revision>
  <dcterms:created xsi:type="dcterms:W3CDTF">2023-03-02T06:40:38Z</dcterms:created>
  <dcterms:modified xsi:type="dcterms:W3CDTF">2023-03-02T23:08:07Z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2023-03-02T06:40:47Z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94112d43-a58c-43c6-b8ea-f69952048407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