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88A01-6A65-4F9F-8072-E61A56F96A73}" v="27" dt="2022-07-18T09:39:50.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Martin" userId="5f3bbcfb-0467-4c03-967d-6aa7d4dc1130" providerId="ADAL" clId="{09288A01-6A65-4F9F-8072-E61A56F96A73}"/>
    <pc:docChg chg="undo custSel addSld modSld">
      <pc:chgData name="Stephen Martin" userId="5f3bbcfb-0467-4c03-967d-6aa7d4dc1130" providerId="ADAL" clId="{09288A01-6A65-4F9F-8072-E61A56F96A73}" dt="2022-07-18T14:21:30.735" v="1005" actId="27636"/>
      <pc:docMkLst>
        <pc:docMk/>
      </pc:docMkLst>
      <pc:sldChg chg="addSp delSp modSp mod setBg setClrOvrMap">
        <pc:chgData name="Stephen Martin" userId="5f3bbcfb-0467-4c03-967d-6aa7d4dc1130" providerId="ADAL" clId="{09288A01-6A65-4F9F-8072-E61A56F96A73}" dt="2022-07-18T06:05:10.277" v="513" actId="26606"/>
        <pc:sldMkLst>
          <pc:docMk/>
          <pc:sldMk cId="2630889601" sldId="256"/>
        </pc:sldMkLst>
        <pc:spChg chg="mod">
          <ac:chgData name="Stephen Martin" userId="5f3bbcfb-0467-4c03-967d-6aa7d4dc1130" providerId="ADAL" clId="{09288A01-6A65-4F9F-8072-E61A56F96A73}" dt="2022-07-18T06:05:10.277" v="513" actId="26606"/>
          <ac:spMkLst>
            <pc:docMk/>
            <pc:sldMk cId="2630889601" sldId="256"/>
            <ac:spMk id="2" creationId="{E45F9A53-6469-D285-3DEF-8CE5A48CBAB1}"/>
          </ac:spMkLst>
        </pc:spChg>
        <pc:spChg chg="mod">
          <ac:chgData name="Stephen Martin" userId="5f3bbcfb-0467-4c03-967d-6aa7d4dc1130" providerId="ADAL" clId="{09288A01-6A65-4F9F-8072-E61A56F96A73}" dt="2022-07-18T06:05:10.277" v="513" actId="26606"/>
          <ac:spMkLst>
            <pc:docMk/>
            <pc:sldMk cId="2630889601" sldId="256"/>
            <ac:spMk id="3" creationId="{AB62A557-2BBA-10F7-4CDA-8C8C33CA81DC}"/>
          </ac:spMkLst>
        </pc:spChg>
        <pc:spChg chg="add del">
          <ac:chgData name="Stephen Martin" userId="5f3bbcfb-0467-4c03-967d-6aa7d4dc1130" providerId="ADAL" clId="{09288A01-6A65-4F9F-8072-E61A56F96A73}" dt="2022-07-18T06:05:10.277" v="513" actId="26606"/>
          <ac:spMkLst>
            <pc:docMk/>
            <pc:sldMk cId="2630889601" sldId="256"/>
            <ac:spMk id="8199" creationId="{CD614432-46FD-4B63-8194-64F233F94135}"/>
          </ac:spMkLst>
        </pc:spChg>
        <pc:spChg chg="add del">
          <ac:chgData name="Stephen Martin" userId="5f3bbcfb-0467-4c03-967d-6aa7d4dc1130" providerId="ADAL" clId="{09288A01-6A65-4F9F-8072-E61A56F96A73}" dt="2022-07-18T06:05:10.277" v="513" actId="26606"/>
          <ac:spMkLst>
            <pc:docMk/>
            <pc:sldMk cId="2630889601" sldId="256"/>
            <ac:spMk id="8259" creationId="{7C914900-562F-42A1-9E63-CD117E0CA000}"/>
          </ac:spMkLst>
        </pc:spChg>
        <pc:spChg chg="add">
          <ac:chgData name="Stephen Martin" userId="5f3bbcfb-0467-4c03-967d-6aa7d4dc1130" providerId="ADAL" clId="{09288A01-6A65-4F9F-8072-E61A56F96A73}" dt="2022-07-18T06:05:10.277" v="513" actId="26606"/>
          <ac:spMkLst>
            <pc:docMk/>
            <pc:sldMk cId="2630889601" sldId="256"/>
            <ac:spMk id="8264" creationId="{D706AE2E-B17B-43A3-84F8-9C0FE9466CD5}"/>
          </ac:spMkLst>
        </pc:spChg>
        <pc:spChg chg="add">
          <ac:chgData name="Stephen Martin" userId="5f3bbcfb-0467-4c03-967d-6aa7d4dc1130" providerId="ADAL" clId="{09288A01-6A65-4F9F-8072-E61A56F96A73}" dt="2022-07-18T06:05:10.277" v="513" actId="26606"/>
          <ac:spMkLst>
            <pc:docMk/>
            <pc:sldMk cId="2630889601" sldId="256"/>
            <ac:spMk id="8324" creationId="{5B986EF0-8540-483D-9DDE-1F168FAAC78F}"/>
          </ac:spMkLst>
        </pc:spChg>
        <pc:grpChg chg="add del">
          <ac:chgData name="Stephen Martin" userId="5f3bbcfb-0467-4c03-967d-6aa7d4dc1130" providerId="ADAL" clId="{09288A01-6A65-4F9F-8072-E61A56F96A73}" dt="2022-07-18T06:05:10.277" v="513" actId="26606"/>
          <ac:grpSpMkLst>
            <pc:docMk/>
            <pc:sldMk cId="2630889601" sldId="256"/>
            <ac:grpSpMk id="8201" creationId="{57D43E06-E0E9-45FB-9DD8-4513BF040A64}"/>
          </ac:grpSpMkLst>
        </pc:grpChg>
        <pc:grpChg chg="add">
          <ac:chgData name="Stephen Martin" userId="5f3bbcfb-0467-4c03-967d-6aa7d4dc1130" providerId="ADAL" clId="{09288A01-6A65-4F9F-8072-E61A56F96A73}" dt="2022-07-18T06:05:10.277" v="513" actId="26606"/>
          <ac:grpSpMkLst>
            <pc:docMk/>
            <pc:sldMk cId="2630889601" sldId="256"/>
            <ac:grpSpMk id="8266" creationId="{CEFFB8CF-3E94-42D7-849C-841E7744B2C9}"/>
          </ac:grpSpMkLst>
        </pc:grpChg>
        <pc:picChg chg="add del mod">
          <ac:chgData name="Stephen Martin" userId="5f3bbcfb-0467-4c03-967d-6aa7d4dc1130" providerId="ADAL" clId="{09288A01-6A65-4F9F-8072-E61A56F96A73}" dt="2022-07-18T06:04:57.151" v="511" actId="478"/>
          <ac:picMkLst>
            <pc:docMk/>
            <pc:sldMk cId="2630889601" sldId="256"/>
            <ac:picMk id="8194" creationId="{CC7932E6-CFDD-F377-3702-575EB403845C}"/>
          </ac:picMkLst>
        </pc:picChg>
        <pc:picChg chg="add mod">
          <ac:chgData name="Stephen Martin" userId="5f3bbcfb-0467-4c03-967d-6aa7d4dc1130" providerId="ADAL" clId="{09288A01-6A65-4F9F-8072-E61A56F96A73}" dt="2022-07-18T06:05:10.277" v="513" actId="26606"/>
          <ac:picMkLst>
            <pc:docMk/>
            <pc:sldMk cId="2630889601" sldId="256"/>
            <ac:picMk id="8196" creationId="{BD9B11E4-3E24-DBBD-285E-CF994C244E4F}"/>
          </ac:picMkLst>
        </pc:picChg>
        <pc:picChg chg="add del">
          <ac:chgData name="Stephen Martin" userId="5f3bbcfb-0467-4c03-967d-6aa7d4dc1130" providerId="ADAL" clId="{09288A01-6A65-4F9F-8072-E61A56F96A73}" dt="2022-07-18T06:05:10.277" v="513" actId="26606"/>
          <ac:picMkLst>
            <pc:docMk/>
            <pc:sldMk cId="2630889601" sldId="256"/>
            <ac:picMk id="8257" creationId="{0B0BC616-AF73-491B-AACB-A8C3A548B639}"/>
          </ac:picMkLst>
        </pc:picChg>
        <pc:picChg chg="add">
          <ac:chgData name="Stephen Martin" userId="5f3bbcfb-0467-4c03-967d-6aa7d4dc1130" providerId="ADAL" clId="{09288A01-6A65-4F9F-8072-E61A56F96A73}" dt="2022-07-18T06:05:10.277" v="513" actId="26606"/>
          <ac:picMkLst>
            <pc:docMk/>
            <pc:sldMk cId="2630889601" sldId="256"/>
            <ac:picMk id="8322" creationId="{3631D3C9-4C1D-4B3A-A737-E6E780042405}"/>
          </ac:picMkLst>
        </pc:picChg>
      </pc:sldChg>
      <pc:sldChg chg="delSp modSp mod delDesignElem">
        <pc:chgData name="Stephen Martin" userId="5f3bbcfb-0467-4c03-967d-6aa7d4dc1130" providerId="ADAL" clId="{09288A01-6A65-4F9F-8072-E61A56F96A73}" dt="2022-07-18T05:39:27.843" v="23" actId="255"/>
        <pc:sldMkLst>
          <pc:docMk/>
          <pc:sldMk cId="3795566501" sldId="257"/>
        </pc:sldMkLst>
        <pc:spChg chg="mod">
          <ac:chgData name="Stephen Martin" userId="5f3bbcfb-0467-4c03-967d-6aa7d4dc1130" providerId="ADAL" clId="{09288A01-6A65-4F9F-8072-E61A56F96A73}" dt="2022-07-18T05:39:27.843" v="23" actId="255"/>
          <ac:spMkLst>
            <pc:docMk/>
            <pc:sldMk cId="3795566501" sldId="257"/>
            <ac:spMk id="3" creationId="{6334D732-FA8C-9C95-4843-D7DF9709EC6F}"/>
          </ac:spMkLst>
        </pc:spChg>
        <pc:spChg chg="del">
          <ac:chgData name="Stephen Martin" userId="5f3bbcfb-0467-4c03-967d-6aa7d4dc1130" providerId="ADAL" clId="{09288A01-6A65-4F9F-8072-E61A56F96A73}" dt="2022-07-18T05:38:15.519" v="4"/>
          <ac:spMkLst>
            <pc:docMk/>
            <pc:sldMk cId="3795566501" sldId="257"/>
            <ac:spMk id="1031" creationId="{E09CCB3F-DBCE-4964-9E34-8C5DE80EF4B5}"/>
          </ac:spMkLst>
        </pc:spChg>
        <pc:spChg chg="del">
          <ac:chgData name="Stephen Martin" userId="5f3bbcfb-0467-4c03-967d-6aa7d4dc1130" providerId="ADAL" clId="{09288A01-6A65-4F9F-8072-E61A56F96A73}" dt="2022-07-18T05:38:15.519" v="4"/>
          <ac:spMkLst>
            <pc:docMk/>
            <pc:sldMk cId="3795566501" sldId="257"/>
            <ac:spMk id="1033" creationId="{1DFF944F-74BA-483A-82C0-64E3AAF4AE98}"/>
          </ac:spMkLst>
        </pc:spChg>
        <pc:grpChg chg="del">
          <ac:chgData name="Stephen Martin" userId="5f3bbcfb-0467-4c03-967d-6aa7d4dc1130" providerId="ADAL" clId="{09288A01-6A65-4F9F-8072-E61A56F96A73}" dt="2022-07-18T05:38:15.519" v="4"/>
          <ac:grpSpMkLst>
            <pc:docMk/>
            <pc:sldMk cId="3795566501" sldId="257"/>
            <ac:grpSpMk id="1035" creationId="{A9733A91-F958-4629-801A-3F6F1E09AD64}"/>
          </ac:grpSpMkLst>
        </pc:grpChg>
      </pc:sldChg>
      <pc:sldChg chg="modSp mod">
        <pc:chgData name="Stephen Martin" userId="5f3bbcfb-0467-4c03-967d-6aa7d4dc1130" providerId="ADAL" clId="{09288A01-6A65-4F9F-8072-E61A56F96A73}" dt="2022-07-18T05:39:43.785" v="28" actId="6549"/>
        <pc:sldMkLst>
          <pc:docMk/>
          <pc:sldMk cId="401682781" sldId="258"/>
        </pc:sldMkLst>
        <pc:spChg chg="mod">
          <ac:chgData name="Stephen Martin" userId="5f3bbcfb-0467-4c03-967d-6aa7d4dc1130" providerId="ADAL" clId="{09288A01-6A65-4F9F-8072-E61A56F96A73}" dt="2022-07-18T05:38:32.231" v="9"/>
          <ac:spMkLst>
            <pc:docMk/>
            <pc:sldMk cId="401682781" sldId="258"/>
            <ac:spMk id="2" creationId="{5E0C9C1C-1076-68BD-DF20-2CD2F18F35E6}"/>
          </ac:spMkLst>
        </pc:spChg>
        <pc:spChg chg="mod">
          <ac:chgData name="Stephen Martin" userId="5f3bbcfb-0467-4c03-967d-6aa7d4dc1130" providerId="ADAL" clId="{09288A01-6A65-4F9F-8072-E61A56F96A73}" dt="2022-07-18T05:39:43.785" v="28" actId="6549"/>
          <ac:spMkLst>
            <pc:docMk/>
            <pc:sldMk cId="401682781" sldId="258"/>
            <ac:spMk id="3" creationId="{D42B11A6-F480-B75B-7AF8-DF9BBB494A00}"/>
          </ac:spMkLst>
        </pc:spChg>
      </pc:sldChg>
      <pc:sldChg chg="delSp modSp mod delDesignElem">
        <pc:chgData name="Stephen Martin" userId="5f3bbcfb-0467-4c03-967d-6aa7d4dc1130" providerId="ADAL" clId="{09288A01-6A65-4F9F-8072-E61A56F96A73}" dt="2022-07-18T05:40:09.774" v="31" actId="14100"/>
        <pc:sldMkLst>
          <pc:docMk/>
          <pc:sldMk cId="3093359946" sldId="259"/>
        </pc:sldMkLst>
        <pc:spChg chg="mod">
          <ac:chgData name="Stephen Martin" userId="5f3bbcfb-0467-4c03-967d-6aa7d4dc1130" providerId="ADAL" clId="{09288A01-6A65-4F9F-8072-E61A56F96A73}" dt="2022-07-18T05:40:09.774" v="31" actId="14100"/>
          <ac:spMkLst>
            <pc:docMk/>
            <pc:sldMk cId="3093359946" sldId="259"/>
            <ac:spMk id="3" creationId="{678B0C48-6FD0-3DD1-31C7-BEC521EEDE4B}"/>
          </ac:spMkLst>
        </pc:spChg>
        <pc:spChg chg="del">
          <ac:chgData name="Stephen Martin" userId="5f3bbcfb-0467-4c03-967d-6aa7d4dc1130" providerId="ADAL" clId="{09288A01-6A65-4F9F-8072-E61A56F96A73}" dt="2022-07-18T05:38:15.519" v="4"/>
          <ac:spMkLst>
            <pc:docMk/>
            <pc:sldMk cId="3093359946" sldId="259"/>
            <ac:spMk id="3080" creationId="{5D586E77-D27F-4AD3-990A-B2CE32C0F119}"/>
          </ac:spMkLst>
        </pc:spChg>
        <pc:spChg chg="del">
          <ac:chgData name="Stephen Martin" userId="5f3bbcfb-0467-4c03-967d-6aa7d4dc1130" providerId="ADAL" clId="{09288A01-6A65-4F9F-8072-E61A56F96A73}" dt="2022-07-18T05:38:15.519" v="4"/>
          <ac:spMkLst>
            <pc:docMk/>
            <pc:sldMk cId="3093359946" sldId="259"/>
            <ac:spMk id="3082" creationId="{D6CA807E-B8E4-442A-9C0C-FDC75F0085AF}"/>
          </ac:spMkLst>
        </pc:spChg>
        <pc:spChg chg="del">
          <ac:chgData name="Stephen Martin" userId="5f3bbcfb-0467-4c03-967d-6aa7d4dc1130" providerId="ADAL" clId="{09288A01-6A65-4F9F-8072-E61A56F96A73}" dt="2022-07-18T05:38:15.519" v="4"/>
          <ac:spMkLst>
            <pc:docMk/>
            <pc:sldMk cId="3093359946" sldId="259"/>
            <ac:spMk id="3084" creationId="{1966BA61-6F1C-4EAA-BE1A-9FB90B9827A8}"/>
          </ac:spMkLst>
        </pc:spChg>
        <pc:spChg chg="del">
          <ac:chgData name="Stephen Martin" userId="5f3bbcfb-0467-4c03-967d-6aa7d4dc1130" providerId="ADAL" clId="{09288A01-6A65-4F9F-8072-E61A56F96A73}" dt="2022-07-18T05:38:15.519" v="4"/>
          <ac:spMkLst>
            <pc:docMk/>
            <pc:sldMk cId="3093359946" sldId="259"/>
            <ac:spMk id="3086" creationId="{D682D761-4925-4E94-8AC2-EC78DB378C6F}"/>
          </ac:spMkLst>
        </pc:spChg>
        <pc:spChg chg="del">
          <ac:chgData name="Stephen Martin" userId="5f3bbcfb-0467-4c03-967d-6aa7d4dc1130" providerId="ADAL" clId="{09288A01-6A65-4F9F-8072-E61A56F96A73}" dt="2022-07-18T05:38:15.519" v="4"/>
          <ac:spMkLst>
            <pc:docMk/>
            <pc:sldMk cId="3093359946" sldId="259"/>
            <ac:spMk id="3088" creationId="{39172483-53EC-4ABF-9693-AD84FCE4E876}"/>
          </ac:spMkLst>
        </pc:spChg>
      </pc:sldChg>
      <pc:sldChg chg="delSp modSp mod delDesignElem">
        <pc:chgData name="Stephen Martin" userId="5f3bbcfb-0467-4c03-967d-6aa7d4dc1130" providerId="ADAL" clId="{09288A01-6A65-4F9F-8072-E61A56F96A73}" dt="2022-07-18T05:39:13.866" v="22" actId="6549"/>
        <pc:sldMkLst>
          <pc:docMk/>
          <pc:sldMk cId="1928092580" sldId="260"/>
        </pc:sldMkLst>
        <pc:spChg chg="mod">
          <ac:chgData name="Stephen Martin" userId="5f3bbcfb-0467-4c03-967d-6aa7d4dc1130" providerId="ADAL" clId="{09288A01-6A65-4F9F-8072-E61A56F96A73}" dt="2022-07-18T05:39:13.866" v="22" actId="6549"/>
          <ac:spMkLst>
            <pc:docMk/>
            <pc:sldMk cId="1928092580" sldId="260"/>
            <ac:spMk id="3" creationId="{924E4B89-981A-1AF6-9B19-66569F3E5D5F}"/>
          </ac:spMkLst>
        </pc:spChg>
        <pc:spChg chg="del">
          <ac:chgData name="Stephen Martin" userId="5f3bbcfb-0467-4c03-967d-6aa7d4dc1130" providerId="ADAL" clId="{09288A01-6A65-4F9F-8072-E61A56F96A73}" dt="2022-07-18T05:38:15.519" v="4"/>
          <ac:spMkLst>
            <pc:docMk/>
            <pc:sldMk cId="1928092580" sldId="260"/>
            <ac:spMk id="4118" creationId="{FE70868E-D344-4897-BC79-C7EACD60B24E}"/>
          </ac:spMkLst>
        </pc:spChg>
        <pc:spChg chg="del">
          <ac:chgData name="Stephen Martin" userId="5f3bbcfb-0467-4c03-967d-6aa7d4dc1130" providerId="ADAL" clId="{09288A01-6A65-4F9F-8072-E61A56F96A73}" dt="2022-07-18T05:38:15.519" v="4"/>
          <ac:spMkLst>
            <pc:docMk/>
            <pc:sldMk cId="1928092580" sldId="260"/>
            <ac:spMk id="4120" creationId="{1F0AAB72-7A2F-4977-AB21-E87D1F25D83D}"/>
          </ac:spMkLst>
        </pc:spChg>
        <pc:grpChg chg="del">
          <ac:chgData name="Stephen Martin" userId="5f3bbcfb-0467-4c03-967d-6aa7d4dc1130" providerId="ADAL" clId="{09288A01-6A65-4F9F-8072-E61A56F96A73}" dt="2022-07-18T05:38:15.519" v="4"/>
          <ac:grpSpMkLst>
            <pc:docMk/>
            <pc:sldMk cId="1928092580" sldId="260"/>
            <ac:grpSpMk id="4122" creationId="{82D168AF-1BDA-4D22-BF48-F96EA5FDEADB}"/>
          </ac:grpSpMkLst>
        </pc:grpChg>
      </pc:sldChg>
      <pc:sldChg chg="delSp modSp mod delDesignElem">
        <pc:chgData name="Stephen Martin" userId="5f3bbcfb-0467-4c03-967d-6aa7d4dc1130" providerId="ADAL" clId="{09288A01-6A65-4F9F-8072-E61A56F96A73}" dt="2022-07-18T05:44:20.188" v="235" actId="6549"/>
        <pc:sldMkLst>
          <pc:docMk/>
          <pc:sldMk cId="3175166362" sldId="261"/>
        </pc:sldMkLst>
        <pc:spChg chg="mod">
          <ac:chgData name="Stephen Martin" userId="5f3bbcfb-0467-4c03-967d-6aa7d4dc1130" providerId="ADAL" clId="{09288A01-6A65-4F9F-8072-E61A56F96A73}" dt="2022-07-18T05:44:20.188" v="235" actId="6549"/>
          <ac:spMkLst>
            <pc:docMk/>
            <pc:sldMk cId="3175166362" sldId="261"/>
            <ac:spMk id="5128" creationId="{14908886-62EF-4801-AD5A-1B66BA4B5062}"/>
          </ac:spMkLst>
        </pc:spChg>
        <pc:spChg chg="del">
          <ac:chgData name="Stephen Martin" userId="5f3bbcfb-0467-4c03-967d-6aa7d4dc1130" providerId="ADAL" clId="{09288A01-6A65-4F9F-8072-E61A56F96A73}" dt="2022-07-18T05:38:15.519" v="4"/>
          <ac:spMkLst>
            <pc:docMk/>
            <pc:sldMk cId="3175166362" sldId="261"/>
            <ac:spMk id="5131" creationId="{256FCDAA-76C3-414B-9868-73075E15DF5C}"/>
          </ac:spMkLst>
        </pc:spChg>
        <pc:spChg chg="del">
          <ac:chgData name="Stephen Martin" userId="5f3bbcfb-0467-4c03-967d-6aa7d4dc1130" providerId="ADAL" clId="{09288A01-6A65-4F9F-8072-E61A56F96A73}" dt="2022-07-18T05:38:15.519" v="4"/>
          <ac:spMkLst>
            <pc:docMk/>
            <pc:sldMk cId="3175166362" sldId="261"/>
            <ac:spMk id="5133" creationId="{02C8A649-1D4D-44CF-8C8E-C38947F4C418}"/>
          </ac:spMkLst>
        </pc:spChg>
        <pc:grpChg chg="del">
          <ac:chgData name="Stephen Martin" userId="5f3bbcfb-0467-4c03-967d-6aa7d4dc1130" providerId="ADAL" clId="{09288A01-6A65-4F9F-8072-E61A56F96A73}" dt="2022-07-18T05:38:15.519" v="4"/>
          <ac:grpSpMkLst>
            <pc:docMk/>
            <pc:sldMk cId="3175166362" sldId="261"/>
            <ac:grpSpMk id="5135" creationId="{67C5301E-91B2-4536-893D-47EA274444EE}"/>
          </ac:grpSpMkLst>
        </pc:grpChg>
      </pc:sldChg>
      <pc:sldChg chg="addSp modSp new mod setBg">
        <pc:chgData name="Stephen Martin" userId="5f3bbcfb-0467-4c03-967d-6aa7d4dc1130" providerId="ADAL" clId="{09288A01-6A65-4F9F-8072-E61A56F96A73}" dt="2022-07-18T05:50:44.309" v="341" actId="255"/>
        <pc:sldMkLst>
          <pc:docMk/>
          <pc:sldMk cId="861371794" sldId="262"/>
        </pc:sldMkLst>
        <pc:spChg chg="mod">
          <ac:chgData name="Stephen Martin" userId="5f3bbcfb-0467-4c03-967d-6aa7d4dc1130" providerId="ADAL" clId="{09288A01-6A65-4F9F-8072-E61A56F96A73}" dt="2022-07-18T05:47:22.239" v="239" actId="26606"/>
          <ac:spMkLst>
            <pc:docMk/>
            <pc:sldMk cId="861371794" sldId="262"/>
            <ac:spMk id="2" creationId="{1D9930F7-C650-3E48-40C7-C0EE7CB26287}"/>
          </ac:spMkLst>
        </pc:spChg>
        <pc:spChg chg="mod ord">
          <ac:chgData name="Stephen Martin" userId="5f3bbcfb-0467-4c03-967d-6aa7d4dc1130" providerId="ADAL" clId="{09288A01-6A65-4F9F-8072-E61A56F96A73}" dt="2022-07-18T05:50:44.309" v="341" actId="255"/>
          <ac:spMkLst>
            <pc:docMk/>
            <pc:sldMk cId="861371794" sldId="262"/>
            <ac:spMk id="3" creationId="{902E7C26-9631-91A8-72FA-2FD27CAD8D8B}"/>
          </ac:spMkLst>
        </pc:spChg>
        <pc:spChg chg="add">
          <ac:chgData name="Stephen Martin" userId="5f3bbcfb-0467-4c03-967d-6aa7d4dc1130" providerId="ADAL" clId="{09288A01-6A65-4F9F-8072-E61A56F96A73}" dt="2022-07-18T05:47:22.239" v="239" actId="26606"/>
          <ac:spMkLst>
            <pc:docMk/>
            <pc:sldMk cId="861371794" sldId="262"/>
            <ac:spMk id="6152" creationId="{C169E84F-4748-4D61-A105-357962627A38}"/>
          </ac:spMkLst>
        </pc:spChg>
        <pc:picChg chg="add mod">
          <ac:chgData name="Stephen Martin" userId="5f3bbcfb-0467-4c03-967d-6aa7d4dc1130" providerId="ADAL" clId="{09288A01-6A65-4F9F-8072-E61A56F96A73}" dt="2022-07-18T05:47:22.239" v="239" actId="26606"/>
          <ac:picMkLst>
            <pc:docMk/>
            <pc:sldMk cId="861371794" sldId="262"/>
            <ac:picMk id="6146" creationId="{F8E916EA-0A6D-72FC-939F-A75D260B1BE7}"/>
          </ac:picMkLst>
        </pc:picChg>
        <pc:picChg chg="add mod">
          <ac:chgData name="Stephen Martin" userId="5f3bbcfb-0467-4c03-967d-6aa7d4dc1130" providerId="ADAL" clId="{09288A01-6A65-4F9F-8072-E61A56F96A73}" dt="2022-07-18T05:47:28.641" v="240" actId="14100"/>
          <ac:picMkLst>
            <pc:docMk/>
            <pc:sldMk cId="861371794" sldId="262"/>
            <ac:picMk id="6147" creationId="{CF53EF56-F36B-F16A-53C9-F3B195A023C7}"/>
          </ac:picMkLst>
        </pc:picChg>
      </pc:sldChg>
      <pc:sldChg chg="addSp delSp modSp new mod setBg">
        <pc:chgData name="Stephen Martin" userId="5f3bbcfb-0467-4c03-967d-6aa7d4dc1130" providerId="ADAL" clId="{09288A01-6A65-4F9F-8072-E61A56F96A73}" dt="2022-07-18T05:57:20.032" v="510" actId="26606"/>
        <pc:sldMkLst>
          <pc:docMk/>
          <pc:sldMk cId="1307913733" sldId="263"/>
        </pc:sldMkLst>
        <pc:spChg chg="mod">
          <ac:chgData name="Stephen Martin" userId="5f3bbcfb-0467-4c03-967d-6aa7d4dc1130" providerId="ADAL" clId="{09288A01-6A65-4F9F-8072-E61A56F96A73}" dt="2022-07-18T05:56:06.529" v="505" actId="26606"/>
          <ac:spMkLst>
            <pc:docMk/>
            <pc:sldMk cId="1307913733" sldId="263"/>
            <ac:spMk id="2" creationId="{B8FD647E-3ABA-66FC-D2FF-CC281466ABE4}"/>
          </ac:spMkLst>
        </pc:spChg>
        <pc:spChg chg="mod ord">
          <ac:chgData name="Stephen Martin" userId="5f3bbcfb-0467-4c03-967d-6aa7d4dc1130" providerId="ADAL" clId="{09288A01-6A65-4F9F-8072-E61A56F96A73}" dt="2022-07-18T05:57:20.032" v="510" actId="26606"/>
          <ac:spMkLst>
            <pc:docMk/>
            <pc:sldMk cId="1307913733" sldId="263"/>
            <ac:spMk id="3" creationId="{C0D5B314-2E22-8FA0-878B-2849994A7AD6}"/>
          </ac:spMkLst>
        </pc:spChg>
        <pc:spChg chg="add del">
          <ac:chgData name="Stephen Martin" userId="5f3bbcfb-0467-4c03-967d-6aa7d4dc1130" providerId="ADAL" clId="{09288A01-6A65-4F9F-8072-E61A56F96A73}" dt="2022-07-18T05:57:20.032" v="510" actId="26606"/>
          <ac:spMkLst>
            <pc:docMk/>
            <pc:sldMk cId="1307913733" sldId="263"/>
            <ac:spMk id="7238" creationId="{3980D26E-23EC-408B-A278-5812930306F6}"/>
          </ac:spMkLst>
        </pc:spChg>
        <pc:spChg chg="add">
          <ac:chgData name="Stephen Martin" userId="5f3bbcfb-0467-4c03-967d-6aa7d4dc1130" providerId="ADAL" clId="{09288A01-6A65-4F9F-8072-E61A56F96A73}" dt="2022-07-18T05:57:20.032" v="510" actId="26606"/>
          <ac:spMkLst>
            <pc:docMk/>
            <pc:sldMk cId="1307913733" sldId="263"/>
            <ac:spMk id="7243" creationId="{3980D26E-23EC-408B-A278-5812930306F6}"/>
          </ac:spMkLst>
        </pc:spChg>
        <pc:grpChg chg="add del">
          <ac:chgData name="Stephen Martin" userId="5f3bbcfb-0467-4c03-967d-6aa7d4dc1130" providerId="ADAL" clId="{09288A01-6A65-4F9F-8072-E61A56F96A73}" dt="2022-07-18T05:56:06.529" v="505" actId="26606"/>
          <ac:grpSpMkLst>
            <pc:docMk/>
            <pc:sldMk cId="1307913733" sldId="263"/>
            <ac:grpSpMk id="7175" creationId="{9AE4726C-1831-4FE3-9A11-227F0DC2F0BC}"/>
          </ac:grpSpMkLst>
        </pc:grpChg>
        <pc:grpChg chg="add del">
          <ac:chgData name="Stephen Martin" userId="5f3bbcfb-0467-4c03-967d-6aa7d4dc1130" providerId="ADAL" clId="{09288A01-6A65-4F9F-8072-E61A56F96A73}" dt="2022-07-18T05:56:06.529" v="505" actId="26606"/>
          <ac:grpSpMkLst>
            <pc:docMk/>
            <pc:sldMk cId="1307913733" sldId="263"/>
            <ac:grpSpMk id="7179" creationId="{E916825F-759B-4F1A-BA80-AF7137691EC5}"/>
          </ac:grpSpMkLst>
        </pc:grpChg>
        <pc:picChg chg="add mod">
          <ac:chgData name="Stephen Martin" userId="5f3bbcfb-0467-4c03-967d-6aa7d4dc1130" providerId="ADAL" clId="{09288A01-6A65-4F9F-8072-E61A56F96A73}" dt="2022-07-18T05:57:20.032" v="510" actId="26606"/>
          <ac:picMkLst>
            <pc:docMk/>
            <pc:sldMk cId="1307913733" sldId="263"/>
            <ac:picMk id="4" creationId="{AE47A64A-9316-43F6-4966-64C75E5FC00C}"/>
          </ac:picMkLst>
        </pc:picChg>
        <pc:picChg chg="add del mod ord">
          <ac:chgData name="Stephen Martin" userId="5f3bbcfb-0467-4c03-967d-6aa7d4dc1130" providerId="ADAL" clId="{09288A01-6A65-4F9F-8072-E61A56F96A73}" dt="2022-07-18T05:56:47.512" v="506" actId="478"/>
          <ac:picMkLst>
            <pc:docMk/>
            <pc:sldMk cId="1307913733" sldId="263"/>
            <ac:picMk id="7170" creationId="{91DFB322-78DA-752B-4423-DFB387A52DE3}"/>
          </ac:picMkLst>
        </pc:picChg>
        <pc:picChg chg="add mod">
          <ac:chgData name="Stephen Martin" userId="5f3bbcfb-0467-4c03-967d-6aa7d4dc1130" providerId="ADAL" clId="{09288A01-6A65-4F9F-8072-E61A56F96A73}" dt="2022-07-18T05:56:06.529" v="505" actId="26606"/>
          <ac:picMkLst>
            <pc:docMk/>
            <pc:sldMk cId="1307913733" sldId="263"/>
            <ac:picMk id="7172" creationId="{FE45C09F-1124-1B05-45DD-07B7F6B8574E}"/>
          </ac:picMkLst>
        </pc:picChg>
        <pc:picChg chg="add mod">
          <ac:chgData name="Stephen Martin" userId="5f3bbcfb-0467-4c03-967d-6aa7d4dc1130" providerId="ADAL" clId="{09288A01-6A65-4F9F-8072-E61A56F96A73}" dt="2022-07-18T05:56:06.529" v="505" actId="26606"/>
          <ac:picMkLst>
            <pc:docMk/>
            <pc:sldMk cId="1307913733" sldId="263"/>
            <ac:picMk id="7174" creationId="{88C9E5C0-94D4-57F1-4717-02DD157BD4C8}"/>
          </ac:picMkLst>
        </pc:picChg>
      </pc:sldChg>
      <pc:sldChg chg="modSp new mod">
        <pc:chgData name="Stephen Martin" userId="5f3bbcfb-0467-4c03-967d-6aa7d4dc1130" providerId="ADAL" clId="{09288A01-6A65-4F9F-8072-E61A56F96A73}" dt="2022-07-18T09:21:44.703" v="536" actId="207"/>
        <pc:sldMkLst>
          <pc:docMk/>
          <pc:sldMk cId="808797672" sldId="264"/>
        </pc:sldMkLst>
        <pc:spChg chg="mod">
          <ac:chgData name="Stephen Martin" userId="5f3bbcfb-0467-4c03-967d-6aa7d4dc1130" providerId="ADAL" clId="{09288A01-6A65-4F9F-8072-E61A56F96A73}" dt="2022-07-18T09:21:44.703" v="536" actId="207"/>
          <ac:spMkLst>
            <pc:docMk/>
            <pc:sldMk cId="808797672" sldId="264"/>
            <ac:spMk id="2" creationId="{C4933A3D-514F-31B9-7AD6-C9E064C84DC0}"/>
          </ac:spMkLst>
        </pc:spChg>
        <pc:spChg chg="mod">
          <ac:chgData name="Stephen Martin" userId="5f3bbcfb-0467-4c03-967d-6aa7d4dc1130" providerId="ADAL" clId="{09288A01-6A65-4F9F-8072-E61A56F96A73}" dt="2022-07-18T09:19:25.983" v="520" actId="27636"/>
          <ac:spMkLst>
            <pc:docMk/>
            <pc:sldMk cId="808797672" sldId="264"/>
            <ac:spMk id="3" creationId="{9734486F-FE2A-8FD3-5452-6AACB9D72D56}"/>
          </ac:spMkLst>
        </pc:spChg>
      </pc:sldChg>
      <pc:sldChg chg="addSp delSp modSp new mod setBg">
        <pc:chgData name="Stephen Martin" userId="5f3bbcfb-0467-4c03-967d-6aa7d4dc1130" providerId="ADAL" clId="{09288A01-6A65-4F9F-8072-E61A56F96A73}" dt="2022-07-18T09:21:03.881" v="533" actId="27636"/>
        <pc:sldMkLst>
          <pc:docMk/>
          <pc:sldMk cId="516406996" sldId="265"/>
        </pc:sldMkLst>
        <pc:spChg chg="mod">
          <ac:chgData name="Stephen Martin" userId="5f3bbcfb-0467-4c03-967d-6aa7d4dc1130" providerId="ADAL" clId="{09288A01-6A65-4F9F-8072-E61A56F96A73}" dt="2022-07-18T09:20:11.734" v="524" actId="26606"/>
          <ac:spMkLst>
            <pc:docMk/>
            <pc:sldMk cId="516406996" sldId="265"/>
            <ac:spMk id="2" creationId="{A9C1234D-5D7E-51EE-A447-521FF295E06F}"/>
          </ac:spMkLst>
        </pc:spChg>
        <pc:spChg chg="del">
          <ac:chgData name="Stephen Martin" userId="5f3bbcfb-0467-4c03-967d-6aa7d4dc1130" providerId="ADAL" clId="{09288A01-6A65-4F9F-8072-E61A56F96A73}" dt="2022-07-18T09:19:56.518" v="523"/>
          <ac:spMkLst>
            <pc:docMk/>
            <pc:sldMk cId="516406996" sldId="265"/>
            <ac:spMk id="3" creationId="{4837539D-2729-F9AF-E180-E7C3E576064A}"/>
          </ac:spMkLst>
        </pc:spChg>
        <pc:spChg chg="add mod">
          <ac:chgData name="Stephen Martin" userId="5f3bbcfb-0467-4c03-967d-6aa7d4dc1130" providerId="ADAL" clId="{09288A01-6A65-4F9F-8072-E61A56F96A73}" dt="2022-07-18T09:21:03.881" v="533" actId="27636"/>
          <ac:spMkLst>
            <pc:docMk/>
            <pc:sldMk cId="516406996" sldId="265"/>
            <ac:spMk id="8" creationId="{327D4F6D-F92B-6B6B-DA91-5C0CD8627A6E}"/>
          </ac:spMkLst>
        </pc:spChg>
        <pc:picChg chg="add mod">
          <ac:chgData name="Stephen Martin" userId="5f3bbcfb-0467-4c03-967d-6aa7d4dc1130" providerId="ADAL" clId="{09288A01-6A65-4F9F-8072-E61A56F96A73}" dt="2022-07-18T09:20:11.734" v="524" actId="26606"/>
          <ac:picMkLst>
            <pc:docMk/>
            <pc:sldMk cId="516406996" sldId="265"/>
            <ac:picMk id="4" creationId="{20476818-8D71-187C-668D-0E205907EC07}"/>
          </ac:picMkLst>
        </pc:picChg>
      </pc:sldChg>
      <pc:sldChg chg="addSp delSp modSp new mod setBg">
        <pc:chgData name="Stephen Martin" userId="5f3bbcfb-0467-4c03-967d-6aa7d4dc1130" providerId="ADAL" clId="{09288A01-6A65-4F9F-8072-E61A56F96A73}" dt="2022-07-18T09:23:18.922" v="565" actId="20577"/>
        <pc:sldMkLst>
          <pc:docMk/>
          <pc:sldMk cId="2715662187" sldId="266"/>
        </pc:sldMkLst>
        <pc:spChg chg="mod">
          <ac:chgData name="Stephen Martin" userId="5f3bbcfb-0467-4c03-967d-6aa7d4dc1130" providerId="ADAL" clId="{09288A01-6A65-4F9F-8072-E61A56F96A73}" dt="2022-07-18T09:22:28.202" v="541" actId="14100"/>
          <ac:spMkLst>
            <pc:docMk/>
            <pc:sldMk cId="2715662187" sldId="266"/>
            <ac:spMk id="2" creationId="{13A11A89-23D7-829A-BD4E-9480CF6271A3}"/>
          </ac:spMkLst>
        </pc:spChg>
        <pc:spChg chg="del">
          <ac:chgData name="Stephen Martin" userId="5f3bbcfb-0467-4c03-967d-6aa7d4dc1130" providerId="ADAL" clId="{09288A01-6A65-4F9F-8072-E61A56F96A73}" dt="2022-07-18T09:22:01.826" v="537"/>
          <ac:spMkLst>
            <pc:docMk/>
            <pc:sldMk cId="2715662187" sldId="266"/>
            <ac:spMk id="3" creationId="{EE4ECF63-01E2-8B1D-4BDA-72BED715DB7C}"/>
          </ac:spMkLst>
        </pc:spChg>
        <pc:spChg chg="add mod">
          <ac:chgData name="Stephen Martin" userId="5f3bbcfb-0467-4c03-967d-6aa7d4dc1130" providerId="ADAL" clId="{09288A01-6A65-4F9F-8072-E61A56F96A73}" dt="2022-07-18T09:23:18.922" v="565" actId="20577"/>
          <ac:spMkLst>
            <pc:docMk/>
            <pc:sldMk cId="2715662187" sldId="266"/>
            <ac:spMk id="8" creationId="{AEC4FBE8-3EA6-3B1D-767A-D2EC42448F53}"/>
          </ac:spMkLst>
        </pc:spChg>
        <pc:spChg chg="add">
          <ac:chgData name="Stephen Martin" userId="5f3bbcfb-0467-4c03-967d-6aa7d4dc1130" providerId="ADAL" clId="{09288A01-6A65-4F9F-8072-E61A56F96A73}" dt="2022-07-18T09:22:15.471" v="538" actId="26606"/>
          <ac:spMkLst>
            <pc:docMk/>
            <pc:sldMk cId="2715662187" sldId="266"/>
            <ac:spMk id="11" creationId="{C2E4E997-8672-4FFD-B8EC-9932A8E4714B}"/>
          </ac:spMkLst>
        </pc:spChg>
        <pc:grpChg chg="add">
          <ac:chgData name="Stephen Martin" userId="5f3bbcfb-0467-4c03-967d-6aa7d4dc1130" providerId="ADAL" clId="{09288A01-6A65-4F9F-8072-E61A56F96A73}" dt="2022-07-18T09:22:15.471" v="538" actId="26606"/>
          <ac:grpSpMkLst>
            <pc:docMk/>
            <pc:sldMk cId="2715662187" sldId="266"/>
            <ac:grpSpMk id="15" creationId="{453E4DEE-E996-40F8-8635-0FF43D7348F9}"/>
          </ac:grpSpMkLst>
        </pc:grpChg>
        <pc:picChg chg="add mod">
          <ac:chgData name="Stephen Martin" userId="5f3bbcfb-0467-4c03-967d-6aa7d4dc1130" providerId="ADAL" clId="{09288A01-6A65-4F9F-8072-E61A56F96A73}" dt="2022-07-18T09:22:15.471" v="538" actId="26606"/>
          <ac:picMkLst>
            <pc:docMk/>
            <pc:sldMk cId="2715662187" sldId="266"/>
            <ac:picMk id="4" creationId="{F3397430-70EA-4336-C131-23A0979E9CB0}"/>
          </ac:picMkLst>
        </pc:picChg>
        <pc:picChg chg="add">
          <ac:chgData name="Stephen Martin" userId="5f3bbcfb-0467-4c03-967d-6aa7d4dc1130" providerId="ADAL" clId="{09288A01-6A65-4F9F-8072-E61A56F96A73}" dt="2022-07-18T09:22:15.471" v="538" actId="26606"/>
          <ac:picMkLst>
            <pc:docMk/>
            <pc:sldMk cId="2715662187" sldId="266"/>
            <ac:picMk id="13" creationId="{FE6BA9E6-1D9E-4D30-B528-D49FA1342E4E}"/>
          </ac:picMkLst>
        </pc:picChg>
      </pc:sldChg>
      <pc:sldChg chg="addSp delSp modSp new mod setBg">
        <pc:chgData name="Stephen Martin" userId="5f3bbcfb-0467-4c03-967d-6aa7d4dc1130" providerId="ADAL" clId="{09288A01-6A65-4F9F-8072-E61A56F96A73}" dt="2022-07-18T09:25:05.095" v="592" actId="27636"/>
        <pc:sldMkLst>
          <pc:docMk/>
          <pc:sldMk cId="4013953657" sldId="267"/>
        </pc:sldMkLst>
        <pc:spChg chg="mod">
          <ac:chgData name="Stephen Martin" userId="5f3bbcfb-0467-4c03-967d-6aa7d4dc1130" providerId="ADAL" clId="{09288A01-6A65-4F9F-8072-E61A56F96A73}" dt="2022-07-18T09:24:19.959" v="569" actId="26606"/>
          <ac:spMkLst>
            <pc:docMk/>
            <pc:sldMk cId="4013953657" sldId="267"/>
            <ac:spMk id="2" creationId="{F00490BC-2B4A-C8A6-866F-D03FF03B77AF}"/>
          </ac:spMkLst>
        </pc:spChg>
        <pc:spChg chg="del">
          <ac:chgData name="Stephen Martin" userId="5f3bbcfb-0467-4c03-967d-6aa7d4dc1130" providerId="ADAL" clId="{09288A01-6A65-4F9F-8072-E61A56F96A73}" dt="2022-07-18T09:23:58.044" v="568"/>
          <ac:spMkLst>
            <pc:docMk/>
            <pc:sldMk cId="4013953657" sldId="267"/>
            <ac:spMk id="3" creationId="{E92A8307-AFE0-1F8B-3BBE-C9ABE31BC1B6}"/>
          </ac:spMkLst>
        </pc:spChg>
        <pc:spChg chg="add mod">
          <ac:chgData name="Stephen Martin" userId="5f3bbcfb-0467-4c03-967d-6aa7d4dc1130" providerId="ADAL" clId="{09288A01-6A65-4F9F-8072-E61A56F96A73}" dt="2022-07-18T09:25:05.095" v="592" actId="27636"/>
          <ac:spMkLst>
            <pc:docMk/>
            <pc:sldMk cId="4013953657" sldId="267"/>
            <ac:spMk id="8" creationId="{7FB4A27E-EDFA-1C5E-1875-E3322BA011D7}"/>
          </ac:spMkLst>
        </pc:spChg>
        <pc:picChg chg="add mod">
          <ac:chgData name="Stephen Martin" userId="5f3bbcfb-0467-4c03-967d-6aa7d4dc1130" providerId="ADAL" clId="{09288A01-6A65-4F9F-8072-E61A56F96A73}" dt="2022-07-18T09:24:19.959" v="569" actId="26606"/>
          <ac:picMkLst>
            <pc:docMk/>
            <pc:sldMk cId="4013953657" sldId="267"/>
            <ac:picMk id="4" creationId="{08C14117-E18B-A3C6-EF84-9EE43429885E}"/>
          </ac:picMkLst>
        </pc:picChg>
      </pc:sldChg>
      <pc:sldChg chg="addSp delSp modSp new mod setBg">
        <pc:chgData name="Stephen Martin" userId="5f3bbcfb-0467-4c03-967d-6aa7d4dc1130" providerId="ADAL" clId="{09288A01-6A65-4F9F-8072-E61A56F96A73}" dt="2022-07-18T09:31:32.019" v="819" actId="27636"/>
        <pc:sldMkLst>
          <pc:docMk/>
          <pc:sldMk cId="4255353660" sldId="268"/>
        </pc:sldMkLst>
        <pc:spChg chg="mod">
          <ac:chgData name="Stephen Martin" userId="5f3bbcfb-0467-4c03-967d-6aa7d4dc1130" providerId="ADAL" clId="{09288A01-6A65-4F9F-8072-E61A56F96A73}" dt="2022-07-18T09:25:50.736" v="596" actId="26606"/>
          <ac:spMkLst>
            <pc:docMk/>
            <pc:sldMk cId="4255353660" sldId="268"/>
            <ac:spMk id="2" creationId="{CA0443A8-EAFF-113E-2565-E8B94B78F33E}"/>
          </ac:spMkLst>
        </pc:spChg>
        <pc:spChg chg="del">
          <ac:chgData name="Stephen Martin" userId="5f3bbcfb-0467-4c03-967d-6aa7d4dc1130" providerId="ADAL" clId="{09288A01-6A65-4F9F-8072-E61A56F96A73}" dt="2022-07-18T09:25:34.100" v="595"/>
          <ac:spMkLst>
            <pc:docMk/>
            <pc:sldMk cId="4255353660" sldId="268"/>
            <ac:spMk id="3" creationId="{E214C127-19A9-A283-2B43-BF32037DC011}"/>
          </ac:spMkLst>
        </pc:spChg>
        <pc:spChg chg="add mod">
          <ac:chgData name="Stephen Martin" userId="5f3bbcfb-0467-4c03-967d-6aa7d4dc1130" providerId="ADAL" clId="{09288A01-6A65-4F9F-8072-E61A56F96A73}" dt="2022-07-18T09:31:32.019" v="819" actId="27636"/>
          <ac:spMkLst>
            <pc:docMk/>
            <pc:sldMk cId="4255353660" sldId="268"/>
            <ac:spMk id="8" creationId="{7E5EC7EB-D2F6-3402-60F1-A5C4167FB08F}"/>
          </ac:spMkLst>
        </pc:spChg>
        <pc:picChg chg="add mod">
          <ac:chgData name="Stephen Martin" userId="5f3bbcfb-0467-4c03-967d-6aa7d4dc1130" providerId="ADAL" clId="{09288A01-6A65-4F9F-8072-E61A56F96A73}" dt="2022-07-18T09:25:50.736" v="596" actId="26606"/>
          <ac:picMkLst>
            <pc:docMk/>
            <pc:sldMk cId="4255353660" sldId="268"/>
            <ac:picMk id="4" creationId="{B3365F69-CF4B-FBE3-787A-DE5675DC5D95}"/>
          </ac:picMkLst>
        </pc:picChg>
      </pc:sldChg>
      <pc:sldChg chg="addSp delSp modSp new mod setBg">
        <pc:chgData name="Stephen Martin" userId="5f3bbcfb-0467-4c03-967d-6aa7d4dc1130" providerId="ADAL" clId="{09288A01-6A65-4F9F-8072-E61A56F96A73}" dt="2022-07-18T09:29:09.738" v="707" actId="5793"/>
        <pc:sldMkLst>
          <pc:docMk/>
          <pc:sldMk cId="2834628839" sldId="269"/>
        </pc:sldMkLst>
        <pc:spChg chg="mod">
          <ac:chgData name="Stephen Martin" userId="5f3bbcfb-0467-4c03-967d-6aa7d4dc1130" providerId="ADAL" clId="{09288A01-6A65-4F9F-8072-E61A56F96A73}" dt="2022-07-18T09:28:53.368" v="703" actId="26606"/>
          <ac:spMkLst>
            <pc:docMk/>
            <pc:sldMk cId="2834628839" sldId="269"/>
            <ac:spMk id="2" creationId="{C16359F7-AA3A-FE19-81F3-25AE2D56B1EC}"/>
          </ac:spMkLst>
        </pc:spChg>
        <pc:spChg chg="del">
          <ac:chgData name="Stephen Martin" userId="5f3bbcfb-0467-4c03-967d-6aa7d4dc1130" providerId="ADAL" clId="{09288A01-6A65-4F9F-8072-E61A56F96A73}" dt="2022-07-18T09:28:39.071" v="702"/>
          <ac:spMkLst>
            <pc:docMk/>
            <pc:sldMk cId="2834628839" sldId="269"/>
            <ac:spMk id="3" creationId="{1A9CDACE-49A3-9BD1-FEC4-44A1A545458F}"/>
          </ac:spMkLst>
        </pc:spChg>
        <pc:spChg chg="add mod">
          <ac:chgData name="Stephen Martin" userId="5f3bbcfb-0467-4c03-967d-6aa7d4dc1130" providerId="ADAL" clId="{09288A01-6A65-4F9F-8072-E61A56F96A73}" dt="2022-07-18T09:29:09.738" v="707" actId="5793"/>
          <ac:spMkLst>
            <pc:docMk/>
            <pc:sldMk cId="2834628839" sldId="269"/>
            <ac:spMk id="8" creationId="{5DEA69F3-C579-FED6-7C13-5154B342060B}"/>
          </ac:spMkLst>
        </pc:spChg>
        <pc:picChg chg="add mod">
          <ac:chgData name="Stephen Martin" userId="5f3bbcfb-0467-4c03-967d-6aa7d4dc1130" providerId="ADAL" clId="{09288A01-6A65-4F9F-8072-E61A56F96A73}" dt="2022-07-18T09:28:53.368" v="703" actId="26606"/>
          <ac:picMkLst>
            <pc:docMk/>
            <pc:sldMk cId="2834628839" sldId="269"/>
            <ac:picMk id="4" creationId="{BB840C97-97F5-9481-66C0-097E1715B659}"/>
          </ac:picMkLst>
        </pc:picChg>
      </pc:sldChg>
      <pc:sldChg chg="addSp delSp modSp new mod setBg">
        <pc:chgData name="Stephen Martin" userId="5f3bbcfb-0467-4c03-967d-6aa7d4dc1130" providerId="ADAL" clId="{09288A01-6A65-4F9F-8072-E61A56F96A73}" dt="2022-07-18T09:30:32.666" v="724" actId="20577"/>
        <pc:sldMkLst>
          <pc:docMk/>
          <pc:sldMk cId="1009109458" sldId="270"/>
        </pc:sldMkLst>
        <pc:spChg chg="mod">
          <ac:chgData name="Stephen Martin" userId="5f3bbcfb-0467-4c03-967d-6aa7d4dc1130" providerId="ADAL" clId="{09288A01-6A65-4F9F-8072-E61A56F96A73}" dt="2022-07-18T09:30:11.284" v="713" actId="26606"/>
          <ac:spMkLst>
            <pc:docMk/>
            <pc:sldMk cId="1009109458" sldId="270"/>
            <ac:spMk id="2" creationId="{A279C934-AE37-7BAA-9DCB-189D34271C64}"/>
          </ac:spMkLst>
        </pc:spChg>
        <pc:spChg chg="del">
          <ac:chgData name="Stephen Martin" userId="5f3bbcfb-0467-4c03-967d-6aa7d4dc1130" providerId="ADAL" clId="{09288A01-6A65-4F9F-8072-E61A56F96A73}" dt="2022-07-18T09:29:48.473" v="710"/>
          <ac:spMkLst>
            <pc:docMk/>
            <pc:sldMk cId="1009109458" sldId="270"/>
            <ac:spMk id="3" creationId="{06AEE5B7-B0E2-ED88-4308-8A5650ED4485}"/>
          </ac:spMkLst>
        </pc:spChg>
        <pc:spChg chg="add del">
          <ac:chgData name="Stephen Martin" userId="5f3bbcfb-0467-4c03-967d-6aa7d4dc1130" providerId="ADAL" clId="{09288A01-6A65-4F9F-8072-E61A56F96A73}" dt="2022-07-18T09:30:11.271" v="712" actId="26606"/>
          <ac:spMkLst>
            <pc:docMk/>
            <pc:sldMk cId="1009109458" sldId="270"/>
            <ac:spMk id="8" creationId="{E5D6F54C-48EC-17C9-3373-975FFFE015A6}"/>
          </ac:spMkLst>
        </pc:spChg>
        <pc:spChg chg="add mod">
          <ac:chgData name="Stephen Martin" userId="5f3bbcfb-0467-4c03-967d-6aa7d4dc1130" providerId="ADAL" clId="{09288A01-6A65-4F9F-8072-E61A56F96A73}" dt="2022-07-18T09:30:32.666" v="724" actId="20577"/>
          <ac:spMkLst>
            <pc:docMk/>
            <pc:sldMk cId="1009109458" sldId="270"/>
            <ac:spMk id="10" creationId="{11202E09-2D1A-D75A-4C5B-23837DFD49B2}"/>
          </ac:spMkLst>
        </pc:spChg>
        <pc:picChg chg="add mod">
          <ac:chgData name="Stephen Martin" userId="5f3bbcfb-0467-4c03-967d-6aa7d4dc1130" providerId="ADAL" clId="{09288A01-6A65-4F9F-8072-E61A56F96A73}" dt="2022-07-18T09:30:11.284" v="713" actId="26606"/>
          <ac:picMkLst>
            <pc:docMk/>
            <pc:sldMk cId="1009109458" sldId="270"/>
            <ac:picMk id="4" creationId="{7424E181-4D0D-A4B7-23B4-9D553F358E71}"/>
          </ac:picMkLst>
        </pc:picChg>
      </pc:sldChg>
      <pc:sldChg chg="addSp modSp new mod setBg">
        <pc:chgData name="Stephen Martin" userId="5f3bbcfb-0467-4c03-967d-6aa7d4dc1130" providerId="ADAL" clId="{09288A01-6A65-4F9F-8072-E61A56F96A73}" dt="2022-07-18T09:32:40.632" v="826" actId="26606"/>
        <pc:sldMkLst>
          <pc:docMk/>
          <pc:sldMk cId="4229000287" sldId="271"/>
        </pc:sldMkLst>
        <pc:spChg chg="mod">
          <ac:chgData name="Stephen Martin" userId="5f3bbcfb-0467-4c03-967d-6aa7d4dc1130" providerId="ADAL" clId="{09288A01-6A65-4F9F-8072-E61A56F96A73}" dt="2022-07-18T09:32:40.632" v="826" actId="26606"/>
          <ac:spMkLst>
            <pc:docMk/>
            <pc:sldMk cId="4229000287" sldId="271"/>
            <ac:spMk id="2" creationId="{09AC6C99-6E39-604D-3E1C-D1D3621817AB}"/>
          </ac:spMkLst>
        </pc:spChg>
        <pc:spChg chg="mod ord">
          <ac:chgData name="Stephen Martin" userId="5f3bbcfb-0467-4c03-967d-6aa7d4dc1130" providerId="ADAL" clId="{09288A01-6A65-4F9F-8072-E61A56F96A73}" dt="2022-07-18T09:32:40.632" v="826" actId="26606"/>
          <ac:spMkLst>
            <pc:docMk/>
            <pc:sldMk cId="4229000287" sldId="271"/>
            <ac:spMk id="3" creationId="{5A6A7694-D0B1-2F3F-6EF8-D2ADF1C81140}"/>
          </ac:spMkLst>
        </pc:spChg>
        <pc:picChg chg="add mod">
          <ac:chgData name="Stephen Martin" userId="5f3bbcfb-0467-4c03-967d-6aa7d4dc1130" providerId="ADAL" clId="{09288A01-6A65-4F9F-8072-E61A56F96A73}" dt="2022-07-18T09:32:40.632" v="826" actId="26606"/>
          <ac:picMkLst>
            <pc:docMk/>
            <pc:sldMk cId="4229000287" sldId="271"/>
            <ac:picMk id="4" creationId="{447FDB85-3C3E-49B3-7D2D-E398207456C5}"/>
          </ac:picMkLst>
        </pc:picChg>
      </pc:sldChg>
      <pc:sldChg chg="addSp delSp modSp new mod setBg">
        <pc:chgData name="Stephen Martin" userId="5f3bbcfb-0467-4c03-967d-6aa7d4dc1130" providerId="ADAL" clId="{09288A01-6A65-4F9F-8072-E61A56F96A73}" dt="2022-07-18T09:34:04.586" v="836" actId="5793"/>
        <pc:sldMkLst>
          <pc:docMk/>
          <pc:sldMk cId="3132208160" sldId="272"/>
        </pc:sldMkLst>
        <pc:spChg chg="mod">
          <ac:chgData name="Stephen Martin" userId="5f3bbcfb-0467-4c03-967d-6aa7d4dc1130" providerId="ADAL" clId="{09288A01-6A65-4F9F-8072-E61A56F96A73}" dt="2022-07-18T09:33:43.676" v="830" actId="26606"/>
          <ac:spMkLst>
            <pc:docMk/>
            <pc:sldMk cId="3132208160" sldId="272"/>
            <ac:spMk id="2" creationId="{447F24FB-EAF4-D75F-8C4B-D323F84ED7C3}"/>
          </ac:spMkLst>
        </pc:spChg>
        <pc:spChg chg="del">
          <ac:chgData name="Stephen Martin" userId="5f3bbcfb-0467-4c03-967d-6aa7d4dc1130" providerId="ADAL" clId="{09288A01-6A65-4F9F-8072-E61A56F96A73}" dt="2022-07-18T09:33:25.655" v="829"/>
          <ac:spMkLst>
            <pc:docMk/>
            <pc:sldMk cId="3132208160" sldId="272"/>
            <ac:spMk id="3" creationId="{BB07E99A-07C3-5C5D-5C31-CE83CA7F3FFC}"/>
          </ac:spMkLst>
        </pc:spChg>
        <pc:spChg chg="add mod">
          <ac:chgData name="Stephen Martin" userId="5f3bbcfb-0467-4c03-967d-6aa7d4dc1130" providerId="ADAL" clId="{09288A01-6A65-4F9F-8072-E61A56F96A73}" dt="2022-07-18T09:34:04.586" v="836" actId="5793"/>
          <ac:spMkLst>
            <pc:docMk/>
            <pc:sldMk cId="3132208160" sldId="272"/>
            <ac:spMk id="8" creationId="{405BAFBC-E760-4B0E-4EC2-3E42DC63D4C2}"/>
          </ac:spMkLst>
        </pc:spChg>
        <pc:picChg chg="add mod">
          <ac:chgData name="Stephen Martin" userId="5f3bbcfb-0467-4c03-967d-6aa7d4dc1130" providerId="ADAL" clId="{09288A01-6A65-4F9F-8072-E61A56F96A73}" dt="2022-07-18T09:33:43.676" v="830" actId="26606"/>
          <ac:picMkLst>
            <pc:docMk/>
            <pc:sldMk cId="3132208160" sldId="272"/>
            <ac:picMk id="4" creationId="{3867FBB1-8474-81CC-3015-C3383D48B288}"/>
          </ac:picMkLst>
        </pc:picChg>
      </pc:sldChg>
      <pc:sldChg chg="addSp delSp modSp new mod setBg">
        <pc:chgData name="Stephen Martin" userId="5f3bbcfb-0467-4c03-967d-6aa7d4dc1130" providerId="ADAL" clId="{09288A01-6A65-4F9F-8072-E61A56F96A73}" dt="2022-07-18T09:35:01.186" v="845" actId="5793"/>
        <pc:sldMkLst>
          <pc:docMk/>
          <pc:sldMk cId="2645773109" sldId="273"/>
        </pc:sldMkLst>
        <pc:spChg chg="mod">
          <ac:chgData name="Stephen Martin" userId="5f3bbcfb-0467-4c03-967d-6aa7d4dc1130" providerId="ADAL" clId="{09288A01-6A65-4F9F-8072-E61A56F96A73}" dt="2022-07-18T09:34:49.366" v="840" actId="26606"/>
          <ac:spMkLst>
            <pc:docMk/>
            <pc:sldMk cId="2645773109" sldId="273"/>
            <ac:spMk id="2" creationId="{4113A499-F09A-F070-2845-9C1747C84039}"/>
          </ac:spMkLst>
        </pc:spChg>
        <pc:spChg chg="del">
          <ac:chgData name="Stephen Martin" userId="5f3bbcfb-0467-4c03-967d-6aa7d4dc1130" providerId="ADAL" clId="{09288A01-6A65-4F9F-8072-E61A56F96A73}" dt="2022-07-18T09:34:33.391" v="839"/>
          <ac:spMkLst>
            <pc:docMk/>
            <pc:sldMk cId="2645773109" sldId="273"/>
            <ac:spMk id="3" creationId="{9308F48F-5EFA-BB2B-B090-BEE6CB0A7712}"/>
          </ac:spMkLst>
        </pc:spChg>
        <pc:spChg chg="add mod">
          <ac:chgData name="Stephen Martin" userId="5f3bbcfb-0467-4c03-967d-6aa7d4dc1130" providerId="ADAL" clId="{09288A01-6A65-4F9F-8072-E61A56F96A73}" dt="2022-07-18T09:35:01.186" v="845" actId="5793"/>
          <ac:spMkLst>
            <pc:docMk/>
            <pc:sldMk cId="2645773109" sldId="273"/>
            <ac:spMk id="8" creationId="{647CCCAA-A52E-ADD1-D1A3-6D19DBF8530D}"/>
          </ac:spMkLst>
        </pc:spChg>
        <pc:spChg chg="add">
          <ac:chgData name="Stephen Martin" userId="5f3bbcfb-0467-4c03-967d-6aa7d4dc1130" providerId="ADAL" clId="{09288A01-6A65-4F9F-8072-E61A56F96A73}" dt="2022-07-18T09:34:49.366" v="840" actId="26606"/>
          <ac:spMkLst>
            <pc:docMk/>
            <pc:sldMk cId="2645773109" sldId="273"/>
            <ac:spMk id="11" creationId="{C2E4E997-8672-4FFD-B8EC-9932A8E4714B}"/>
          </ac:spMkLst>
        </pc:spChg>
        <pc:grpChg chg="add">
          <ac:chgData name="Stephen Martin" userId="5f3bbcfb-0467-4c03-967d-6aa7d4dc1130" providerId="ADAL" clId="{09288A01-6A65-4F9F-8072-E61A56F96A73}" dt="2022-07-18T09:34:49.366" v="840" actId="26606"/>
          <ac:grpSpMkLst>
            <pc:docMk/>
            <pc:sldMk cId="2645773109" sldId="273"/>
            <ac:grpSpMk id="15" creationId="{453E4DEE-E996-40F8-8635-0FF43D7348F9}"/>
          </ac:grpSpMkLst>
        </pc:grpChg>
        <pc:picChg chg="add mod">
          <ac:chgData name="Stephen Martin" userId="5f3bbcfb-0467-4c03-967d-6aa7d4dc1130" providerId="ADAL" clId="{09288A01-6A65-4F9F-8072-E61A56F96A73}" dt="2022-07-18T09:34:49.366" v="840" actId="26606"/>
          <ac:picMkLst>
            <pc:docMk/>
            <pc:sldMk cId="2645773109" sldId="273"/>
            <ac:picMk id="4" creationId="{626CB7D0-429F-F8A4-DC23-288DA0F8AD74}"/>
          </ac:picMkLst>
        </pc:picChg>
        <pc:picChg chg="add">
          <ac:chgData name="Stephen Martin" userId="5f3bbcfb-0467-4c03-967d-6aa7d4dc1130" providerId="ADAL" clId="{09288A01-6A65-4F9F-8072-E61A56F96A73}" dt="2022-07-18T09:34:49.366" v="840" actId="26606"/>
          <ac:picMkLst>
            <pc:docMk/>
            <pc:sldMk cId="2645773109" sldId="273"/>
            <ac:picMk id="13" creationId="{FE6BA9E6-1D9E-4D30-B528-D49FA1342E4E}"/>
          </ac:picMkLst>
        </pc:picChg>
      </pc:sldChg>
      <pc:sldChg chg="addSp delSp modSp new mod setBg">
        <pc:chgData name="Stephen Martin" userId="5f3bbcfb-0467-4c03-967d-6aa7d4dc1130" providerId="ADAL" clId="{09288A01-6A65-4F9F-8072-E61A56F96A73}" dt="2022-07-18T09:36:38.210" v="866" actId="5793"/>
        <pc:sldMkLst>
          <pc:docMk/>
          <pc:sldMk cId="3376938945" sldId="274"/>
        </pc:sldMkLst>
        <pc:spChg chg="mod">
          <ac:chgData name="Stephen Martin" userId="5f3bbcfb-0467-4c03-967d-6aa7d4dc1130" providerId="ADAL" clId="{09288A01-6A65-4F9F-8072-E61A56F96A73}" dt="2022-07-18T09:36:00.798" v="849" actId="26606"/>
          <ac:spMkLst>
            <pc:docMk/>
            <pc:sldMk cId="3376938945" sldId="274"/>
            <ac:spMk id="2" creationId="{769AE78A-ED63-E93C-E3DB-139C9BCDF838}"/>
          </ac:spMkLst>
        </pc:spChg>
        <pc:spChg chg="del">
          <ac:chgData name="Stephen Martin" userId="5f3bbcfb-0467-4c03-967d-6aa7d4dc1130" providerId="ADAL" clId="{09288A01-6A65-4F9F-8072-E61A56F96A73}" dt="2022-07-18T09:35:39.913" v="848"/>
          <ac:spMkLst>
            <pc:docMk/>
            <pc:sldMk cId="3376938945" sldId="274"/>
            <ac:spMk id="3" creationId="{17DD59EA-1A1B-852F-92D5-EE683B65667F}"/>
          </ac:spMkLst>
        </pc:spChg>
        <pc:spChg chg="add mod">
          <ac:chgData name="Stephen Martin" userId="5f3bbcfb-0467-4c03-967d-6aa7d4dc1130" providerId="ADAL" clId="{09288A01-6A65-4F9F-8072-E61A56F96A73}" dt="2022-07-18T09:36:38.210" v="866" actId="5793"/>
          <ac:spMkLst>
            <pc:docMk/>
            <pc:sldMk cId="3376938945" sldId="274"/>
            <ac:spMk id="8" creationId="{E6F2F6D0-3C7C-F8D6-5A23-22BD87FE71B7}"/>
          </ac:spMkLst>
        </pc:spChg>
        <pc:picChg chg="add mod">
          <ac:chgData name="Stephen Martin" userId="5f3bbcfb-0467-4c03-967d-6aa7d4dc1130" providerId="ADAL" clId="{09288A01-6A65-4F9F-8072-E61A56F96A73}" dt="2022-07-18T09:36:00.798" v="849" actId="26606"/>
          <ac:picMkLst>
            <pc:docMk/>
            <pc:sldMk cId="3376938945" sldId="274"/>
            <ac:picMk id="4" creationId="{1137F3B7-98A7-C15C-D7DF-68FBC8B371E8}"/>
          </ac:picMkLst>
        </pc:picChg>
      </pc:sldChg>
      <pc:sldChg chg="addSp delSp modSp new mod setBg">
        <pc:chgData name="Stephen Martin" userId="5f3bbcfb-0467-4c03-967d-6aa7d4dc1130" providerId="ADAL" clId="{09288A01-6A65-4F9F-8072-E61A56F96A73}" dt="2022-07-18T09:41:30.297" v="945" actId="20577"/>
        <pc:sldMkLst>
          <pc:docMk/>
          <pc:sldMk cId="3695955861" sldId="275"/>
        </pc:sldMkLst>
        <pc:spChg chg="mod">
          <ac:chgData name="Stephen Martin" userId="5f3bbcfb-0467-4c03-967d-6aa7d4dc1130" providerId="ADAL" clId="{09288A01-6A65-4F9F-8072-E61A56F96A73}" dt="2022-07-18T09:40:46.089" v="891" actId="6549"/>
          <ac:spMkLst>
            <pc:docMk/>
            <pc:sldMk cId="3695955861" sldId="275"/>
            <ac:spMk id="2" creationId="{2A55C40B-E4C5-A478-F116-B802669CB8F4}"/>
          </ac:spMkLst>
        </pc:spChg>
        <pc:spChg chg="del">
          <ac:chgData name="Stephen Martin" userId="5f3bbcfb-0467-4c03-967d-6aa7d4dc1130" providerId="ADAL" clId="{09288A01-6A65-4F9F-8072-E61A56F96A73}" dt="2022-07-18T09:39:50.915" v="868"/>
          <ac:spMkLst>
            <pc:docMk/>
            <pc:sldMk cId="3695955861" sldId="275"/>
            <ac:spMk id="3" creationId="{8FA85779-1138-9D22-D869-F9604828CA3B}"/>
          </ac:spMkLst>
        </pc:spChg>
        <pc:spChg chg="add mod">
          <ac:chgData name="Stephen Martin" userId="5f3bbcfb-0467-4c03-967d-6aa7d4dc1130" providerId="ADAL" clId="{09288A01-6A65-4F9F-8072-E61A56F96A73}" dt="2022-07-18T09:41:30.297" v="945" actId="20577"/>
          <ac:spMkLst>
            <pc:docMk/>
            <pc:sldMk cId="3695955861" sldId="275"/>
            <ac:spMk id="9222" creationId="{A00CF031-DA72-1CEE-CDD4-4907F7C7295E}"/>
          </ac:spMkLst>
        </pc:spChg>
        <pc:grpChg chg="add">
          <ac:chgData name="Stephen Martin" userId="5f3bbcfb-0467-4c03-967d-6aa7d4dc1130" providerId="ADAL" clId="{09288A01-6A65-4F9F-8072-E61A56F96A73}" dt="2022-07-18T09:39:56.341" v="869" actId="26606"/>
          <ac:grpSpMkLst>
            <pc:docMk/>
            <pc:sldMk cId="3695955861" sldId="275"/>
            <ac:grpSpMk id="9225" creationId="{9AE4726C-1831-4FE3-9A11-227F0DC2F0BC}"/>
          </ac:grpSpMkLst>
        </pc:grpChg>
        <pc:grpChg chg="add">
          <ac:chgData name="Stephen Martin" userId="5f3bbcfb-0467-4c03-967d-6aa7d4dc1130" providerId="ADAL" clId="{09288A01-6A65-4F9F-8072-E61A56F96A73}" dt="2022-07-18T09:39:56.341" v="869" actId="26606"/>
          <ac:grpSpMkLst>
            <pc:docMk/>
            <pc:sldMk cId="3695955861" sldId="275"/>
            <ac:grpSpMk id="9229" creationId="{E916825F-759B-4F1A-BA80-AF7137691EC5}"/>
          </ac:grpSpMkLst>
        </pc:grpChg>
        <pc:picChg chg="add mod">
          <ac:chgData name="Stephen Martin" userId="5f3bbcfb-0467-4c03-967d-6aa7d4dc1130" providerId="ADAL" clId="{09288A01-6A65-4F9F-8072-E61A56F96A73}" dt="2022-07-18T09:39:56.341" v="869" actId="26606"/>
          <ac:picMkLst>
            <pc:docMk/>
            <pc:sldMk cId="3695955861" sldId="275"/>
            <ac:picMk id="9218" creationId="{8FFF2EBD-FA5E-4638-2F5E-1E5B45D92C4F}"/>
          </ac:picMkLst>
        </pc:picChg>
      </pc:sldChg>
      <pc:sldChg chg="modSp add mod">
        <pc:chgData name="Stephen Martin" userId="5f3bbcfb-0467-4c03-967d-6aa7d4dc1130" providerId="ADAL" clId="{09288A01-6A65-4F9F-8072-E61A56F96A73}" dt="2022-07-18T14:21:30.735" v="1005" actId="27636"/>
        <pc:sldMkLst>
          <pc:docMk/>
          <pc:sldMk cId="3998273642" sldId="276"/>
        </pc:sldMkLst>
        <pc:spChg chg="mod">
          <ac:chgData name="Stephen Martin" userId="5f3bbcfb-0467-4c03-967d-6aa7d4dc1130" providerId="ADAL" clId="{09288A01-6A65-4F9F-8072-E61A56F96A73}" dt="2022-07-18T14:21:30.735" v="1005" actId="27636"/>
          <ac:spMkLst>
            <pc:docMk/>
            <pc:sldMk cId="3998273642" sldId="276"/>
            <ac:spMk id="9222" creationId="{A00CF031-DA72-1CEE-CDD4-4907F7C7295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F34DE1-8BCA-4B14-8118-665AAA5CEAEE}" type="datetimeFigureOut">
              <a:rPr lang="en-AU" smtClean="0"/>
              <a:t>18/07/2022</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329678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396664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140112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6701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3252659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F34DE1-8BCA-4B14-8118-665AAA5CEAEE}" type="datetimeFigureOut">
              <a:rPr lang="en-AU" smtClean="0"/>
              <a:t>18/07/2022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256930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F34DE1-8BCA-4B14-8118-665AAA5CEAEE}" type="datetimeFigureOut">
              <a:rPr lang="en-AU" smtClean="0"/>
              <a:t>18/07/2022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42762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34DE1-8BCA-4B14-8118-665AAA5CEAEE}" type="datetimeFigureOut">
              <a:rPr lang="en-AU" smtClean="0"/>
              <a:t>18/07/2022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2333625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34DE1-8BCA-4B14-8118-665AAA5CEAEE}" type="datetimeFigureOut">
              <a:rPr lang="en-AU" smtClean="0"/>
              <a:t>18/07/2022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273418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34DE1-8BCA-4B14-8118-665AAA5CEAEE}" type="datetimeFigureOut">
              <a:rPr lang="en-AU" smtClean="0"/>
              <a:t>18/07/2022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204121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34DE1-8BCA-4B14-8118-665AAA5CEAEE}" type="datetimeFigureOut">
              <a:rPr lang="en-AU" smtClean="0"/>
              <a:t>18/07/2022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27908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156809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34DE1-8BCA-4B14-8118-665AAA5CEAEE}" type="datetimeFigureOut">
              <a:rPr lang="en-AU" smtClean="0"/>
              <a:t>18/07/2022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402675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F34DE1-8BCA-4B14-8118-665AAA5CEAEE}" type="datetimeFigureOut">
              <a:rPr lang="en-AU" smtClean="0"/>
              <a:t>18/07/2022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352974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34DE1-8BCA-4B14-8118-665AAA5CEAEE}" type="datetimeFigureOut">
              <a:rPr lang="en-AU" smtClean="0"/>
              <a:t>18/07/2022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48341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59637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4DE1-8BCA-4B14-8118-665AAA5CEAEE}" type="datetimeFigureOut">
              <a:rPr lang="en-AU" smtClean="0"/>
              <a:t>18/07/2022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CBEC113-2402-4A64-A2CA-51838BA81418}" type="slidenum">
              <a:rPr lang="en-AU" smtClean="0"/>
              <a:t>‹#›</a:t>
            </a:fld>
            <a:endParaRPr lang="en-AU"/>
          </a:p>
        </p:txBody>
      </p:sp>
    </p:spTree>
    <p:extLst>
      <p:ext uri="{BB962C8B-B14F-4D97-AF65-F5344CB8AC3E}">
        <p14:creationId xmlns:p14="http://schemas.microsoft.com/office/powerpoint/2010/main" val="412040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F34DE1-8BCA-4B14-8118-665AAA5CEAEE}" type="datetimeFigureOut">
              <a:rPr lang="en-AU" smtClean="0"/>
              <a:t>18/07/2022</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BEC113-2402-4A64-A2CA-51838BA81418}" type="slidenum">
              <a:rPr lang="en-AU" smtClean="0"/>
              <a:t>‹#›</a:t>
            </a:fld>
            <a:endParaRPr lang="en-AU"/>
          </a:p>
        </p:txBody>
      </p:sp>
    </p:spTree>
    <p:extLst>
      <p:ext uri="{BB962C8B-B14F-4D97-AF65-F5344CB8AC3E}">
        <p14:creationId xmlns:p14="http://schemas.microsoft.com/office/powerpoint/2010/main" val="4087416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ackboard.southmetrotafe.wa.edu.au/webapps/blackboard/execute/courseMain?course_id=_25488_1"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64" name="Rectangle 8263">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266" name="Group 8265">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8267"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68"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9"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0"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71"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2"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3"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4"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5"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6"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7"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8"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9"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0"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1"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2"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3"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4"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5"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6"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7"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8"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89"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0"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1"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2"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3"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4"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5"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96"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7"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8"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99"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0"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1"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2"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3"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4"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5"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6"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7"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08"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09"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0"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1"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2"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3"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4"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5"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6"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7"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8"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19"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20"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322"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5F9A53-6469-D285-3DEF-8CE5A48CBAB1}"/>
              </a:ext>
            </a:extLst>
          </p:cNvPr>
          <p:cNvSpPr>
            <a:spLocks noGrp="1"/>
          </p:cNvSpPr>
          <p:nvPr>
            <p:ph type="ctrTitle"/>
          </p:nvPr>
        </p:nvSpPr>
        <p:spPr>
          <a:xfrm>
            <a:off x="8057397" y="1113282"/>
            <a:ext cx="3489569" cy="2396681"/>
          </a:xfrm>
        </p:spPr>
        <p:txBody>
          <a:bodyPr>
            <a:normAutofit/>
          </a:bodyPr>
          <a:lstStyle/>
          <a:p>
            <a:r>
              <a:rPr lang="en-US" sz="3100" b="1" i="0" u="none" strike="noStrike">
                <a:solidFill>
                  <a:srgbClr val="FFFFFF"/>
                </a:solidFill>
                <a:effectLst/>
                <a:latin typeface="inherit"/>
                <a:hlinkClick r:id="rId3" tooltip="ICTSAS432 - Identify and resolve client ICT problems"/>
              </a:rPr>
              <a:t>ICTSAS432 - Identify and resolve client ICT problems</a:t>
            </a:r>
            <a:br>
              <a:rPr lang="en-US" sz="3100" b="1" i="0">
                <a:solidFill>
                  <a:srgbClr val="FFFFFF"/>
                </a:solidFill>
                <a:effectLst/>
                <a:latin typeface="inherit"/>
              </a:rPr>
            </a:br>
            <a:endParaRPr lang="en-AU" sz="3100">
              <a:solidFill>
                <a:srgbClr val="FFFFFF"/>
              </a:solidFill>
            </a:endParaRPr>
          </a:p>
        </p:txBody>
      </p:sp>
      <p:sp>
        <p:nvSpPr>
          <p:cNvPr id="3" name="Subtitle 2">
            <a:extLst>
              <a:ext uri="{FF2B5EF4-FFF2-40B4-BE49-F238E27FC236}">
                <a16:creationId xmlns:a16="http://schemas.microsoft.com/office/drawing/2014/main" id="{AB62A557-2BBA-10F7-4CDA-8C8C33CA81DC}"/>
              </a:ext>
            </a:extLst>
          </p:cNvPr>
          <p:cNvSpPr>
            <a:spLocks noGrp="1"/>
          </p:cNvSpPr>
          <p:nvPr>
            <p:ph type="subTitle" idx="1"/>
          </p:nvPr>
        </p:nvSpPr>
        <p:spPr>
          <a:xfrm>
            <a:off x="8046666" y="3602038"/>
            <a:ext cx="3500301" cy="2052720"/>
          </a:xfrm>
        </p:spPr>
        <p:txBody>
          <a:bodyPr>
            <a:normAutofit/>
          </a:bodyPr>
          <a:lstStyle/>
          <a:p>
            <a:r>
              <a:rPr lang="en-US" sz="1800">
                <a:solidFill>
                  <a:schemeClr val="bg2"/>
                </a:solidFill>
              </a:rPr>
              <a:t>Session 1</a:t>
            </a:r>
            <a:endParaRPr lang="en-AU" sz="1800">
              <a:solidFill>
                <a:schemeClr val="bg2"/>
              </a:solidFill>
            </a:endParaRPr>
          </a:p>
        </p:txBody>
      </p:sp>
      <p:sp useBgFill="1">
        <p:nvSpPr>
          <p:cNvPr id="8324"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25 (More) Funny Computer Quotes | Tech Source">
            <a:extLst>
              <a:ext uri="{FF2B5EF4-FFF2-40B4-BE49-F238E27FC236}">
                <a16:creationId xmlns:a16="http://schemas.microsoft.com/office/drawing/2014/main" id="{BD9B11E4-3E24-DBBD-285E-CF994C244E4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1232437"/>
            <a:ext cx="6112382" cy="438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8960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34D-5D7E-51EE-A447-521FF295E06F}"/>
              </a:ext>
            </a:extLst>
          </p:cNvPr>
          <p:cNvSpPr>
            <a:spLocks noGrp="1"/>
          </p:cNvSpPr>
          <p:nvPr>
            <p:ph type="title"/>
          </p:nvPr>
        </p:nvSpPr>
        <p:spPr>
          <a:xfrm>
            <a:off x="1141413" y="618518"/>
            <a:ext cx="9905998" cy="1478570"/>
          </a:xfrm>
        </p:spPr>
        <p:txBody>
          <a:bodyPr>
            <a:normAutofit/>
          </a:bodyPr>
          <a:lstStyle/>
          <a:p>
            <a:r>
              <a:rPr lang="en-AU" dirty="0"/>
              <a:t>VGA (Video Graphics Array)</a:t>
            </a:r>
          </a:p>
        </p:txBody>
      </p:sp>
      <p:pic>
        <p:nvPicPr>
          <p:cNvPr id="4" name="Content Placeholder 3" descr="computer cables">
            <a:extLst>
              <a:ext uri="{FF2B5EF4-FFF2-40B4-BE49-F238E27FC236}">
                <a16:creationId xmlns:a16="http://schemas.microsoft.com/office/drawing/2014/main" id="{20476818-8D71-187C-668D-0E205907E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41411" y="2459280"/>
            <a:ext cx="4689234" cy="313006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327D4F6D-F92B-6B6B-DA91-5C0CD8627A6E}"/>
              </a:ext>
            </a:extLst>
          </p:cNvPr>
          <p:cNvSpPr>
            <a:spLocks noGrp="1"/>
          </p:cNvSpPr>
          <p:nvPr>
            <p:ph idx="1"/>
          </p:nvPr>
        </p:nvSpPr>
        <p:spPr>
          <a:xfrm>
            <a:off x="6336727" y="1585519"/>
            <a:ext cx="4710683" cy="4205682"/>
          </a:xfrm>
        </p:spPr>
        <p:txBody>
          <a:bodyPr>
            <a:normAutofit/>
          </a:bodyPr>
          <a:lstStyle/>
          <a:p>
            <a:r>
              <a:rPr lang="en-US" sz="1800" dirty="0"/>
              <a:t>Created way back in the 1980’s, the VGA connection cable was the standard cable used to connect a computer to a monitor. More recently, it has faded out of popularity due to the gradual shift towards digital connections over analog. Still, if you look on any video card or display apparatus, there is a good chance you’ll see a VGA port.</a:t>
            </a:r>
          </a:p>
          <a:p>
            <a:r>
              <a:rPr lang="en-US" sz="1800" dirty="0"/>
              <a:t>VGA connections can be identified by 15 pins arranged in 3 rows with 5 on each row. Each row corresponds to the 3 different color channels used in display: red, green, and blue.</a:t>
            </a:r>
          </a:p>
        </p:txBody>
      </p:sp>
    </p:spTree>
    <p:extLst>
      <p:ext uri="{BB962C8B-B14F-4D97-AF65-F5344CB8AC3E}">
        <p14:creationId xmlns:p14="http://schemas.microsoft.com/office/powerpoint/2010/main" val="51640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A11A89-23D7-829A-BD4E-9480CF6271A3}"/>
              </a:ext>
            </a:extLst>
          </p:cNvPr>
          <p:cNvSpPr>
            <a:spLocks noGrp="1"/>
          </p:cNvSpPr>
          <p:nvPr>
            <p:ph type="title"/>
          </p:nvPr>
        </p:nvSpPr>
        <p:spPr>
          <a:xfrm>
            <a:off x="1141412" y="618518"/>
            <a:ext cx="6268727" cy="1478570"/>
          </a:xfrm>
        </p:spPr>
        <p:txBody>
          <a:bodyPr>
            <a:normAutofit/>
          </a:bodyPr>
          <a:lstStyle/>
          <a:p>
            <a:r>
              <a:rPr lang="en-AU" sz="3200" dirty="0"/>
              <a:t>DVI (Digital Visual Interface)</a:t>
            </a:r>
          </a:p>
        </p:txBody>
      </p:sp>
      <p:sp>
        <p:nvSpPr>
          <p:cNvPr id="8" name="Content Placeholder 7">
            <a:extLst>
              <a:ext uri="{FF2B5EF4-FFF2-40B4-BE49-F238E27FC236}">
                <a16:creationId xmlns:a16="http://schemas.microsoft.com/office/drawing/2014/main" id="{AEC4FBE8-3EA6-3B1D-767A-D2EC42448F53}"/>
              </a:ext>
            </a:extLst>
          </p:cNvPr>
          <p:cNvSpPr>
            <a:spLocks noGrp="1"/>
          </p:cNvSpPr>
          <p:nvPr>
            <p:ph idx="1"/>
          </p:nvPr>
        </p:nvSpPr>
        <p:spPr>
          <a:xfrm>
            <a:off x="1141412" y="1719743"/>
            <a:ext cx="4459287" cy="4494790"/>
          </a:xfrm>
        </p:spPr>
        <p:txBody>
          <a:bodyPr>
            <a:normAutofit fontScale="70000" lnSpcReduction="20000"/>
          </a:bodyPr>
          <a:lstStyle/>
          <a:p>
            <a:pPr marL="0" indent="0">
              <a:buNone/>
            </a:pPr>
            <a:r>
              <a:rPr lang="en-US" sz="2600" dirty="0"/>
              <a:t>The DVI connection became the successor to VGA as technology moved away from analog towards digital. Digital displays, like LCD, proved to be higher quality, which soon became the market standard for home pictures. DVI connectors come in 3 varieties.</a:t>
            </a:r>
          </a:p>
          <a:p>
            <a:pPr marL="0" indent="0">
              <a:buNone/>
            </a:pPr>
            <a:r>
              <a:rPr lang="en-US" sz="2600" dirty="0"/>
              <a:t>DVI-A can transmit analog signals, allowing it to be backwards compatible with VGA (useful for CRT monitors and LCDs of lower quality).</a:t>
            </a:r>
          </a:p>
          <a:p>
            <a:pPr marL="0" indent="0">
              <a:buNone/>
            </a:pPr>
            <a:r>
              <a:rPr lang="en-US" sz="2600" dirty="0"/>
              <a:t>DVI-D can transmit the newer digital signals.</a:t>
            </a:r>
          </a:p>
          <a:p>
            <a:pPr marL="0" indent="0">
              <a:buNone/>
            </a:pPr>
            <a:r>
              <a:rPr lang="en-US" sz="2600" dirty="0"/>
              <a:t>DVI-I is capable of both analog and digital.</a:t>
            </a:r>
          </a:p>
          <a:p>
            <a:pPr marL="0" indent="0">
              <a:buNone/>
            </a:pPr>
            <a:r>
              <a:rPr lang="en-US" sz="2600" dirty="0"/>
              <a:t>In certain cases, you may need a VGA-to-DVI or DVI-to-VGA converter cable.</a:t>
            </a:r>
          </a:p>
          <a:p>
            <a:endParaRPr lang="en-US" sz="2000" dirty="0"/>
          </a:p>
        </p:txBody>
      </p:sp>
      <p:pic>
        <p:nvPicPr>
          <p:cNvPr id="4" name="Content Placeholder 3" descr="computer cables wiring">
            <a:extLst>
              <a:ext uri="{FF2B5EF4-FFF2-40B4-BE49-F238E27FC236}">
                <a16:creationId xmlns:a16="http://schemas.microsoft.com/office/drawing/2014/main" id="{F3397430-70EA-4336-C131-23A0979E9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2011534"/>
            <a:ext cx="5456279" cy="280998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71566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90BC-2B4A-C8A6-866F-D03FF03B77AF}"/>
              </a:ext>
            </a:extLst>
          </p:cNvPr>
          <p:cNvSpPr>
            <a:spLocks noGrp="1"/>
          </p:cNvSpPr>
          <p:nvPr>
            <p:ph type="title"/>
          </p:nvPr>
        </p:nvSpPr>
        <p:spPr>
          <a:xfrm>
            <a:off x="1141413" y="618518"/>
            <a:ext cx="9905998" cy="1478570"/>
          </a:xfrm>
        </p:spPr>
        <p:txBody>
          <a:bodyPr>
            <a:normAutofit/>
          </a:bodyPr>
          <a:lstStyle/>
          <a:p>
            <a:pPr algn="ctr"/>
            <a:r>
              <a:rPr lang="en-US" dirty="0"/>
              <a:t>HDMI (High Definition Multimedia Interface)</a:t>
            </a:r>
            <a:endParaRPr lang="en-AU"/>
          </a:p>
        </p:txBody>
      </p:sp>
      <p:pic>
        <p:nvPicPr>
          <p:cNvPr id="4" name="Content Placeholder 3" descr="computer cables wiring">
            <a:extLst>
              <a:ext uri="{FF2B5EF4-FFF2-40B4-BE49-F238E27FC236}">
                <a16:creationId xmlns:a16="http://schemas.microsoft.com/office/drawing/2014/main" id="{08C14117-E18B-A3C6-EF84-9EE43429885E}"/>
              </a:ext>
            </a:extLst>
          </p:cNvPr>
          <p:cNvPicPr>
            <a:picLocks noChangeAspect="1"/>
          </p:cNvPicPr>
          <p:nvPr/>
        </p:nvPicPr>
        <p:blipFill rotWithShape="1">
          <a:blip r:embed="rId3">
            <a:extLst>
              <a:ext uri="{28A0092B-C50C-407E-A947-70E740481C1C}">
                <a14:useLocalDpi xmlns:a14="http://schemas.microsoft.com/office/drawing/2010/main" val="0"/>
              </a:ext>
            </a:extLst>
          </a:blip>
          <a:srcRect l="4898" r="38988" b="2"/>
          <a:stretch/>
        </p:blipFill>
        <p:spPr bwMode="auto">
          <a:xfrm>
            <a:off x="1141411" y="2249487"/>
            <a:ext cx="3494597" cy="354965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7FB4A27E-EDFA-1C5E-1875-E3322BA011D7}"/>
              </a:ext>
            </a:extLst>
          </p:cNvPr>
          <p:cNvSpPr>
            <a:spLocks noGrp="1"/>
          </p:cNvSpPr>
          <p:nvPr>
            <p:ph idx="1"/>
          </p:nvPr>
        </p:nvSpPr>
        <p:spPr>
          <a:xfrm>
            <a:off x="5034578" y="1728132"/>
            <a:ext cx="6449949" cy="4823670"/>
          </a:xfrm>
        </p:spPr>
        <p:txBody>
          <a:bodyPr>
            <a:normAutofit fontScale="62500" lnSpcReduction="20000"/>
          </a:bodyPr>
          <a:lstStyle/>
          <a:p>
            <a:pPr marL="0" indent="0">
              <a:buNone/>
            </a:pPr>
            <a:r>
              <a:rPr lang="en-US" sz="2900" dirty="0"/>
              <a:t>In the past decade, high-definition broadcasts became the new standard of what it means to be high quality. Unlike VGA and DVI, HDMI sends both video and audio signals together. The signals are digital only; thus, HDMI is only compatible with newer devices.</a:t>
            </a:r>
          </a:p>
          <a:p>
            <a:pPr marL="0" indent="0">
              <a:buNone/>
            </a:pPr>
            <a:r>
              <a:rPr lang="en-US" sz="2900" dirty="0"/>
              <a:t>HDMI connectors come in 4 types:</a:t>
            </a:r>
          </a:p>
          <a:p>
            <a:pPr marL="0" indent="0">
              <a:buNone/>
            </a:pPr>
            <a:r>
              <a:rPr lang="en-US" sz="2900" dirty="0"/>
              <a:t>Type A is the most popular. This connector can be identified by its 19 pins on the male head. Type A is compatible with single-link DVI-D connections.</a:t>
            </a:r>
          </a:p>
          <a:p>
            <a:pPr marL="0" indent="0">
              <a:buNone/>
            </a:pPr>
            <a:r>
              <a:rPr lang="en-US" sz="2900" dirty="0"/>
              <a:t>Type B is larger than Type A, coming in at 29 pins on the male head. Type B is compatible with dual-link DVI-D connections.</a:t>
            </a:r>
          </a:p>
          <a:p>
            <a:pPr marL="0" indent="0">
              <a:buNone/>
            </a:pPr>
            <a:r>
              <a:rPr lang="en-US" sz="2900" dirty="0"/>
              <a:t>Type C is a 19-pin connector that’s most often used with portable devices, like camcorders and digital cameras.</a:t>
            </a:r>
          </a:p>
          <a:p>
            <a:pPr marL="0" indent="0">
              <a:buNone/>
            </a:pPr>
            <a:r>
              <a:rPr lang="en-US" sz="2900" dirty="0"/>
              <a:t>Type D looks similar to a micro-USB cord. It also has 19 pins.</a:t>
            </a:r>
          </a:p>
          <a:p>
            <a:endParaRPr lang="en-US" dirty="0"/>
          </a:p>
        </p:txBody>
      </p:sp>
    </p:spTree>
    <p:extLst>
      <p:ext uri="{BB962C8B-B14F-4D97-AF65-F5344CB8AC3E}">
        <p14:creationId xmlns:p14="http://schemas.microsoft.com/office/powerpoint/2010/main" val="401395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43A8-EAFF-113E-2565-E8B94B78F33E}"/>
              </a:ext>
            </a:extLst>
          </p:cNvPr>
          <p:cNvSpPr>
            <a:spLocks noGrp="1"/>
          </p:cNvSpPr>
          <p:nvPr>
            <p:ph type="title"/>
          </p:nvPr>
        </p:nvSpPr>
        <p:spPr>
          <a:xfrm>
            <a:off x="1141413" y="618518"/>
            <a:ext cx="9905998" cy="1478570"/>
          </a:xfrm>
        </p:spPr>
        <p:txBody>
          <a:bodyPr>
            <a:normAutofit/>
          </a:bodyPr>
          <a:lstStyle/>
          <a:p>
            <a:r>
              <a:rPr lang="en-AU" dirty="0"/>
              <a:t>USB (Universal Serial Bus)</a:t>
            </a:r>
          </a:p>
        </p:txBody>
      </p:sp>
      <p:pic>
        <p:nvPicPr>
          <p:cNvPr id="4" name="Content Placeholder 3" descr="computer cables wiring">
            <a:extLst>
              <a:ext uri="{FF2B5EF4-FFF2-40B4-BE49-F238E27FC236}">
                <a16:creationId xmlns:a16="http://schemas.microsoft.com/office/drawing/2014/main" id="{B3365F69-CF4B-FBE3-787A-DE5675DC5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41411" y="3447703"/>
            <a:ext cx="3494597" cy="115321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7E5EC7EB-D2F6-3402-60F1-A5C4167FB08F}"/>
              </a:ext>
            </a:extLst>
          </p:cNvPr>
          <p:cNvSpPr>
            <a:spLocks noGrp="1"/>
          </p:cNvSpPr>
          <p:nvPr>
            <p:ph idx="1"/>
          </p:nvPr>
        </p:nvSpPr>
        <p:spPr>
          <a:xfrm>
            <a:off x="4723002" y="1560352"/>
            <a:ext cx="6853805" cy="4890782"/>
          </a:xfrm>
        </p:spPr>
        <p:txBody>
          <a:bodyPr>
            <a:normAutofit fontScale="55000" lnSpcReduction="20000"/>
          </a:bodyPr>
          <a:lstStyle/>
          <a:p>
            <a:pPr marL="0" indent="0">
              <a:buNone/>
            </a:pPr>
            <a:r>
              <a:rPr lang="en-US" sz="3300" dirty="0"/>
              <a:t>From left to right: micro USB, mini USB, type B standard USB, and type A standard USB (both female and male).</a:t>
            </a:r>
          </a:p>
          <a:p>
            <a:pPr marL="0" indent="0">
              <a:buNone/>
            </a:pPr>
            <a:r>
              <a:rPr lang="en-US" sz="3300" dirty="0"/>
              <a:t>Nearly every form of computer peripheral device — keyboards, mice, headsets, flash drives, wireless adapters, etc. — can be connected to your computer through a USB port. The design has evolved over the years, which means there are multiple versions of USB available:</a:t>
            </a:r>
          </a:p>
          <a:p>
            <a:pPr marL="0" indent="0">
              <a:buNone/>
            </a:pPr>
            <a:r>
              <a:rPr lang="en-US" sz="3300" dirty="0"/>
              <a:t>USB 1.0/1.1 can transmit data at speeds up to 12 Mbps.</a:t>
            </a:r>
          </a:p>
          <a:p>
            <a:pPr marL="0" indent="0">
              <a:buNone/>
            </a:pPr>
            <a:r>
              <a:rPr lang="en-US" sz="3300" dirty="0"/>
              <a:t>USB 2.0 can transmit data at speeds up to 480 Mbps and is compatible with older versions of USB. </a:t>
            </a:r>
          </a:p>
          <a:p>
            <a:pPr marL="0" indent="0">
              <a:buNone/>
            </a:pPr>
            <a:r>
              <a:rPr lang="en-US" sz="3300" dirty="0"/>
              <a:t>USB 3.0 can transmit data at speeds up to 4.8 Gbps. It is compatible with previous versions of USB.</a:t>
            </a:r>
          </a:p>
          <a:p>
            <a:pPr marL="0" indent="0">
              <a:buNone/>
            </a:pPr>
            <a:r>
              <a:rPr lang="en-US" sz="3300" dirty="0"/>
              <a:t>The mini and micro USB variants are most often used with smaller, portable devices like PDAs, phones, and digital cameras. The standard USB connectors are more often used on devices that tend to remain plugged in, like external hard drives, keyboards, and mice.</a:t>
            </a:r>
          </a:p>
          <a:p>
            <a:pPr marL="0" indent="0">
              <a:buNone/>
            </a:pPr>
            <a:endParaRPr lang="en-US" dirty="0"/>
          </a:p>
        </p:txBody>
      </p:sp>
    </p:spTree>
    <p:extLst>
      <p:ext uri="{BB962C8B-B14F-4D97-AF65-F5344CB8AC3E}">
        <p14:creationId xmlns:p14="http://schemas.microsoft.com/office/powerpoint/2010/main" val="425535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59F7-AA3A-FE19-81F3-25AE2D56B1EC}"/>
              </a:ext>
            </a:extLst>
          </p:cNvPr>
          <p:cNvSpPr>
            <a:spLocks noGrp="1"/>
          </p:cNvSpPr>
          <p:nvPr>
            <p:ph type="title"/>
          </p:nvPr>
        </p:nvSpPr>
        <p:spPr>
          <a:xfrm>
            <a:off x="1141413" y="618518"/>
            <a:ext cx="9905998" cy="1478570"/>
          </a:xfrm>
        </p:spPr>
        <p:txBody>
          <a:bodyPr>
            <a:normAutofit/>
          </a:bodyPr>
          <a:lstStyle/>
          <a:p>
            <a:r>
              <a:rPr lang="en-AU" dirty="0"/>
              <a:t>IDE (Integrated Drive Electronics)</a:t>
            </a:r>
          </a:p>
        </p:txBody>
      </p:sp>
      <p:pic>
        <p:nvPicPr>
          <p:cNvPr id="4" name="Content Placeholder 3" descr="computer networking cables">
            <a:extLst>
              <a:ext uri="{FF2B5EF4-FFF2-40B4-BE49-F238E27FC236}">
                <a16:creationId xmlns:a16="http://schemas.microsoft.com/office/drawing/2014/main" id="{BB840C97-97F5-9481-66C0-097E1715B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41411" y="3098244"/>
            <a:ext cx="3494597" cy="185213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5DEA69F3-C579-FED6-7C13-5154B342060B}"/>
              </a:ext>
            </a:extLst>
          </p:cNvPr>
          <p:cNvSpPr>
            <a:spLocks noGrp="1"/>
          </p:cNvSpPr>
          <p:nvPr>
            <p:ph idx="1"/>
          </p:nvPr>
        </p:nvSpPr>
        <p:spPr>
          <a:xfrm>
            <a:off x="5034579" y="2249487"/>
            <a:ext cx="6012832" cy="3541714"/>
          </a:xfrm>
        </p:spPr>
        <p:txBody>
          <a:bodyPr>
            <a:normAutofit fontScale="92500" lnSpcReduction="10000"/>
          </a:bodyPr>
          <a:lstStyle/>
          <a:p>
            <a:pPr marL="0" indent="0">
              <a:buNone/>
            </a:pPr>
            <a:r>
              <a:rPr lang="en-US" dirty="0"/>
              <a:t>IDE cables were used to connect storage devices to a motherboard. If you’ve ever opened up an old computer with an old hard drive then you likely know what an IDE connector looks like. It’s the wide cable that looks like a ribbon with more than 2 plugs.</a:t>
            </a:r>
          </a:p>
          <a:p>
            <a:pPr marL="0" indent="0">
              <a:buNone/>
            </a:pPr>
            <a:r>
              <a:rPr lang="en-US" dirty="0"/>
              <a:t>The connectors on an IDE cable have 40 pins; the smaller 2.5” drive variety uses a form-factor version of the IDE that has 44 pins.</a:t>
            </a:r>
          </a:p>
          <a:p>
            <a:endParaRPr lang="en-US" dirty="0"/>
          </a:p>
        </p:txBody>
      </p:sp>
    </p:spTree>
    <p:extLst>
      <p:ext uri="{BB962C8B-B14F-4D97-AF65-F5344CB8AC3E}">
        <p14:creationId xmlns:p14="http://schemas.microsoft.com/office/powerpoint/2010/main" val="283462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C934-AE37-7BAA-9DCB-189D34271C64}"/>
              </a:ext>
            </a:extLst>
          </p:cNvPr>
          <p:cNvSpPr>
            <a:spLocks noGrp="1"/>
          </p:cNvSpPr>
          <p:nvPr>
            <p:ph type="title"/>
          </p:nvPr>
        </p:nvSpPr>
        <p:spPr>
          <a:xfrm>
            <a:off x="1141413" y="618518"/>
            <a:ext cx="9905998" cy="1478570"/>
          </a:xfrm>
        </p:spPr>
        <p:txBody>
          <a:bodyPr>
            <a:normAutofit/>
          </a:bodyPr>
          <a:lstStyle/>
          <a:p>
            <a:pPr algn="ctr"/>
            <a:r>
              <a:rPr lang="en-US" dirty="0"/>
              <a:t>SATA (Serial Advanced Technology Attachment)</a:t>
            </a:r>
            <a:endParaRPr lang="en-AU"/>
          </a:p>
        </p:txBody>
      </p:sp>
      <p:sp>
        <p:nvSpPr>
          <p:cNvPr id="10" name="Content Placeholder 7">
            <a:extLst>
              <a:ext uri="{FF2B5EF4-FFF2-40B4-BE49-F238E27FC236}">
                <a16:creationId xmlns:a16="http://schemas.microsoft.com/office/drawing/2014/main" id="{11202E09-2D1A-D75A-4C5B-23837DFD49B2}"/>
              </a:ext>
            </a:extLst>
          </p:cNvPr>
          <p:cNvSpPr>
            <a:spLocks noGrp="1"/>
          </p:cNvSpPr>
          <p:nvPr>
            <p:ph idx="1"/>
          </p:nvPr>
        </p:nvSpPr>
        <p:spPr>
          <a:xfrm>
            <a:off x="1141412" y="1828800"/>
            <a:ext cx="4844521" cy="4410682"/>
          </a:xfrm>
        </p:spPr>
        <p:txBody>
          <a:bodyPr anchor="ctr">
            <a:normAutofit fontScale="92500" lnSpcReduction="10000"/>
          </a:bodyPr>
          <a:lstStyle/>
          <a:p>
            <a:pPr marL="0" indent="0">
              <a:buNone/>
            </a:pPr>
            <a:r>
              <a:rPr lang="en-US" dirty="0"/>
              <a:t>Newer hard drives will likely use SATA ports over IDE ports. In fact, SATA was designed to succeed IDE, and it has. Compared to IDE, SATA provides higher data transfer speeds. Your motherboard needs to be compatible with SATA, and nowadays most of them are.</a:t>
            </a:r>
          </a:p>
          <a:p>
            <a:pPr marL="0" indent="0">
              <a:buNone/>
            </a:pPr>
            <a:r>
              <a:rPr lang="en-US" dirty="0"/>
              <a:t>A standard SATA cable can be identified by two connectors, each having 7 pins and an empty notch. It looks like a subtle L-shape.</a:t>
            </a:r>
          </a:p>
          <a:p>
            <a:endParaRPr lang="en-US" dirty="0"/>
          </a:p>
        </p:txBody>
      </p:sp>
      <p:pic>
        <p:nvPicPr>
          <p:cNvPr id="4" name="Content Placeholder 3" descr="computer networking cables">
            <a:extLst>
              <a:ext uri="{FF2B5EF4-FFF2-40B4-BE49-F238E27FC236}">
                <a16:creationId xmlns:a16="http://schemas.microsoft.com/office/drawing/2014/main" id="{7424E181-4D0D-A4B7-23B4-9D553F358E71}"/>
              </a:ext>
            </a:extLst>
          </p:cNvPr>
          <p:cNvPicPr>
            <a:picLocks noChangeAspect="1"/>
          </p:cNvPicPr>
          <p:nvPr/>
        </p:nvPicPr>
        <p:blipFill rotWithShape="1">
          <a:blip r:embed="rId3">
            <a:extLst>
              <a:ext uri="{28A0092B-C50C-407E-A947-70E740481C1C}">
                <a14:useLocalDpi xmlns:a14="http://schemas.microsoft.com/office/drawing/2010/main" val="0"/>
              </a:ext>
            </a:extLst>
          </a:blip>
          <a:srcRect t="1911" r="3" b="3"/>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0910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6C99-6E39-604D-3E1C-D1D3621817AB}"/>
              </a:ext>
            </a:extLst>
          </p:cNvPr>
          <p:cNvSpPr>
            <a:spLocks noGrp="1"/>
          </p:cNvSpPr>
          <p:nvPr>
            <p:ph type="title"/>
          </p:nvPr>
        </p:nvSpPr>
        <p:spPr>
          <a:xfrm>
            <a:off x="1141413" y="618518"/>
            <a:ext cx="9905998" cy="1478570"/>
          </a:xfrm>
        </p:spPr>
        <p:txBody>
          <a:bodyPr>
            <a:normAutofit/>
          </a:bodyPr>
          <a:lstStyle/>
          <a:p>
            <a:pPr algn="ctr"/>
            <a:r>
              <a:rPr lang="en-US" dirty="0"/>
              <a:t>SATA (External Serial Advanced Technology Attachment)</a:t>
            </a:r>
            <a:endParaRPr lang="en-AU"/>
          </a:p>
        </p:txBody>
      </p:sp>
      <p:pic>
        <p:nvPicPr>
          <p:cNvPr id="4" name="Picture 3" descr="computer networking cables">
            <a:extLst>
              <a:ext uri="{FF2B5EF4-FFF2-40B4-BE49-F238E27FC236}">
                <a16:creationId xmlns:a16="http://schemas.microsoft.com/office/drawing/2014/main" id="{447FDB85-3C3E-49B3-7D2D-E398207456C5}"/>
              </a:ext>
            </a:extLst>
          </p:cNvPr>
          <p:cNvPicPr>
            <a:picLocks noChangeAspect="1"/>
          </p:cNvPicPr>
          <p:nvPr/>
        </p:nvPicPr>
        <p:blipFill rotWithShape="1">
          <a:blip r:embed="rId3">
            <a:extLst>
              <a:ext uri="{28A0092B-C50C-407E-A947-70E740481C1C}">
                <a14:useLocalDpi xmlns:a14="http://schemas.microsoft.com/office/drawing/2010/main" val="0"/>
              </a:ext>
            </a:extLst>
          </a:blip>
          <a:srcRect t="2059" r="-3" b="-3"/>
          <a:stretch/>
        </p:blipFill>
        <p:spPr bwMode="auto">
          <a:xfrm>
            <a:off x="1141412" y="2497720"/>
            <a:ext cx="4662140"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5A6A7694-D0B1-2F3F-6EF8-D2ADF1C81140}"/>
              </a:ext>
            </a:extLst>
          </p:cNvPr>
          <p:cNvSpPr>
            <a:spLocks noGrp="1"/>
          </p:cNvSpPr>
          <p:nvPr>
            <p:ph idx="1"/>
          </p:nvPr>
        </p:nvSpPr>
        <p:spPr>
          <a:xfrm>
            <a:off x="6204479" y="2249487"/>
            <a:ext cx="4844521" cy="3541714"/>
          </a:xfrm>
        </p:spPr>
        <p:txBody>
          <a:bodyPr anchor="ctr">
            <a:normAutofit/>
          </a:bodyPr>
          <a:lstStyle/>
          <a:p>
            <a:pPr marL="0" indent="0">
              <a:lnSpc>
                <a:spcPct val="110000"/>
              </a:lnSpc>
              <a:buNone/>
            </a:pPr>
            <a:r>
              <a:rPr lang="en-US" sz="2200" dirty="0" err="1"/>
              <a:t>eSATA</a:t>
            </a:r>
            <a:r>
              <a:rPr lang="en-US" sz="2200" dirty="0"/>
              <a:t> technology is an extension of, or improvement on, the SATA cable — it makes SATA technology available in an external form. In reality, </a:t>
            </a:r>
            <a:r>
              <a:rPr lang="en-US" sz="2200" dirty="0" err="1"/>
              <a:t>eSATA</a:t>
            </a:r>
            <a:r>
              <a:rPr lang="en-US" sz="2200" dirty="0"/>
              <a:t> is not much different from SATA, but it allows connections to devices like external hard drives and optical drives. This is useful because </a:t>
            </a:r>
            <a:r>
              <a:rPr lang="en-US" sz="2200" dirty="0" err="1"/>
              <a:t>eSATA</a:t>
            </a:r>
            <a:r>
              <a:rPr lang="en-US" sz="2200" dirty="0"/>
              <a:t> offers speeds much faster than most FireWire and USB alternatives.</a:t>
            </a:r>
            <a:endParaRPr lang="en-AU" sz="2200" dirty="0"/>
          </a:p>
        </p:txBody>
      </p:sp>
    </p:spTree>
    <p:extLst>
      <p:ext uri="{BB962C8B-B14F-4D97-AF65-F5344CB8AC3E}">
        <p14:creationId xmlns:p14="http://schemas.microsoft.com/office/powerpoint/2010/main" val="422900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24FB-EAF4-D75F-8C4B-D323F84ED7C3}"/>
              </a:ext>
            </a:extLst>
          </p:cNvPr>
          <p:cNvSpPr>
            <a:spLocks noGrp="1"/>
          </p:cNvSpPr>
          <p:nvPr>
            <p:ph type="title"/>
          </p:nvPr>
        </p:nvSpPr>
        <p:spPr>
          <a:xfrm>
            <a:off x="1141413" y="618518"/>
            <a:ext cx="9905998" cy="1478570"/>
          </a:xfrm>
        </p:spPr>
        <p:txBody>
          <a:bodyPr>
            <a:normAutofit/>
          </a:bodyPr>
          <a:lstStyle/>
          <a:p>
            <a:r>
              <a:rPr lang="en-AU" dirty="0"/>
              <a:t>SAS (Serial Attached SCSI)</a:t>
            </a:r>
          </a:p>
        </p:txBody>
      </p:sp>
      <p:pic>
        <p:nvPicPr>
          <p:cNvPr id="4" name="Content Placeholder 3" descr="Four red cables lead into a wide black electrical connector">
            <a:extLst>
              <a:ext uri="{FF2B5EF4-FFF2-40B4-BE49-F238E27FC236}">
                <a16:creationId xmlns:a16="http://schemas.microsoft.com/office/drawing/2014/main" id="{3867FBB1-8474-81CC-3015-C3383D48B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41411" y="2713838"/>
            <a:ext cx="3494597" cy="262094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405BAFBC-E760-4B0E-4EC2-3E42DC63D4C2}"/>
              </a:ext>
            </a:extLst>
          </p:cNvPr>
          <p:cNvSpPr>
            <a:spLocks noGrp="1"/>
          </p:cNvSpPr>
          <p:nvPr>
            <p:ph idx="1"/>
          </p:nvPr>
        </p:nvSpPr>
        <p:spPr>
          <a:xfrm>
            <a:off x="5034579" y="1627464"/>
            <a:ext cx="6012832" cy="4163737"/>
          </a:xfrm>
        </p:spPr>
        <p:txBody>
          <a:bodyPr>
            <a:normAutofit fontScale="70000" lnSpcReduction="20000"/>
          </a:bodyPr>
          <a:lstStyle/>
          <a:p>
            <a:pPr marL="0" indent="0">
              <a:buNone/>
            </a:pPr>
            <a:r>
              <a:rPr lang="en-US" sz="2600" dirty="0"/>
              <a:t>SAS or Serial Attached SCSI [Small Computer Systems Interface] is likely to be encountered in SOHO and small business environments as an enterprise or premium offering in high end servers, workstations, and SAN or NAS equipment. SAS hard drives are roughly twice the price and are generally a smaller capacity to SATA drives, however they are to four times faster. SAS-4 hard drives can operate at a transfer speed of 24 Gbps compared to SATA 3 version hard drives operating at a transfer speed of 6 Gbps.</a:t>
            </a:r>
          </a:p>
          <a:p>
            <a:pPr marL="0" indent="0">
              <a:buNone/>
            </a:pPr>
            <a:r>
              <a:rPr lang="en-US" sz="2600" dirty="0"/>
              <a:t>SAS connectors are also available as external connectors, noting that the connector is a square form factor as opposed to the above internal connector in a ribbon form factor.</a:t>
            </a:r>
          </a:p>
          <a:p>
            <a:endParaRPr lang="en-US" dirty="0"/>
          </a:p>
        </p:txBody>
      </p:sp>
    </p:spTree>
    <p:extLst>
      <p:ext uri="{BB962C8B-B14F-4D97-AF65-F5344CB8AC3E}">
        <p14:creationId xmlns:p14="http://schemas.microsoft.com/office/powerpoint/2010/main" val="313220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13A499-F09A-F070-2845-9C1747C84039}"/>
              </a:ext>
            </a:extLst>
          </p:cNvPr>
          <p:cNvSpPr>
            <a:spLocks noGrp="1"/>
          </p:cNvSpPr>
          <p:nvPr>
            <p:ph type="title"/>
          </p:nvPr>
        </p:nvSpPr>
        <p:spPr>
          <a:xfrm>
            <a:off x="1141413" y="618518"/>
            <a:ext cx="4459286" cy="1478570"/>
          </a:xfrm>
        </p:spPr>
        <p:txBody>
          <a:bodyPr>
            <a:normAutofit/>
          </a:bodyPr>
          <a:lstStyle/>
          <a:p>
            <a:r>
              <a:rPr lang="en-AU" sz="3200"/>
              <a:t>FireWire</a:t>
            </a:r>
          </a:p>
        </p:txBody>
      </p:sp>
      <p:sp>
        <p:nvSpPr>
          <p:cNvPr id="8" name="Content Placeholder 7">
            <a:extLst>
              <a:ext uri="{FF2B5EF4-FFF2-40B4-BE49-F238E27FC236}">
                <a16:creationId xmlns:a16="http://schemas.microsoft.com/office/drawing/2014/main" id="{647CCCAA-A52E-ADD1-D1A3-6D19DBF8530D}"/>
              </a:ext>
            </a:extLst>
          </p:cNvPr>
          <p:cNvSpPr>
            <a:spLocks noGrp="1"/>
          </p:cNvSpPr>
          <p:nvPr>
            <p:ph idx="1"/>
          </p:nvPr>
        </p:nvSpPr>
        <p:spPr>
          <a:xfrm>
            <a:off x="1141412" y="1611313"/>
            <a:ext cx="4459287" cy="4603220"/>
          </a:xfrm>
        </p:spPr>
        <p:txBody>
          <a:bodyPr>
            <a:normAutofit/>
          </a:bodyPr>
          <a:lstStyle/>
          <a:p>
            <a:pPr marL="0" indent="0">
              <a:buNone/>
            </a:pPr>
            <a:r>
              <a:rPr lang="en-US" sz="2000" dirty="0"/>
              <a:t>The purpose of FireWire is similar to that of USB: high speed data transfer for computer peripherals. High bandwidth devices, like printers and scanners, will benefit from FireWire. For whatever reason, FireWire is not as widespread as USB. FireWire cables come in two forms: 1394a (which has a transfer speed of 400 Mbps) and 1394b (which has a transfer speed of 800 Mbps).</a:t>
            </a:r>
          </a:p>
        </p:txBody>
      </p:sp>
      <p:pic>
        <p:nvPicPr>
          <p:cNvPr id="4" name="Content Placeholder 3" descr="What Are The Different Computer Cable Types You Should Know As A User? cable types firewire">
            <a:extLst>
              <a:ext uri="{FF2B5EF4-FFF2-40B4-BE49-F238E27FC236}">
                <a16:creationId xmlns:a16="http://schemas.microsoft.com/office/drawing/2014/main" id="{626CB7D0-429F-F8A4-DC23-288DA0F8A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588672"/>
            <a:ext cx="5456279" cy="365570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4577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E78A-ED63-E93C-E3DB-139C9BCDF838}"/>
              </a:ext>
            </a:extLst>
          </p:cNvPr>
          <p:cNvSpPr>
            <a:spLocks noGrp="1"/>
          </p:cNvSpPr>
          <p:nvPr>
            <p:ph type="title"/>
          </p:nvPr>
        </p:nvSpPr>
        <p:spPr>
          <a:xfrm>
            <a:off x="1141413" y="618518"/>
            <a:ext cx="9905998" cy="1478570"/>
          </a:xfrm>
        </p:spPr>
        <p:txBody>
          <a:bodyPr>
            <a:normAutofit/>
          </a:bodyPr>
          <a:lstStyle/>
          <a:p>
            <a:r>
              <a:rPr lang="en-AU" dirty="0"/>
              <a:t>Ethernet</a:t>
            </a:r>
          </a:p>
        </p:txBody>
      </p:sp>
      <p:pic>
        <p:nvPicPr>
          <p:cNvPr id="4" name="Content Placeholder 3" descr="computer cables">
            <a:extLst>
              <a:ext uri="{FF2B5EF4-FFF2-40B4-BE49-F238E27FC236}">
                <a16:creationId xmlns:a16="http://schemas.microsoft.com/office/drawing/2014/main" id="{1137F3B7-98A7-C15C-D7DF-68FBC8B3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41411" y="2687880"/>
            <a:ext cx="4689234" cy="267286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E6F2F6D0-3C7C-F8D6-5A23-22BD87FE71B7}"/>
              </a:ext>
            </a:extLst>
          </p:cNvPr>
          <p:cNvSpPr>
            <a:spLocks noGrp="1"/>
          </p:cNvSpPr>
          <p:nvPr>
            <p:ph idx="1"/>
          </p:nvPr>
        </p:nvSpPr>
        <p:spPr>
          <a:xfrm>
            <a:off x="6336727" y="352338"/>
            <a:ext cx="4710683" cy="6082018"/>
          </a:xfrm>
        </p:spPr>
        <p:txBody>
          <a:bodyPr>
            <a:normAutofit fontScale="70000" lnSpcReduction="20000"/>
          </a:bodyPr>
          <a:lstStyle/>
          <a:p>
            <a:pPr marL="0" indent="0">
              <a:buNone/>
            </a:pPr>
            <a:r>
              <a:rPr lang="en-US" sz="2600" dirty="0"/>
              <a:t>Ethernet cables are used to set up local area networks. In most cases, they’re used to connect routers to modems and computers. If you’ve ever tried to install or fix a home router, you’ve likely dealt with an Ethernet computer cable. Nowadays, they come in three varieties:</a:t>
            </a:r>
          </a:p>
          <a:p>
            <a:pPr marL="0" indent="0">
              <a:buNone/>
            </a:pPr>
            <a:r>
              <a:rPr lang="en-US" sz="2600" dirty="0"/>
              <a:t>Cat 5 cables are the most basic type and provide speeds of either 10 Mbps or 100 Mbps.</a:t>
            </a:r>
          </a:p>
          <a:p>
            <a:pPr marL="0" indent="0">
              <a:buNone/>
            </a:pPr>
            <a:r>
              <a:rPr lang="en-US" sz="2600" dirty="0"/>
              <a:t>Cat 5e, which means Cat 5 Enhanced, allows for faster data transmission than its predecessor. It caps at 1,000 Mbps.</a:t>
            </a:r>
          </a:p>
          <a:p>
            <a:pPr marL="0" indent="0">
              <a:buNone/>
            </a:pPr>
            <a:r>
              <a:rPr lang="en-US" sz="2600" dirty="0"/>
              <a:t>Cat 6 is the latest and offers the best performance of the three. It’s capable of supporting 10 Gbps speeds.</a:t>
            </a:r>
          </a:p>
          <a:p>
            <a:pPr marL="0" indent="0">
              <a:buNone/>
            </a:pPr>
            <a:r>
              <a:rPr lang="en-US" sz="2600" dirty="0"/>
              <a:t>These cables comprise about 99% of all the cables you’re likely to find lying around in your home or in a small business. </a:t>
            </a:r>
          </a:p>
          <a:p>
            <a:endParaRPr lang="en-US" dirty="0"/>
          </a:p>
        </p:txBody>
      </p:sp>
    </p:spTree>
    <p:extLst>
      <p:ext uri="{BB962C8B-B14F-4D97-AF65-F5344CB8AC3E}">
        <p14:creationId xmlns:p14="http://schemas.microsoft.com/office/powerpoint/2010/main" val="33769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78B5-76EC-A237-6D08-01BD11458240}"/>
              </a:ext>
            </a:extLst>
          </p:cNvPr>
          <p:cNvSpPr>
            <a:spLocks noGrp="1"/>
          </p:cNvSpPr>
          <p:nvPr>
            <p:ph type="title"/>
          </p:nvPr>
        </p:nvSpPr>
        <p:spPr>
          <a:xfrm>
            <a:off x="7532710" y="620722"/>
            <a:ext cx="3518748" cy="1142462"/>
          </a:xfrm>
        </p:spPr>
        <p:txBody>
          <a:bodyPr anchor="b">
            <a:normAutofit fontScale="90000"/>
          </a:bodyPr>
          <a:lstStyle/>
          <a:p>
            <a:r>
              <a:rPr lang="en-AU" sz="2800" dirty="0">
                <a:effectLst/>
                <a:latin typeface="Calibri" panose="020F0502020204030204" pitchFamily="34" charset="0"/>
                <a:ea typeface="Calibri" panose="020F0502020204030204" pitchFamily="34" charset="0"/>
                <a:cs typeface="Times New Roman" panose="02020603050405020304" pitchFamily="18" charset="0"/>
              </a:rPr>
              <a:t>Modern PC hardware components</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endParaRPr lang="en-AU" sz="2800" dirty="0"/>
          </a:p>
        </p:txBody>
      </p:sp>
      <p:sp>
        <p:nvSpPr>
          <p:cNvPr id="3" name="Content Placeholder 2">
            <a:extLst>
              <a:ext uri="{FF2B5EF4-FFF2-40B4-BE49-F238E27FC236}">
                <a16:creationId xmlns:a16="http://schemas.microsoft.com/office/drawing/2014/main" id="{6334D732-FA8C-9C95-4843-D7DF9709EC6F}"/>
              </a:ext>
            </a:extLst>
          </p:cNvPr>
          <p:cNvSpPr>
            <a:spLocks noGrp="1"/>
          </p:cNvSpPr>
          <p:nvPr>
            <p:ph idx="1"/>
          </p:nvPr>
        </p:nvSpPr>
        <p:spPr>
          <a:xfrm>
            <a:off x="7532710" y="1822449"/>
            <a:ext cx="3479419" cy="3070226"/>
          </a:xfrm>
        </p:spPr>
        <p:txBody>
          <a:bodyPr anchor="t">
            <a:normAutofit/>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A modern computer consists of several visible components such as mouse, keyboard, system unit or case, and the LCD screen.</a:t>
            </a:r>
            <a:endParaRPr lang="en-AU" sz="1800" dirty="0"/>
          </a:p>
        </p:txBody>
      </p:sp>
      <p:pic>
        <p:nvPicPr>
          <p:cNvPr id="1026" name="Picture 1" descr="Computer Hardware Manufacturers">
            <a:extLst>
              <a:ext uri="{FF2B5EF4-FFF2-40B4-BE49-F238E27FC236}">
                <a16:creationId xmlns:a16="http://schemas.microsoft.com/office/drawing/2014/main" id="{D6ADAA3B-A915-82E5-5FBE-8C31BD922E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86" r="-2" b="11657"/>
          <a:stretch/>
        </p:blipFill>
        <p:spPr bwMode="auto">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56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225" name="Group 9224">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226" name="Rectangle 9225">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7"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2A55C40B-E4C5-A478-F116-B802669CB8F4}"/>
              </a:ext>
            </a:extLst>
          </p:cNvPr>
          <p:cNvSpPr>
            <a:spLocks noGrp="1"/>
          </p:cNvSpPr>
          <p:nvPr>
            <p:ph type="title"/>
          </p:nvPr>
        </p:nvSpPr>
        <p:spPr>
          <a:xfrm>
            <a:off x="4996697" y="618518"/>
            <a:ext cx="6050713" cy="1478570"/>
          </a:xfrm>
        </p:spPr>
        <p:txBody>
          <a:bodyPr>
            <a:normAutofit/>
          </a:bodyPr>
          <a:lstStyle/>
          <a:p>
            <a:r>
              <a:rPr lang="en-US" dirty="0"/>
              <a:t>Fiber Optic Cable</a:t>
            </a:r>
            <a:endParaRPr lang="en-AU" dirty="0"/>
          </a:p>
        </p:txBody>
      </p:sp>
      <p:pic>
        <p:nvPicPr>
          <p:cNvPr id="9218" name="Picture 2">
            <a:extLst>
              <a:ext uri="{FF2B5EF4-FFF2-40B4-BE49-F238E27FC236}">
                <a16:creationId xmlns:a16="http://schemas.microsoft.com/office/drawing/2014/main" id="{8FFF2EBD-FA5E-4638-2F5E-1E5B45D92C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8" r="1" b="1"/>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9229" name="Group 9228">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9230" name="Rectangle 9229">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31"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2"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3" name="Rectangle 9232">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34"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5"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6"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7"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8"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9"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0"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1"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2"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3"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4"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5"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6"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7"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8"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9"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0"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1"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2"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3"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4"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5"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6"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7"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8" name="Rectangle 9257">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59"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0"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1"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2"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3"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4"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5"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6"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7"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8"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9"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0" name="Rectangle 9269">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71"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2"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3"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4"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5"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6"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7"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8"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9"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80"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81"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82"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83"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222" name="Content Placeholder 9221">
            <a:extLst>
              <a:ext uri="{FF2B5EF4-FFF2-40B4-BE49-F238E27FC236}">
                <a16:creationId xmlns:a16="http://schemas.microsoft.com/office/drawing/2014/main" id="{A00CF031-DA72-1CEE-CDD4-4907F7C7295E}"/>
              </a:ext>
            </a:extLst>
          </p:cNvPr>
          <p:cNvSpPr>
            <a:spLocks noGrp="1"/>
          </p:cNvSpPr>
          <p:nvPr>
            <p:ph idx="1"/>
          </p:nvPr>
        </p:nvSpPr>
        <p:spPr>
          <a:xfrm>
            <a:off x="4968958" y="2249487"/>
            <a:ext cx="6078453" cy="3541714"/>
          </a:xfrm>
        </p:spPr>
        <p:txBody>
          <a:bodyPr>
            <a:normAutofit fontScale="92500"/>
          </a:bodyPr>
          <a:lstStyle/>
          <a:p>
            <a:r>
              <a:rPr lang="en-US" dirty="0"/>
              <a:t>Fiber-optic internet, commonly called fiber internet or simply “fiber,” is a broadband connection that can reach speeds of up to 940 Megabits per second (Mbps), with low lag time. The technology uses fiber-optic cable, which amazingly can send data as fast as about 70% the speed of light.</a:t>
            </a:r>
          </a:p>
          <a:p>
            <a:r>
              <a:rPr lang="en-US" dirty="0"/>
              <a:t>Fiber comes in two modes</a:t>
            </a:r>
          </a:p>
          <a:p>
            <a:pPr lvl="1"/>
            <a:r>
              <a:rPr lang="en-US" dirty="0"/>
              <a:t>SMF (Single Mode Fiber)</a:t>
            </a:r>
          </a:p>
        </p:txBody>
      </p:sp>
    </p:spTree>
    <p:extLst>
      <p:ext uri="{BB962C8B-B14F-4D97-AF65-F5344CB8AC3E}">
        <p14:creationId xmlns:p14="http://schemas.microsoft.com/office/powerpoint/2010/main" val="369595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225" name="Group 9224">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226" name="Rectangle 9225">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7"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2A55C40B-E4C5-A478-F116-B802669CB8F4}"/>
              </a:ext>
            </a:extLst>
          </p:cNvPr>
          <p:cNvSpPr>
            <a:spLocks noGrp="1"/>
          </p:cNvSpPr>
          <p:nvPr>
            <p:ph type="title"/>
          </p:nvPr>
        </p:nvSpPr>
        <p:spPr>
          <a:xfrm>
            <a:off x="4996697" y="618518"/>
            <a:ext cx="6050713" cy="1478570"/>
          </a:xfrm>
        </p:spPr>
        <p:txBody>
          <a:bodyPr>
            <a:normAutofit/>
          </a:bodyPr>
          <a:lstStyle/>
          <a:p>
            <a:r>
              <a:rPr lang="en-US" dirty="0"/>
              <a:t>Fiber Optic Cable</a:t>
            </a:r>
            <a:endParaRPr lang="en-AU" dirty="0"/>
          </a:p>
        </p:txBody>
      </p:sp>
      <p:pic>
        <p:nvPicPr>
          <p:cNvPr id="9218" name="Picture 2">
            <a:extLst>
              <a:ext uri="{FF2B5EF4-FFF2-40B4-BE49-F238E27FC236}">
                <a16:creationId xmlns:a16="http://schemas.microsoft.com/office/drawing/2014/main" id="{8FFF2EBD-FA5E-4638-2F5E-1E5B45D92C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8" r="1" b="1"/>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9229" name="Group 9228">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9230" name="Rectangle 9229">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231"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2"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3" name="Rectangle 9232">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234"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5"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6"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7"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8"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39"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0"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1"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2"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3"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4"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5"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6"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7"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8"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49"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0"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1"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2"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3"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4"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5"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6"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7"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58" name="Rectangle 9257">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259"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0"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1"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2"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3"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4"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5"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6"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7"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8"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69"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0" name="Rectangle 9269">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271"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2"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3"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4"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5"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6"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7"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8"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79"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80"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81"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82"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83"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9222" name="Content Placeholder 9221">
            <a:extLst>
              <a:ext uri="{FF2B5EF4-FFF2-40B4-BE49-F238E27FC236}">
                <a16:creationId xmlns:a16="http://schemas.microsoft.com/office/drawing/2014/main" id="{A00CF031-DA72-1CEE-CDD4-4907F7C7295E}"/>
              </a:ext>
            </a:extLst>
          </p:cNvPr>
          <p:cNvSpPr>
            <a:spLocks noGrp="1"/>
          </p:cNvSpPr>
          <p:nvPr>
            <p:ph idx="1"/>
          </p:nvPr>
        </p:nvSpPr>
        <p:spPr>
          <a:xfrm>
            <a:off x="4968958" y="1801814"/>
            <a:ext cx="6078453" cy="4716432"/>
          </a:xfrm>
        </p:spPr>
        <p:txBody>
          <a:bodyPr>
            <a:normAutofit/>
          </a:bodyPr>
          <a:lstStyle/>
          <a:p>
            <a:r>
              <a:rPr lang="en-US" sz="1900" dirty="0"/>
              <a:t>Fiber comes in two modes</a:t>
            </a:r>
          </a:p>
          <a:p>
            <a:pPr lvl="1"/>
            <a:r>
              <a:rPr lang="en-US" sz="1900" dirty="0"/>
              <a:t>SMF (Single Mode Fiber) cable speed, no matter data rate is at 100 Mbit/s or Gbit/s, the transmission distance can reach up to 5 km. In that case, it is usually used for long distance signal transmission.</a:t>
            </a:r>
          </a:p>
          <a:p>
            <a:r>
              <a:rPr lang="en-US" sz="1900" dirty="0"/>
              <a:t>MMF (Multimode) Multimode fiber provides higher bandwidth at higher fiber optic cable speed. It is mostly used for short distance communication, such as within a building or on a campus. Typically, the multimode fiber optic cable speed and the transmitting distance limits are 100 Mbit/s for distance up to 2 km (100BASE-FX), Gbit/s up to 1000m, and 10 Gbit/s up to 550 m.</a:t>
            </a:r>
          </a:p>
          <a:p>
            <a:endParaRPr lang="en-US" dirty="0"/>
          </a:p>
        </p:txBody>
      </p:sp>
    </p:spTree>
    <p:extLst>
      <p:ext uri="{BB962C8B-B14F-4D97-AF65-F5344CB8AC3E}">
        <p14:creationId xmlns:p14="http://schemas.microsoft.com/office/powerpoint/2010/main" val="399827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C1C-1076-68BD-DF20-2CD2F18F35E6}"/>
              </a:ext>
            </a:extLst>
          </p:cNvPr>
          <p:cNvSpPr>
            <a:spLocks noGrp="1"/>
          </p:cNvSpPr>
          <p:nvPr>
            <p:ph type="title"/>
          </p:nvPr>
        </p:nvSpPr>
        <p:spPr/>
        <p:txBody>
          <a:bodyPr>
            <a:normAutofit/>
          </a:bodyPr>
          <a:lstStyle/>
          <a:p>
            <a:r>
              <a:rPr lang="en-US" dirty="0"/>
              <a:t>Motherboard</a:t>
            </a:r>
            <a:endParaRPr lang="en-AU" dirty="0"/>
          </a:p>
        </p:txBody>
      </p:sp>
      <p:sp>
        <p:nvSpPr>
          <p:cNvPr id="3" name="Content Placeholder 2">
            <a:extLst>
              <a:ext uri="{FF2B5EF4-FFF2-40B4-BE49-F238E27FC236}">
                <a16:creationId xmlns:a16="http://schemas.microsoft.com/office/drawing/2014/main" id="{D42B11A6-F480-B75B-7AF8-DF9BBB494A00}"/>
              </a:ext>
            </a:extLst>
          </p:cNvPr>
          <p:cNvSpPr>
            <a:spLocks noGrp="1"/>
          </p:cNvSpPr>
          <p:nvPr>
            <p:ph idx="1"/>
          </p:nvPr>
        </p:nvSpPr>
        <p:spPr>
          <a:xfrm>
            <a:off x="6499654" y="733647"/>
            <a:ext cx="4419171" cy="3575884"/>
          </a:xfrm>
        </p:spPr>
        <p:txBody>
          <a:bodyPr>
            <a:normAutofit/>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A computer system also consists of several internal hardware components as follows:</a:t>
            </a:r>
          </a:p>
          <a:p>
            <a:endParaRPr lang="en-AU" sz="1800" dirty="0"/>
          </a:p>
          <a:p>
            <a:r>
              <a:rPr lang="en-AU" sz="1800" dirty="0"/>
              <a:t>The Motherboard is the base for all of the components that make the PC work.</a:t>
            </a:r>
          </a:p>
        </p:txBody>
      </p:sp>
      <p:pic>
        <p:nvPicPr>
          <p:cNvPr id="2050" name="Picture 3" descr="http://4.bp.blogspot.com/-SEOb6gzcKFM/Txx8iHWfsHI/AAAAAAAAAO0/eVsf-Hq5RhU/s1600/motherboard_vectorized.png">
            <a:extLst>
              <a:ext uri="{FF2B5EF4-FFF2-40B4-BE49-F238E27FC236}">
                <a16:creationId xmlns:a16="http://schemas.microsoft.com/office/drawing/2014/main" id="{7F3EEF29-5AD9-58BD-400B-DC3E2A96A4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9696" y="733647"/>
            <a:ext cx="4767845" cy="3575884"/>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8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B4DB-AF1C-0F39-0A79-3F0CC1BE6A13}"/>
              </a:ext>
            </a:extLst>
          </p:cNvPr>
          <p:cNvSpPr>
            <a:spLocks noGrp="1"/>
          </p:cNvSpPr>
          <p:nvPr>
            <p:ph type="title"/>
          </p:nvPr>
        </p:nvSpPr>
        <p:spPr>
          <a:xfrm>
            <a:off x="684212" y="4487332"/>
            <a:ext cx="4620880" cy="1507067"/>
          </a:xfrm>
        </p:spPr>
        <p:txBody>
          <a:bodyPr>
            <a:normAutofit/>
          </a:bodyPr>
          <a:lstStyle/>
          <a:p>
            <a:r>
              <a:rPr lang="en-US" dirty="0" err="1"/>
              <a:t>Cpu</a:t>
            </a:r>
            <a:r>
              <a:rPr lang="en-US" dirty="0"/>
              <a:t> processor</a:t>
            </a:r>
            <a:endParaRPr lang="en-AU" dirty="0"/>
          </a:p>
        </p:txBody>
      </p:sp>
      <p:sp>
        <p:nvSpPr>
          <p:cNvPr id="3" name="Content Placeholder 2">
            <a:extLst>
              <a:ext uri="{FF2B5EF4-FFF2-40B4-BE49-F238E27FC236}">
                <a16:creationId xmlns:a16="http://schemas.microsoft.com/office/drawing/2014/main" id="{678B0C48-6FD0-3DD1-31C7-BEC521EEDE4B}"/>
              </a:ext>
            </a:extLst>
          </p:cNvPr>
          <p:cNvSpPr>
            <a:spLocks noGrp="1"/>
          </p:cNvSpPr>
          <p:nvPr>
            <p:ph idx="1"/>
          </p:nvPr>
        </p:nvSpPr>
        <p:spPr>
          <a:xfrm>
            <a:off x="684212" y="685800"/>
            <a:ext cx="5016792" cy="4203441"/>
          </a:xfrm>
        </p:spPr>
        <p:txBody>
          <a:bodyPr>
            <a:normAutofit/>
          </a:bodyPr>
          <a:lstStyle/>
          <a:p>
            <a:r>
              <a:rPr lang="en-US" sz="1800" dirty="0"/>
              <a:t>CPU processors come in a variety of speeds and Cores.</a:t>
            </a:r>
          </a:p>
          <a:p>
            <a:r>
              <a:rPr lang="en-US" sz="1800" dirty="0"/>
              <a:t>A CPU core, is the "brain" of a CPU. It receives instructions, and performs calculations, or operations, to satisfy those instructions.</a:t>
            </a:r>
          </a:p>
          <a:p>
            <a:r>
              <a:rPr lang="en-US" sz="1800" dirty="0"/>
              <a:t>A CPU can have multiple cores. A processor with two cores is called a dual-core processor; with four cores, a quad-core; six cores, hexa-core; eight cores, octa-core.</a:t>
            </a:r>
          </a:p>
        </p:txBody>
      </p:sp>
      <p:pic>
        <p:nvPicPr>
          <p:cNvPr id="3075" name="Picture 9" descr="Related image">
            <a:extLst>
              <a:ext uri="{FF2B5EF4-FFF2-40B4-BE49-F238E27FC236}">
                <a16:creationId xmlns:a16="http://schemas.microsoft.com/office/drawing/2014/main" id="{2AE226B4-5608-C326-5E15-3C98525349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81040" y="994347"/>
            <a:ext cx="3311629" cy="23346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7" descr="http://1.bp.blogspot.com/-bUa2QwO3C5U/TyCeuPIImPI/AAAAAAAAAWI/_mpULjsj7iQ/s1600/core+i5.jpeg">
            <a:extLst>
              <a:ext uri="{FF2B5EF4-FFF2-40B4-BE49-F238E27FC236}">
                <a16:creationId xmlns:a16="http://schemas.microsoft.com/office/drawing/2014/main" id="{82333763-7FD4-5561-E9B8-F4A501E8DE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21520" y="3121669"/>
            <a:ext cx="2087879" cy="18980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35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73DA-DC1E-ADD6-570A-CF7B90ADDC6A}"/>
              </a:ext>
            </a:extLst>
          </p:cNvPr>
          <p:cNvSpPr>
            <a:spLocks noGrp="1"/>
          </p:cNvSpPr>
          <p:nvPr>
            <p:ph type="title"/>
          </p:nvPr>
        </p:nvSpPr>
        <p:spPr>
          <a:xfrm>
            <a:off x="4661860" y="5478011"/>
            <a:ext cx="5627258" cy="516388"/>
          </a:xfrm>
        </p:spPr>
        <p:txBody>
          <a:bodyPr>
            <a:normAutofit fontScale="90000"/>
          </a:bodyPr>
          <a:lstStyle/>
          <a:p>
            <a:endParaRPr lang="en-AU" dirty="0"/>
          </a:p>
        </p:txBody>
      </p:sp>
      <p:sp>
        <p:nvSpPr>
          <p:cNvPr id="3" name="Content Placeholder 2">
            <a:extLst>
              <a:ext uri="{FF2B5EF4-FFF2-40B4-BE49-F238E27FC236}">
                <a16:creationId xmlns:a16="http://schemas.microsoft.com/office/drawing/2014/main" id="{924E4B89-981A-1AF6-9B19-66569F3E5D5F}"/>
              </a:ext>
            </a:extLst>
          </p:cNvPr>
          <p:cNvSpPr>
            <a:spLocks noGrp="1"/>
          </p:cNvSpPr>
          <p:nvPr>
            <p:ph idx="1"/>
          </p:nvPr>
        </p:nvSpPr>
        <p:spPr>
          <a:xfrm>
            <a:off x="4661860" y="685800"/>
            <a:ext cx="6253792" cy="4614410"/>
          </a:xfrm>
        </p:spPr>
        <p:txBody>
          <a:bodyPr>
            <a:normAutofit/>
          </a:bodyPr>
          <a:lstStyle/>
          <a:p>
            <a:pPr>
              <a:lnSpc>
                <a:spcPct val="90000"/>
              </a:lnSpc>
            </a:pPr>
            <a:endParaRPr lang="en-US" sz="1400" dirty="0"/>
          </a:p>
          <a:p>
            <a:pPr>
              <a:lnSpc>
                <a:spcPct val="90000"/>
              </a:lnSpc>
            </a:pPr>
            <a:endParaRPr lang="en-US" sz="1400" dirty="0"/>
          </a:p>
          <a:p>
            <a:pPr>
              <a:lnSpc>
                <a:spcPct val="90000"/>
              </a:lnSpc>
            </a:pPr>
            <a:r>
              <a:rPr lang="en-US" sz="1800" dirty="0"/>
              <a:t>Graphics or VGA cards</a:t>
            </a:r>
          </a:p>
          <a:p>
            <a:pPr lvl="1">
              <a:lnSpc>
                <a:spcPct val="90000"/>
              </a:lnSpc>
            </a:pPr>
            <a:r>
              <a:rPr lang="en-US" sz="1800" dirty="0"/>
              <a:t>A graphic card is a computer component that renders images, videos, 3D graphics and animation to your monitor. Usually, the graphic card is mounted in a slot of the motherboard</a:t>
            </a:r>
          </a:p>
          <a:p>
            <a:pPr>
              <a:lnSpc>
                <a:spcPct val="90000"/>
              </a:lnSpc>
            </a:pPr>
            <a:endParaRPr lang="en-US" sz="1800" dirty="0"/>
          </a:p>
          <a:p>
            <a:pPr>
              <a:lnSpc>
                <a:spcPct val="90000"/>
              </a:lnSpc>
            </a:pPr>
            <a:r>
              <a:rPr lang="en-US" sz="1800" dirty="0"/>
              <a:t>Memory or RAM</a:t>
            </a:r>
          </a:p>
          <a:p>
            <a:pPr lvl="1">
              <a:lnSpc>
                <a:spcPct val="90000"/>
              </a:lnSpc>
            </a:pPr>
            <a:r>
              <a:rPr lang="en-US" sz="1800" dirty="0"/>
              <a:t>RAM (Random Access Memory) is the hardware in a computing device where the operating system (OS), application programs and data in current use are kept so they can be quickly reached by the device's processor. RAM is the main memory in a computer.</a:t>
            </a:r>
          </a:p>
          <a:p>
            <a:pPr>
              <a:lnSpc>
                <a:spcPct val="90000"/>
              </a:lnSpc>
            </a:pPr>
            <a:endParaRPr lang="en-AU" sz="1400" dirty="0"/>
          </a:p>
        </p:txBody>
      </p:sp>
      <p:pic>
        <p:nvPicPr>
          <p:cNvPr id="4100" name="Picture 1" descr="Image result for modern computer hardware">
            <a:extLst>
              <a:ext uri="{FF2B5EF4-FFF2-40B4-BE49-F238E27FC236}">
                <a16:creationId xmlns:a16="http://schemas.microsoft.com/office/drawing/2014/main" id="{3C6E0A75-65D2-FE50-3267-4D93A671FE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24" r="1" b="21358"/>
          <a:stretch/>
        </p:blipFill>
        <p:spPr bwMode="auto">
          <a:xfrm>
            <a:off x="800558" y="786123"/>
            <a:ext cx="3337560" cy="1547387"/>
          </a:xfrm>
          <a:custGeom>
            <a:avLst/>
            <a:gdLst/>
            <a:ahLst/>
            <a:cxnLst/>
            <a:rect l="l" t="t" r="r" b="b"/>
            <a:pathLst>
              <a:path w="3337560" h="1547387">
                <a:moveTo>
                  <a:pt x="384420" y="0"/>
                </a:moveTo>
                <a:lnTo>
                  <a:pt x="3337560" y="0"/>
                </a:lnTo>
                <a:lnTo>
                  <a:pt x="3337560" y="1547387"/>
                </a:lnTo>
                <a:lnTo>
                  <a:pt x="0" y="1547387"/>
                </a:lnTo>
                <a:lnTo>
                  <a:pt x="0" y="38442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 descr="http://4.bp.blogspot.com/-7XeEOomz78k/TxyA0iwbjaI/AAAAAAAAAPc/Nep7OD5K97Q/s1600/gtx+460.jpg">
            <a:extLst>
              <a:ext uri="{FF2B5EF4-FFF2-40B4-BE49-F238E27FC236}">
                <a16:creationId xmlns:a16="http://schemas.microsoft.com/office/drawing/2014/main" id="{0A8B379A-D34E-5AAF-8F85-76B1A240E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71" b="24159"/>
          <a:stretch/>
        </p:blipFill>
        <p:spPr bwMode="auto">
          <a:xfrm>
            <a:off x="797384" y="2390770"/>
            <a:ext cx="3340734" cy="1752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descr="https://www.pcper.com/files/news/2011-05-26/sssss.JPG">
            <a:extLst>
              <a:ext uri="{FF2B5EF4-FFF2-40B4-BE49-F238E27FC236}">
                <a16:creationId xmlns:a16="http://schemas.microsoft.com/office/drawing/2014/main" id="{F2E2DAAC-585B-BEAD-723C-340D780E4F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18" r="1" b="17975"/>
          <a:stretch/>
        </p:blipFill>
        <p:spPr bwMode="auto">
          <a:xfrm>
            <a:off x="800558" y="4199307"/>
            <a:ext cx="3337560" cy="1542858"/>
          </a:xfrm>
          <a:custGeom>
            <a:avLst/>
            <a:gdLst/>
            <a:ahLst/>
            <a:cxnLst/>
            <a:rect l="l" t="t" r="r" b="b"/>
            <a:pathLst>
              <a:path w="3337560" h="1542858">
                <a:moveTo>
                  <a:pt x="0" y="0"/>
                </a:moveTo>
                <a:lnTo>
                  <a:pt x="3337560" y="0"/>
                </a:lnTo>
                <a:lnTo>
                  <a:pt x="3337560" y="1158438"/>
                </a:lnTo>
                <a:lnTo>
                  <a:pt x="2953140" y="1542858"/>
                </a:lnTo>
                <a:lnTo>
                  <a:pt x="0" y="1542858"/>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09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6726-E44B-A937-2609-B2458AA5AF57}"/>
              </a:ext>
            </a:extLst>
          </p:cNvPr>
          <p:cNvSpPr>
            <a:spLocks noGrp="1"/>
          </p:cNvSpPr>
          <p:nvPr>
            <p:ph type="title"/>
          </p:nvPr>
        </p:nvSpPr>
        <p:spPr>
          <a:xfrm>
            <a:off x="4661860" y="4487332"/>
            <a:ext cx="5627258" cy="1507067"/>
          </a:xfrm>
        </p:spPr>
        <p:txBody>
          <a:bodyPr>
            <a:normAutofit/>
          </a:bodyPr>
          <a:lstStyle/>
          <a:p>
            <a:endParaRPr lang="en-AU"/>
          </a:p>
        </p:txBody>
      </p:sp>
      <p:sp>
        <p:nvSpPr>
          <p:cNvPr id="5128" name="Content Placeholder 5127">
            <a:extLst>
              <a:ext uri="{FF2B5EF4-FFF2-40B4-BE49-F238E27FC236}">
                <a16:creationId xmlns:a16="http://schemas.microsoft.com/office/drawing/2014/main" id="{14908886-62EF-4801-AD5A-1B66BA4B5062}"/>
              </a:ext>
            </a:extLst>
          </p:cNvPr>
          <p:cNvSpPr>
            <a:spLocks noGrp="1"/>
          </p:cNvSpPr>
          <p:nvPr>
            <p:ph idx="1"/>
          </p:nvPr>
        </p:nvSpPr>
        <p:spPr>
          <a:xfrm>
            <a:off x="4661860" y="159392"/>
            <a:ext cx="6253792" cy="6157518"/>
          </a:xfrm>
        </p:spPr>
        <p:txBody>
          <a:bodyPr>
            <a:noAutofit/>
          </a:bodyPr>
          <a:lstStyle/>
          <a:p>
            <a:r>
              <a:rPr lang="en-US" sz="1800" dirty="0"/>
              <a:t>Hard Drive (HDD)</a:t>
            </a:r>
          </a:p>
          <a:p>
            <a:pPr lvl="1"/>
            <a:r>
              <a:rPr lang="en-US" sz="1800" dirty="0"/>
              <a:t>A hard disk drive (HDD), is an electro-mechanical data storage device that stores and retrieves digital data using magnetic storage with one or more rigid rapidly rotating platters coated with magnetic material. Data is accessed in a random-access manner, meaning that individual blocks of data can be stored and retrieved in any order. </a:t>
            </a:r>
          </a:p>
          <a:p>
            <a:r>
              <a:rPr lang="en-US" sz="1800" dirty="0"/>
              <a:t>Solid State Drive (SSD)</a:t>
            </a:r>
          </a:p>
          <a:p>
            <a:pPr lvl="1"/>
            <a:r>
              <a:rPr lang="en-US" sz="1800" dirty="0"/>
              <a:t>A solid-state drive (SSD) is a solid-state storage device that uses integrated circuit assemblies to store data persistently, typically using flash memory, and functioning as secondary storage in the hierarchy of computer storage. It is also sometimes called a semiconductor storage device, a solid-state device or a solid-state disk</a:t>
            </a:r>
          </a:p>
        </p:txBody>
      </p:sp>
      <p:pic>
        <p:nvPicPr>
          <p:cNvPr id="5122" name="Picture 1" descr="http://ksassets.timeincuk.net/wp/uploads/sites/54/2010/02/12774-img4122s-1.jpg">
            <a:extLst>
              <a:ext uri="{FF2B5EF4-FFF2-40B4-BE49-F238E27FC236}">
                <a16:creationId xmlns:a16="http://schemas.microsoft.com/office/drawing/2014/main" id="{2EB6815E-D7B4-E631-1BA6-8E4FA11E48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5049" y="1102787"/>
            <a:ext cx="3021544" cy="21226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Buy SSD 120GB 2.5Solid state drive ssd hard drive disk Online | Kogan.com. .">
            <a:extLst>
              <a:ext uri="{FF2B5EF4-FFF2-40B4-BE49-F238E27FC236}">
                <a16:creationId xmlns:a16="http://schemas.microsoft.com/office/drawing/2014/main" id="{AF70C1AD-7E90-B608-C0D1-F9AD9F9DBB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048" y="3569768"/>
            <a:ext cx="3020257" cy="2009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16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30F7-C650-3E48-40C7-C0EE7CB26287}"/>
              </a:ext>
            </a:extLst>
          </p:cNvPr>
          <p:cNvSpPr>
            <a:spLocks noGrp="1"/>
          </p:cNvSpPr>
          <p:nvPr>
            <p:ph type="title"/>
          </p:nvPr>
        </p:nvSpPr>
        <p:spPr>
          <a:xfrm>
            <a:off x="5128643" y="618518"/>
            <a:ext cx="6188402" cy="1478570"/>
          </a:xfrm>
        </p:spPr>
        <p:txBody>
          <a:bodyPr>
            <a:normAutofit/>
          </a:bodyPr>
          <a:lstStyle/>
          <a:p>
            <a:endParaRPr lang="en-AU"/>
          </a:p>
        </p:txBody>
      </p:sp>
      <p:sp>
        <p:nvSpPr>
          <p:cNvPr id="6152"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6" descr="https://cdn.windowsreport.com/wp-content/uploads/2016/07/dvd-drive-windows-10-720x480.jpg">
            <a:extLst>
              <a:ext uri="{FF2B5EF4-FFF2-40B4-BE49-F238E27FC236}">
                <a16:creationId xmlns:a16="http://schemas.microsoft.com/office/drawing/2014/main" id="{F8E916EA-0A6D-72FC-939F-A75D260B1B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6617" y="1179928"/>
            <a:ext cx="3178638" cy="21217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 descr="https://images.techhive.com/images/article/2013/01/standard-psu-100021930-large.jpg">
            <a:extLst>
              <a:ext uri="{FF2B5EF4-FFF2-40B4-BE49-F238E27FC236}">
                <a16:creationId xmlns:a16="http://schemas.microsoft.com/office/drawing/2014/main" id="{CF53EF56-F36B-F16A-53C9-F3B195A023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26616" y="2825684"/>
            <a:ext cx="3178638" cy="27158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902E7C26-9631-91A8-72FA-2FD27CAD8D8B}"/>
              </a:ext>
            </a:extLst>
          </p:cNvPr>
          <p:cNvSpPr>
            <a:spLocks noGrp="1"/>
          </p:cNvSpPr>
          <p:nvPr>
            <p:ph idx="1"/>
          </p:nvPr>
        </p:nvSpPr>
        <p:spPr>
          <a:xfrm>
            <a:off x="5128643" y="618518"/>
            <a:ext cx="6188402" cy="5172683"/>
          </a:xfrm>
        </p:spPr>
        <p:txBody>
          <a:bodyPr>
            <a:normAutofit/>
          </a:bodyPr>
          <a:lstStyle/>
          <a:p>
            <a:r>
              <a:rPr lang="en-US" sz="1800" dirty="0"/>
              <a:t>CD Rom / DVD Drives</a:t>
            </a:r>
          </a:p>
          <a:p>
            <a:pPr lvl="1"/>
            <a:r>
              <a:rPr lang="en-US" sz="1800" dirty="0"/>
              <a:t>Compact Disc read-only memory) is a pre-pressed optical compact disc that contains data. Computers can read—but not write or erase—CD-ROMs,</a:t>
            </a:r>
          </a:p>
          <a:p>
            <a:r>
              <a:rPr lang="en-US" sz="1800" dirty="0"/>
              <a:t>Power Supply (PSU)</a:t>
            </a:r>
          </a:p>
          <a:p>
            <a:pPr lvl="1"/>
            <a:r>
              <a:rPr lang="en-US" sz="1800" dirty="0"/>
              <a:t>A power supply unit (PSU) converts mains AC to low-voltage regulated DC power for the internal components of a computer. Modern personal computers universally use switched-mode power supplies. Some power supplies have a manual switch for selecting input voltage, while others automatically adapt to the mains voltage.</a:t>
            </a:r>
            <a:endParaRPr lang="en-AU" sz="1800" dirty="0"/>
          </a:p>
        </p:txBody>
      </p:sp>
    </p:spTree>
    <p:extLst>
      <p:ext uri="{BB962C8B-B14F-4D97-AF65-F5344CB8AC3E}">
        <p14:creationId xmlns:p14="http://schemas.microsoft.com/office/powerpoint/2010/main" val="86137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647E-3ABA-66FC-D2FF-CC281466ABE4}"/>
              </a:ext>
            </a:extLst>
          </p:cNvPr>
          <p:cNvSpPr>
            <a:spLocks noGrp="1"/>
          </p:cNvSpPr>
          <p:nvPr>
            <p:ph type="title"/>
          </p:nvPr>
        </p:nvSpPr>
        <p:spPr>
          <a:xfrm>
            <a:off x="8036041" y="618518"/>
            <a:ext cx="3281003" cy="1478570"/>
          </a:xfrm>
        </p:spPr>
        <p:txBody>
          <a:bodyPr anchor="b">
            <a:normAutofit/>
          </a:bodyPr>
          <a:lstStyle/>
          <a:p>
            <a:endParaRPr lang="en-AU" sz="2800"/>
          </a:p>
        </p:txBody>
      </p:sp>
      <p:sp>
        <p:nvSpPr>
          <p:cNvPr id="7243" name="Round Diagonal Corner Rectangle 11">
            <a:extLst>
              <a:ext uri="{FF2B5EF4-FFF2-40B4-BE49-F238E27FC236}">
                <a16:creationId xmlns:a16="http://schemas.microsoft.com/office/drawing/2014/main" id="{3980D26E-23EC-408B-A278-581293030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Laptops">
            <a:extLst>
              <a:ext uri="{FF2B5EF4-FFF2-40B4-BE49-F238E27FC236}">
                <a16:creationId xmlns:a16="http://schemas.microsoft.com/office/drawing/2014/main" id="{FE45C09F-1124-1B05-45DD-07B7F6B857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251580"/>
            <a:ext cx="2974328" cy="197928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est 2-in-1 laptops in 2022 | Laptop Mag">
            <a:extLst>
              <a:ext uri="{FF2B5EF4-FFF2-40B4-BE49-F238E27FC236}">
                <a16:creationId xmlns:a16="http://schemas.microsoft.com/office/drawing/2014/main" id="{88C9E5C0-94D4-57F1-4717-02DD157BD4C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3776475"/>
            <a:ext cx="2974328" cy="16656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Best Mini ITX Cases 2022 - IGN">
            <a:extLst>
              <a:ext uri="{FF2B5EF4-FFF2-40B4-BE49-F238E27FC236}">
                <a16:creationId xmlns:a16="http://schemas.microsoft.com/office/drawing/2014/main" id="{AE47A64A-9316-43F6-4966-64C75E5FC00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57042" y="1822060"/>
            <a:ext cx="2974328" cy="32084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D5B314-2E22-8FA0-878B-2849994A7AD6}"/>
              </a:ext>
            </a:extLst>
          </p:cNvPr>
          <p:cNvSpPr>
            <a:spLocks noGrp="1"/>
          </p:cNvSpPr>
          <p:nvPr>
            <p:ph idx="1"/>
          </p:nvPr>
        </p:nvSpPr>
        <p:spPr>
          <a:xfrm>
            <a:off x="8036041" y="2249487"/>
            <a:ext cx="3281004" cy="3541714"/>
          </a:xfrm>
        </p:spPr>
        <p:txBody>
          <a:bodyPr>
            <a:normAutofit/>
          </a:bodyPr>
          <a:lstStyle/>
          <a:p>
            <a:r>
              <a:rPr lang="en-US" sz="1800"/>
              <a:t>Computer case or chassis</a:t>
            </a:r>
          </a:p>
          <a:p>
            <a:r>
              <a:rPr lang="en-US" sz="1800"/>
              <a:t>Where all the components reside</a:t>
            </a:r>
          </a:p>
          <a:p>
            <a:r>
              <a:rPr lang="en-US" sz="1800"/>
              <a:t>Can come in various sizes and shapes from towers to compact desktops, laptops and tablets</a:t>
            </a:r>
            <a:endParaRPr lang="en-AU" sz="1800"/>
          </a:p>
        </p:txBody>
      </p:sp>
    </p:spTree>
    <p:extLst>
      <p:ext uri="{BB962C8B-B14F-4D97-AF65-F5344CB8AC3E}">
        <p14:creationId xmlns:p14="http://schemas.microsoft.com/office/powerpoint/2010/main" val="130791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A3D-514F-31B9-7AD6-C9E064C84DC0}"/>
              </a:ext>
            </a:extLst>
          </p:cNvPr>
          <p:cNvSpPr>
            <a:spLocks noGrp="1"/>
          </p:cNvSpPr>
          <p:nvPr>
            <p:ph type="title"/>
          </p:nvPr>
        </p:nvSpPr>
        <p:spPr/>
        <p:txBody>
          <a:bodyPr/>
          <a:lstStyle/>
          <a:p>
            <a:r>
              <a:rPr lang="en-AU" sz="1800" u="sng" dirty="0">
                <a:effectLst/>
                <a:latin typeface="Arial" panose="020B0604020202020204" pitchFamily="34" charset="0"/>
                <a:ea typeface="Times New Roman" panose="02020603050405020304" pitchFamily="18" charset="0"/>
                <a:cs typeface="Times New Roman" panose="02020603050405020304" pitchFamily="18" charset="0"/>
              </a:rPr>
              <a:t>The different types of computer cables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9734486F-FE2A-8FD3-5452-6AACB9D72D56}"/>
              </a:ext>
            </a:extLst>
          </p:cNvPr>
          <p:cNvSpPr>
            <a:spLocks noGrp="1"/>
          </p:cNvSpPr>
          <p:nvPr>
            <p:ph idx="1"/>
          </p:nvPr>
        </p:nvSpPr>
        <p:spPr>
          <a:xfrm>
            <a:off x="1141412" y="1359017"/>
            <a:ext cx="9905999" cy="4432184"/>
          </a:xfrm>
        </p:spPr>
        <p:txBody>
          <a:bodyPr>
            <a:normAutofit fontScale="77500" lnSpcReduction="20000"/>
          </a:bodyPr>
          <a:lstStyle/>
          <a:p>
            <a:r>
              <a:rPr lang="en-US" dirty="0"/>
              <a:t>Take a look at any piece of equipment related to computer hardware and you’ll soon find yourself in a swirling maelstrom of acronyms and foreign jargon. </a:t>
            </a:r>
          </a:p>
          <a:p>
            <a:r>
              <a:rPr lang="en-US" dirty="0"/>
              <a:t>What does it matter if you use IDE or SATA for your hard drive?</a:t>
            </a:r>
          </a:p>
          <a:p>
            <a:r>
              <a:rPr lang="en-US" dirty="0"/>
              <a:t>Is SATA related to SAS?</a:t>
            </a:r>
          </a:p>
          <a:p>
            <a:r>
              <a:rPr lang="en-US" dirty="0"/>
              <a:t>Do you really need to know the differences between USB 1.0, 2.0, and 3.0? </a:t>
            </a:r>
          </a:p>
          <a:p>
            <a:r>
              <a:rPr lang="en-US" dirty="0"/>
              <a:t>Is FireWire related to Firewall?</a:t>
            </a:r>
          </a:p>
          <a:p>
            <a:r>
              <a:rPr lang="en-US" dirty="0"/>
              <a:t>Abbreviations are thrown around in product descriptions without much regard for the user’s understanding their meanings. In the end, the responsibility is left to the consumer to learn all of the different types of cables before making a solid decision.</a:t>
            </a:r>
          </a:p>
          <a:p>
            <a:r>
              <a:rPr lang="en-US" dirty="0"/>
              <a:t>With so many types of cables, however, it’s hard to find a singular source of information that highlights the important differences between them all. Here’s an overview of the most common computer cable types you’ll encounter when dealing with computers.</a:t>
            </a:r>
          </a:p>
          <a:p>
            <a:endParaRPr lang="en-AU" dirty="0"/>
          </a:p>
        </p:txBody>
      </p:sp>
    </p:spTree>
    <p:extLst>
      <p:ext uri="{BB962C8B-B14F-4D97-AF65-F5344CB8AC3E}">
        <p14:creationId xmlns:p14="http://schemas.microsoft.com/office/powerpoint/2010/main" val="80879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544</TotalTime>
  <Words>2011</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inherit</vt:lpstr>
      <vt:lpstr>Tw Cen MT</vt:lpstr>
      <vt:lpstr>Circuit</vt:lpstr>
      <vt:lpstr>ICTSAS432 - Identify and resolve client ICT problems </vt:lpstr>
      <vt:lpstr>Modern PC hardware components </vt:lpstr>
      <vt:lpstr>Motherboard</vt:lpstr>
      <vt:lpstr>Cpu processor</vt:lpstr>
      <vt:lpstr>PowerPoint Presentation</vt:lpstr>
      <vt:lpstr>PowerPoint Presentation</vt:lpstr>
      <vt:lpstr>PowerPoint Presentation</vt:lpstr>
      <vt:lpstr>PowerPoint Presentation</vt:lpstr>
      <vt:lpstr>The different types of computer cables </vt:lpstr>
      <vt:lpstr>VGA (Video Graphics Array)</vt:lpstr>
      <vt:lpstr>DVI (Digital Visual Interface)</vt:lpstr>
      <vt:lpstr>HDMI (High Definition Multimedia Interface)</vt:lpstr>
      <vt:lpstr>USB (Universal Serial Bus)</vt:lpstr>
      <vt:lpstr>IDE (Integrated Drive Electronics)</vt:lpstr>
      <vt:lpstr>SATA (Serial Advanced Technology Attachment)</vt:lpstr>
      <vt:lpstr>SATA (External Serial Advanced Technology Attachment)</vt:lpstr>
      <vt:lpstr>SAS (Serial Attached SCSI)</vt:lpstr>
      <vt:lpstr>FireWire</vt:lpstr>
      <vt:lpstr>Ethernet</vt:lpstr>
      <vt:lpstr>Fiber Optic Cable</vt:lpstr>
      <vt:lpstr>Fiber Optic Cable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ICTSAS432 - Identify and resolve client ICT problems </dc:title>
  <dc:creator>Stephen Martin</dc:creator>
  <cp:lastModifiedBy>Stephen Martin</cp:lastModifiedBy>
  <cp:revision>1</cp:revision>
  <dcterms:created xsi:type="dcterms:W3CDTF">2022-07-18T05:17:18Z</dcterms:created>
  <dcterms:modified xsi:type="dcterms:W3CDTF">2022-07-18T14:21:33Z</dcterms:modified>
</cp:coreProperties>
</file>