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9" r:id="rId7"/>
    <p:sldId id="262" r:id="rId8"/>
    <p:sldId id="258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0AD555-A788-4BF4-9C13-AABFEB287486}" v="6" dt="2020-10-07T03:14:41.9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Buck" userId="f4216ba7-db66-45bd-9910-b3c7d34d0b22" providerId="ADAL" clId="{AB0AD555-A788-4BF4-9C13-AABFEB287486}"/>
    <pc:docChg chg="custSel addSld modSld sldOrd">
      <pc:chgData name="David Buck" userId="f4216ba7-db66-45bd-9910-b3c7d34d0b22" providerId="ADAL" clId="{AB0AD555-A788-4BF4-9C13-AABFEB287486}" dt="2020-10-07T03:43:23.229" v="1624" actId="113"/>
      <pc:docMkLst>
        <pc:docMk/>
      </pc:docMkLst>
      <pc:sldChg chg="modSp">
        <pc:chgData name="David Buck" userId="f4216ba7-db66-45bd-9910-b3c7d34d0b22" providerId="ADAL" clId="{AB0AD555-A788-4BF4-9C13-AABFEB287486}" dt="2020-10-07T02:23:54.656" v="15" actId="20577"/>
        <pc:sldMkLst>
          <pc:docMk/>
          <pc:sldMk cId="3915090588" sldId="256"/>
        </pc:sldMkLst>
        <pc:spChg chg="mod">
          <ac:chgData name="David Buck" userId="f4216ba7-db66-45bd-9910-b3c7d34d0b22" providerId="ADAL" clId="{AB0AD555-A788-4BF4-9C13-AABFEB287486}" dt="2020-10-07T02:23:54.656" v="15" actId="20577"/>
          <ac:spMkLst>
            <pc:docMk/>
            <pc:sldMk cId="3915090588" sldId="256"/>
            <ac:spMk id="2" creationId="{CE7E2B19-BD58-4482-9AE0-A9AC0E0B4C5E}"/>
          </ac:spMkLst>
        </pc:spChg>
      </pc:sldChg>
      <pc:sldChg chg="modSp">
        <pc:chgData name="David Buck" userId="f4216ba7-db66-45bd-9910-b3c7d34d0b22" providerId="ADAL" clId="{AB0AD555-A788-4BF4-9C13-AABFEB287486}" dt="2020-10-07T03:41:28.505" v="1623" actId="20577"/>
        <pc:sldMkLst>
          <pc:docMk/>
          <pc:sldMk cId="1379057335" sldId="257"/>
        </pc:sldMkLst>
        <pc:spChg chg="mod">
          <ac:chgData name="David Buck" userId="f4216ba7-db66-45bd-9910-b3c7d34d0b22" providerId="ADAL" clId="{AB0AD555-A788-4BF4-9C13-AABFEB287486}" dt="2020-10-07T03:41:28.505" v="1623" actId="20577"/>
          <ac:spMkLst>
            <pc:docMk/>
            <pc:sldMk cId="1379057335" sldId="257"/>
            <ac:spMk id="3" creationId="{16F33DFF-0160-438A-B182-AC53FA7950F8}"/>
          </ac:spMkLst>
        </pc:spChg>
      </pc:sldChg>
      <pc:sldChg chg="modSp">
        <pc:chgData name="David Buck" userId="f4216ba7-db66-45bd-9910-b3c7d34d0b22" providerId="ADAL" clId="{AB0AD555-A788-4BF4-9C13-AABFEB287486}" dt="2020-10-07T03:43:23.229" v="1624" actId="113"/>
        <pc:sldMkLst>
          <pc:docMk/>
          <pc:sldMk cId="1876565685" sldId="258"/>
        </pc:sldMkLst>
        <pc:spChg chg="mod">
          <ac:chgData name="David Buck" userId="f4216ba7-db66-45bd-9910-b3c7d34d0b22" providerId="ADAL" clId="{AB0AD555-A788-4BF4-9C13-AABFEB287486}" dt="2020-10-07T03:43:23.229" v="1624" actId="113"/>
          <ac:spMkLst>
            <pc:docMk/>
            <pc:sldMk cId="1876565685" sldId="258"/>
            <ac:spMk id="2" creationId="{8722372C-7D1A-4CC8-998F-103867A22AA2}"/>
          </ac:spMkLst>
        </pc:spChg>
        <pc:spChg chg="mod">
          <ac:chgData name="David Buck" userId="f4216ba7-db66-45bd-9910-b3c7d34d0b22" providerId="ADAL" clId="{AB0AD555-A788-4BF4-9C13-AABFEB287486}" dt="2020-10-07T03:39:07.572" v="1429" actId="6549"/>
          <ac:spMkLst>
            <pc:docMk/>
            <pc:sldMk cId="1876565685" sldId="258"/>
            <ac:spMk id="3" creationId="{543ED540-3648-4CD0-A5FB-E15E5295FF40}"/>
          </ac:spMkLst>
        </pc:spChg>
      </pc:sldChg>
      <pc:sldChg chg="modSp ord">
        <pc:chgData name="David Buck" userId="f4216ba7-db66-45bd-9910-b3c7d34d0b22" providerId="ADAL" clId="{AB0AD555-A788-4BF4-9C13-AABFEB287486}" dt="2020-10-07T03:26:12.118" v="1360" actId="20577"/>
        <pc:sldMkLst>
          <pc:docMk/>
          <pc:sldMk cId="1317458023" sldId="259"/>
        </pc:sldMkLst>
        <pc:spChg chg="mod">
          <ac:chgData name="David Buck" userId="f4216ba7-db66-45bd-9910-b3c7d34d0b22" providerId="ADAL" clId="{AB0AD555-A788-4BF4-9C13-AABFEB287486}" dt="2020-10-07T03:26:12.118" v="1360" actId="20577"/>
          <ac:spMkLst>
            <pc:docMk/>
            <pc:sldMk cId="1317458023" sldId="259"/>
            <ac:spMk id="3" creationId="{82763FE1-BE07-4682-8446-3CFFC1A984D6}"/>
          </ac:spMkLst>
        </pc:spChg>
      </pc:sldChg>
      <pc:sldChg chg="modSp">
        <pc:chgData name="David Buck" userId="f4216ba7-db66-45bd-9910-b3c7d34d0b22" providerId="ADAL" clId="{AB0AD555-A788-4BF4-9C13-AABFEB287486}" dt="2020-10-07T02:53:06.810" v="1201" actId="6549"/>
        <pc:sldMkLst>
          <pc:docMk/>
          <pc:sldMk cId="2613211926" sldId="260"/>
        </pc:sldMkLst>
        <pc:spChg chg="mod">
          <ac:chgData name="David Buck" userId="f4216ba7-db66-45bd-9910-b3c7d34d0b22" providerId="ADAL" clId="{AB0AD555-A788-4BF4-9C13-AABFEB287486}" dt="2020-10-07T02:53:06.810" v="1201" actId="6549"/>
          <ac:spMkLst>
            <pc:docMk/>
            <pc:sldMk cId="2613211926" sldId="260"/>
            <ac:spMk id="3" creationId="{FEA6517D-426F-40E9-B499-7215242C3535}"/>
          </ac:spMkLst>
        </pc:spChg>
      </pc:sldChg>
      <pc:sldChg chg="modSp">
        <pc:chgData name="David Buck" userId="f4216ba7-db66-45bd-9910-b3c7d34d0b22" providerId="ADAL" clId="{AB0AD555-A788-4BF4-9C13-AABFEB287486}" dt="2020-10-07T03:14:51.098" v="1211" actId="313"/>
        <pc:sldMkLst>
          <pc:docMk/>
          <pc:sldMk cId="2007236722" sldId="261"/>
        </pc:sldMkLst>
        <pc:spChg chg="mod">
          <ac:chgData name="David Buck" userId="f4216ba7-db66-45bd-9910-b3c7d34d0b22" providerId="ADAL" clId="{AB0AD555-A788-4BF4-9C13-AABFEB287486}" dt="2020-10-07T03:14:51.098" v="1211" actId="313"/>
          <ac:spMkLst>
            <pc:docMk/>
            <pc:sldMk cId="2007236722" sldId="261"/>
            <ac:spMk id="3" creationId="{176E987B-D186-4FF0-B194-AFB05F1844F1}"/>
          </ac:spMkLst>
        </pc:spChg>
      </pc:sldChg>
      <pc:sldChg chg="modSp add">
        <pc:chgData name="David Buck" userId="f4216ba7-db66-45bd-9910-b3c7d34d0b22" providerId="ADAL" clId="{AB0AD555-A788-4BF4-9C13-AABFEB287486}" dt="2020-10-07T03:15:53.582" v="1343" actId="20577"/>
        <pc:sldMkLst>
          <pc:docMk/>
          <pc:sldMk cId="292029142" sldId="262"/>
        </pc:sldMkLst>
        <pc:spChg chg="mod">
          <ac:chgData name="David Buck" userId="f4216ba7-db66-45bd-9910-b3c7d34d0b22" providerId="ADAL" clId="{AB0AD555-A788-4BF4-9C13-AABFEB287486}" dt="2020-10-07T02:34:37.116" v="246" actId="20577"/>
          <ac:spMkLst>
            <pc:docMk/>
            <pc:sldMk cId="292029142" sldId="262"/>
            <ac:spMk id="2" creationId="{4C62D5AF-F6D5-44ED-A942-B89057E918C3}"/>
          </ac:spMkLst>
        </pc:spChg>
        <pc:spChg chg="mod">
          <ac:chgData name="David Buck" userId="f4216ba7-db66-45bd-9910-b3c7d34d0b22" providerId="ADAL" clId="{AB0AD555-A788-4BF4-9C13-AABFEB287486}" dt="2020-10-07T03:15:53.582" v="1343" actId="20577"/>
          <ac:spMkLst>
            <pc:docMk/>
            <pc:sldMk cId="292029142" sldId="262"/>
            <ac:spMk id="3" creationId="{BA664CB0-C848-4185-9943-3944672A98D7}"/>
          </ac:spMkLst>
        </pc:spChg>
      </pc:sldChg>
    </pc:docChg>
  </pc:docChgLst>
  <pc:docChgLst>
    <pc:chgData name="David Buck" userId="f4216ba7-db66-45bd-9910-b3c7d34d0b22" providerId="ADAL" clId="{758F5562-A253-4B4D-AEDC-25AF16DBC736}"/>
    <pc:docChg chg="undo custSel addSld modSld">
      <pc:chgData name="David Buck" userId="f4216ba7-db66-45bd-9910-b3c7d34d0b22" providerId="ADAL" clId="{758F5562-A253-4B4D-AEDC-25AF16DBC736}" dt="2020-01-31T05:55:27.393" v="1045" actId="20577"/>
      <pc:docMkLst>
        <pc:docMk/>
      </pc:docMkLst>
      <pc:sldChg chg="modSp">
        <pc:chgData name="David Buck" userId="f4216ba7-db66-45bd-9910-b3c7d34d0b22" providerId="ADAL" clId="{758F5562-A253-4B4D-AEDC-25AF16DBC736}" dt="2020-01-31T05:53:36.668" v="993" actId="20577"/>
        <pc:sldMkLst>
          <pc:docMk/>
          <pc:sldMk cId="1379057335" sldId="257"/>
        </pc:sldMkLst>
        <pc:spChg chg="mod">
          <ac:chgData name="David Buck" userId="f4216ba7-db66-45bd-9910-b3c7d34d0b22" providerId="ADAL" clId="{758F5562-A253-4B4D-AEDC-25AF16DBC736}" dt="2020-01-31T05:53:36.668" v="993" actId="20577"/>
          <ac:spMkLst>
            <pc:docMk/>
            <pc:sldMk cId="1379057335" sldId="257"/>
            <ac:spMk id="3" creationId="{16F33DFF-0160-438A-B182-AC53FA7950F8}"/>
          </ac:spMkLst>
        </pc:spChg>
      </pc:sldChg>
      <pc:sldChg chg="modSp add">
        <pc:chgData name="David Buck" userId="f4216ba7-db66-45bd-9910-b3c7d34d0b22" providerId="ADAL" clId="{758F5562-A253-4B4D-AEDC-25AF16DBC736}" dt="2020-01-31T05:31:46.866" v="308" actId="14100"/>
        <pc:sldMkLst>
          <pc:docMk/>
          <pc:sldMk cId="1876565685" sldId="258"/>
        </pc:sldMkLst>
        <pc:spChg chg="mod">
          <ac:chgData name="David Buck" userId="f4216ba7-db66-45bd-9910-b3c7d34d0b22" providerId="ADAL" clId="{758F5562-A253-4B4D-AEDC-25AF16DBC736}" dt="2020-01-31T05:26:57.527" v="59"/>
          <ac:spMkLst>
            <pc:docMk/>
            <pc:sldMk cId="1876565685" sldId="258"/>
            <ac:spMk id="2" creationId="{8722372C-7D1A-4CC8-998F-103867A22AA2}"/>
          </ac:spMkLst>
        </pc:spChg>
        <pc:spChg chg="mod">
          <ac:chgData name="David Buck" userId="f4216ba7-db66-45bd-9910-b3c7d34d0b22" providerId="ADAL" clId="{758F5562-A253-4B4D-AEDC-25AF16DBC736}" dt="2020-01-31T05:31:46.866" v="308" actId="14100"/>
          <ac:spMkLst>
            <pc:docMk/>
            <pc:sldMk cId="1876565685" sldId="258"/>
            <ac:spMk id="3" creationId="{543ED540-3648-4CD0-A5FB-E15E5295FF40}"/>
          </ac:spMkLst>
        </pc:spChg>
      </pc:sldChg>
      <pc:sldChg chg="addSp delSp modSp add setBg">
        <pc:chgData name="David Buck" userId="f4216ba7-db66-45bd-9910-b3c7d34d0b22" providerId="ADAL" clId="{758F5562-A253-4B4D-AEDC-25AF16DBC736}" dt="2020-01-31T05:37:20.845" v="475" actId="15"/>
        <pc:sldMkLst>
          <pc:docMk/>
          <pc:sldMk cId="1317458023" sldId="259"/>
        </pc:sldMkLst>
        <pc:spChg chg="mod">
          <ac:chgData name="David Buck" userId="f4216ba7-db66-45bd-9910-b3c7d34d0b22" providerId="ADAL" clId="{758F5562-A253-4B4D-AEDC-25AF16DBC736}" dt="2020-01-31T05:32:53.666" v="343" actId="14100"/>
          <ac:spMkLst>
            <pc:docMk/>
            <pc:sldMk cId="1317458023" sldId="259"/>
            <ac:spMk id="2" creationId="{4C03810F-4D5C-4DF6-93C6-7DD786C5B00C}"/>
          </ac:spMkLst>
        </pc:spChg>
        <pc:spChg chg="mod">
          <ac:chgData name="David Buck" userId="f4216ba7-db66-45bd-9910-b3c7d34d0b22" providerId="ADAL" clId="{758F5562-A253-4B4D-AEDC-25AF16DBC736}" dt="2020-01-31T05:37:20.845" v="475" actId="15"/>
          <ac:spMkLst>
            <pc:docMk/>
            <pc:sldMk cId="1317458023" sldId="259"/>
            <ac:spMk id="3" creationId="{82763FE1-BE07-4682-8446-3CFFC1A984D6}"/>
          </ac:spMkLst>
        </pc:spChg>
        <pc:spChg chg="add del">
          <ac:chgData name="David Buck" userId="f4216ba7-db66-45bd-9910-b3c7d34d0b22" providerId="ADAL" clId="{758F5562-A253-4B4D-AEDC-25AF16DBC736}" dt="2020-01-31T05:34:41.315" v="379"/>
          <ac:spMkLst>
            <pc:docMk/>
            <pc:sldMk cId="1317458023" sldId="259"/>
            <ac:spMk id="4" creationId="{7D253C1B-B61F-4A30-B6E4-816C708CB705}"/>
          </ac:spMkLst>
        </pc:sp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27" creationId="{AD86C1F1-0E27-4D3F-A991-E987900363F4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28" creationId="{5D713982-6B8D-4D2E-B57F-68B150E4A38D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29" creationId="{AF23395B-4AB6-4ADA-9561-F2A52C9E2F5E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30" creationId="{A5AB6861-0B5C-4087-A969-39CA93518333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31" creationId="{276A31FC-1CF2-4BF6-82EC-AD8717858FC8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32" creationId="{FC8F068A-894E-4AAA-8F8A-22EED6C8C056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33" creationId="{30757A96-F05A-47DA-AE76-D60E282AB1D9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34" creationId="{78D4FE53-8BFF-4703-B9F9-DA0B5998BEC6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35" creationId="{20779673-91D1-4B91-A599-55B4EA1033DE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36" creationId="{EA122A7C-23BB-42AB-84A4-4E396AA54820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37" creationId="{025AF22A-E536-4B75-8F4C-3D769485BE6D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38" creationId="{30CE534B-CC8F-43C3-8C1E-94A044BF1646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39" creationId="{711F9B96-CE2F-4156-BBB2-F3A1750F0F60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40" creationId="{24428DE9-1570-4B72-93F5-EF8F989020E5}"/>
          </ac:picMkLst>
        </pc:picChg>
      </pc:sldChg>
      <pc:sldChg chg="modSp add">
        <pc:chgData name="David Buck" userId="f4216ba7-db66-45bd-9910-b3c7d34d0b22" providerId="ADAL" clId="{758F5562-A253-4B4D-AEDC-25AF16DBC736}" dt="2020-01-31T05:50:44.887" v="929" actId="20577"/>
        <pc:sldMkLst>
          <pc:docMk/>
          <pc:sldMk cId="2613211926" sldId="260"/>
        </pc:sldMkLst>
        <pc:spChg chg="mod">
          <ac:chgData name="David Buck" userId="f4216ba7-db66-45bd-9910-b3c7d34d0b22" providerId="ADAL" clId="{758F5562-A253-4B4D-AEDC-25AF16DBC736}" dt="2020-01-31T05:37:55.764" v="493" actId="14100"/>
          <ac:spMkLst>
            <pc:docMk/>
            <pc:sldMk cId="2613211926" sldId="260"/>
            <ac:spMk id="2" creationId="{ED826B14-3B56-4129-9476-CB69C77E044D}"/>
          </ac:spMkLst>
        </pc:spChg>
        <pc:spChg chg="mod">
          <ac:chgData name="David Buck" userId="f4216ba7-db66-45bd-9910-b3c7d34d0b22" providerId="ADAL" clId="{758F5562-A253-4B4D-AEDC-25AF16DBC736}" dt="2020-01-31T05:50:44.887" v="929" actId="20577"/>
          <ac:spMkLst>
            <pc:docMk/>
            <pc:sldMk cId="2613211926" sldId="260"/>
            <ac:spMk id="3" creationId="{FEA6517D-426F-40E9-B499-7215242C3535}"/>
          </ac:spMkLst>
        </pc:spChg>
      </pc:sldChg>
      <pc:sldChg chg="modSp add">
        <pc:chgData name="David Buck" userId="f4216ba7-db66-45bd-9910-b3c7d34d0b22" providerId="ADAL" clId="{758F5562-A253-4B4D-AEDC-25AF16DBC736}" dt="2020-01-31T05:55:27.393" v="1045" actId="20577"/>
        <pc:sldMkLst>
          <pc:docMk/>
          <pc:sldMk cId="2007236722" sldId="261"/>
        </pc:sldMkLst>
        <pc:spChg chg="mod">
          <ac:chgData name="David Buck" userId="f4216ba7-db66-45bd-9910-b3c7d34d0b22" providerId="ADAL" clId="{758F5562-A253-4B4D-AEDC-25AF16DBC736}" dt="2020-01-31T05:55:02.264" v="1042" actId="20577"/>
          <ac:spMkLst>
            <pc:docMk/>
            <pc:sldMk cId="2007236722" sldId="261"/>
            <ac:spMk id="2" creationId="{D298A87A-E574-4C31-BD48-1C958C5EC0A0}"/>
          </ac:spMkLst>
        </pc:spChg>
        <pc:spChg chg="mod">
          <ac:chgData name="David Buck" userId="f4216ba7-db66-45bd-9910-b3c7d34d0b22" providerId="ADAL" clId="{758F5562-A253-4B4D-AEDC-25AF16DBC736}" dt="2020-01-31T05:55:27.393" v="1045" actId="20577"/>
          <ac:spMkLst>
            <pc:docMk/>
            <pc:sldMk cId="2007236722" sldId="261"/>
            <ac:spMk id="3" creationId="{176E987B-D186-4FF0-B194-AFB05F1844F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E2B19-BD58-4482-9AE0-A9AC0E0B4C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ICTSAS432 unit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23341-F97C-4D98-8B2D-6DB71BC512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Week 1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15090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BEDE1-D9DB-45F3-BB3D-4D2AED5DA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Topic 1: Classroom Orientation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33DFF-0160-438A-B182-AC53FA795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9401"/>
            <a:ext cx="8596668" cy="48402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Induction</a:t>
            </a:r>
          </a:p>
          <a:p>
            <a:r>
              <a:rPr lang="en-US" dirty="0"/>
              <a:t>Student code of conduct</a:t>
            </a:r>
          </a:p>
          <a:p>
            <a:r>
              <a:rPr lang="en-US" dirty="0"/>
              <a:t>OHS Review for SMTAFE campus including Emergency Procedures</a:t>
            </a:r>
          </a:p>
          <a:p>
            <a:r>
              <a:rPr lang="en-US" dirty="0"/>
              <a:t>Introduction to Blackboard</a:t>
            </a:r>
          </a:p>
          <a:p>
            <a:pPr lvl="1"/>
            <a:r>
              <a:rPr lang="en-US" dirty="0"/>
              <a:t>We need to ensure students can access blackboard</a:t>
            </a:r>
          </a:p>
          <a:p>
            <a:r>
              <a:rPr lang="en-US" dirty="0"/>
              <a:t>Review the DAP and unit of competency for this course, sign off DAP</a:t>
            </a:r>
          </a:p>
          <a:p>
            <a:r>
              <a:rPr lang="en-US" dirty="0"/>
              <a:t>Course </a:t>
            </a:r>
            <a:r>
              <a:rPr lang="en-US" dirty="0" smtClean="0"/>
              <a:t>requirements – such as external Hard Disk drive</a:t>
            </a:r>
            <a:endParaRPr lang="en-US" dirty="0"/>
          </a:p>
          <a:p>
            <a:r>
              <a:rPr lang="en-US" dirty="0"/>
              <a:t>Outline expectations for assessments</a:t>
            </a:r>
          </a:p>
          <a:p>
            <a:r>
              <a:rPr lang="en-US" dirty="0"/>
              <a:t>Out of class activities explained : Volume of learning</a:t>
            </a:r>
          </a:p>
          <a:p>
            <a:r>
              <a:rPr lang="en-US" dirty="0"/>
              <a:t>Housekeeping: the use of USB keys and external hard drives, and LAB Pc’s</a:t>
            </a:r>
          </a:p>
          <a:p>
            <a:pPr lvl="1"/>
            <a:r>
              <a:rPr lang="en-US" dirty="0"/>
              <a:t>The CITE PC’s are regularly reimaged and their contents erased. Why?</a:t>
            </a:r>
          </a:p>
          <a:p>
            <a:pPr lvl="1"/>
            <a:r>
              <a:rPr lang="en-US" dirty="0"/>
              <a:t>Please do not take apart the Student or CITE PC’s in the classroom. Students will be supplied in class with </a:t>
            </a:r>
            <a:r>
              <a:rPr lang="en-US" dirty="0" smtClean="0"/>
              <a:t>LAB </a:t>
            </a:r>
            <a:r>
              <a:rPr lang="en-US" dirty="0"/>
              <a:t>Pc’s which will be worked on under supervision.</a:t>
            </a:r>
          </a:p>
          <a:p>
            <a:pPr lvl="1"/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79057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3810F-4D5C-4DF6-93C6-7DD786C5B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7700"/>
          </a:xfrm>
        </p:spPr>
        <p:txBody>
          <a:bodyPr/>
          <a:lstStyle/>
          <a:p>
            <a:r>
              <a:rPr lang="en-AU" dirty="0"/>
              <a:t>Week 1 Learning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63FE1-BE07-4682-8446-3CFFC1A98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3833"/>
            <a:ext cx="8596668" cy="4357529"/>
          </a:xfrm>
        </p:spPr>
        <p:txBody>
          <a:bodyPr/>
          <a:lstStyle/>
          <a:p>
            <a:r>
              <a:rPr lang="en-AU" dirty="0"/>
              <a:t>The relevance of using appropriate documentation when performing Technical Support activities.</a:t>
            </a:r>
          </a:p>
          <a:p>
            <a:endParaRPr lang="en-AU" dirty="0"/>
          </a:p>
          <a:p>
            <a:r>
              <a:rPr lang="en-AU" dirty="0"/>
              <a:t>We will cover these files and information in class:</a:t>
            </a:r>
          </a:p>
          <a:p>
            <a:pPr lvl="1"/>
            <a:r>
              <a:rPr lang="en-AU" dirty="0"/>
              <a:t>Introduction to IT.pptx </a:t>
            </a:r>
          </a:p>
          <a:p>
            <a:pPr lvl="1"/>
            <a:r>
              <a:rPr lang="en-AU" dirty="0" err="1"/>
              <a:t>CIVWorksheet</a:t>
            </a:r>
            <a:r>
              <a:rPr lang="en-AU" dirty="0"/>
              <a:t> 1.doc </a:t>
            </a:r>
          </a:p>
          <a:p>
            <a:pPr lvl="1"/>
            <a:r>
              <a:rPr lang="en-AU" dirty="0"/>
              <a:t>The Different types of Computer cables.docx </a:t>
            </a:r>
          </a:p>
          <a:p>
            <a:pPr lvl="1"/>
            <a:r>
              <a:rPr lang="en-AU" dirty="0"/>
              <a:t>Modern PC hardware </a:t>
            </a:r>
            <a:r>
              <a:rPr lang="en-AU" dirty="0" smtClean="0"/>
              <a:t>components.doc</a:t>
            </a:r>
            <a:endParaRPr lang="en-AU" dirty="0"/>
          </a:p>
          <a:p>
            <a:pPr lvl="1"/>
            <a:r>
              <a:rPr lang="en-AU" dirty="0"/>
              <a:t>Introduce the Azure Portal for access to Microsoft products</a:t>
            </a:r>
          </a:p>
          <a:p>
            <a:pPr lvl="1"/>
            <a:r>
              <a:rPr lang="en-AU" dirty="0"/>
              <a:t>Introduce the Network Share to access software iso’s and tools</a:t>
            </a:r>
          </a:p>
        </p:txBody>
      </p:sp>
    </p:spTree>
    <p:extLst>
      <p:ext uri="{BB962C8B-B14F-4D97-AF65-F5344CB8AC3E}">
        <p14:creationId xmlns:p14="http://schemas.microsoft.com/office/powerpoint/2010/main" val="1317458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2D5AF-F6D5-44ED-A942-B89057E91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9337"/>
          </a:xfrm>
        </p:spPr>
        <p:txBody>
          <a:bodyPr>
            <a:normAutofit fontScale="90000"/>
          </a:bodyPr>
          <a:lstStyle/>
          <a:p>
            <a:r>
              <a:rPr lang="en-AU" dirty="0"/>
              <a:t>Activity 1: Introducing </a:t>
            </a:r>
            <a:r>
              <a:rPr lang="en-AU" dirty="0" err="1"/>
              <a:t>vmWare</a:t>
            </a:r>
            <a:r>
              <a:rPr lang="en-AU" dirty="0"/>
              <a:t> Workstation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64CB0-C848-4185-9943-3944672A9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1961"/>
            <a:ext cx="8596668" cy="4569401"/>
          </a:xfrm>
        </p:spPr>
        <p:txBody>
          <a:bodyPr/>
          <a:lstStyle/>
          <a:p>
            <a:r>
              <a:rPr lang="en-AU" dirty="0"/>
              <a:t>What is a Hypervisor and why we use it in a classroom</a:t>
            </a:r>
            <a:r>
              <a:rPr lang="en-AU" dirty="0" smtClean="0"/>
              <a:t>?</a:t>
            </a:r>
          </a:p>
          <a:p>
            <a:r>
              <a:rPr lang="en-AU" dirty="0" smtClean="0"/>
              <a:t>House keeping for VM’s document</a:t>
            </a:r>
            <a:endParaRPr lang="en-AU" dirty="0"/>
          </a:p>
          <a:p>
            <a:r>
              <a:rPr lang="en-AU" dirty="0"/>
              <a:t>Overview of </a:t>
            </a:r>
            <a:r>
              <a:rPr lang="en-AU" dirty="0" err="1"/>
              <a:t>vmWare</a:t>
            </a:r>
            <a:r>
              <a:rPr lang="en-AU" dirty="0"/>
              <a:t> Workstation</a:t>
            </a:r>
          </a:p>
          <a:p>
            <a:r>
              <a:rPr lang="en-AU" dirty="0"/>
              <a:t>Download suitable ISO for installation of a VM from the share</a:t>
            </a:r>
          </a:p>
          <a:p>
            <a:r>
              <a:rPr lang="en-AU" dirty="0"/>
              <a:t>Workstation and file organisation</a:t>
            </a:r>
          </a:p>
          <a:p>
            <a:pPr lvl="1"/>
            <a:r>
              <a:rPr lang="en-AU" dirty="0"/>
              <a:t>Why use an external drive?</a:t>
            </a:r>
          </a:p>
          <a:p>
            <a:pPr lvl="1"/>
            <a:r>
              <a:rPr lang="en-AU" dirty="0"/>
              <a:t>Why is file organisation for VM’s important?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2029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2372C-7D1A-4CC8-998F-103867A22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672789"/>
          </a:xfrm>
        </p:spPr>
        <p:txBody>
          <a:bodyPr/>
          <a:lstStyle/>
          <a:p>
            <a:r>
              <a:rPr lang="en-US" dirty="0"/>
              <a:t>Activity 2: PC hardware overview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ED540-3648-4CD0-A5FB-E15E5295F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6927"/>
            <a:ext cx="8596668" cy="4783874"/>
          </a:xfrm>
        </p:spPr>
        <p:txBody>
          <a:bodyPr>
            <a:normAutofit/>
          </a:bodyPr>
          <a:lstStyle/>
          <a:p>
            <a:r>
              <a:rPr lang="en-US" dirty="0"/>
              <a:t>Why do we have to consider WHS issues when using PC’s in the classroom?</a:t>
            </a:r>
          </a:p>
          <a:p>
            <a:r>
              <a:rPr lang="en-US" dirty="0"/>
              <a:t>Identify different types of personal computer devices and hardware devices</a:t>
            </a:r>
          </a:p>
          <a:p>
            <a:r>
              <a:rPr lang="en-US" dirty="0"/>
              <a:t>Identify and </a:t>
            </a:r>
            <a:r>
              <a:rPr lang="en-US" dirty="0" err="1"/>
              <a:t>categorise</a:t>
            </a:r>
            <a:r>
              <a:rPr lang="en-US" dirty="0"/>
              <a:t> the different personal computer components, including mobile personal computer components</a:t>
            </a:r>
          </a:p>
          <a:p>
            <a:r>
              <a:rPr lang="en-US" dirty="0"/>
              <a:t>As we perform the technical tasks, we need to use appropriate documents to guide us in our tasks and keep a record of the work completed</a:t>
            </a:r>
          </a:p>
          <a:p>
            <a:pPr lvl="1"/>
            <a:r>
              <a:rPr lang="en-US" dirty="0"/>
              <a:t>Why would we record the supplied or initial configuration of a PC?</a:t>
            </a:r>
          </a:p>
          <a:p>
            <a:pPr lvl="1"/>
            <a:r>
              <a:rPr lang="en-US" dirty="0"/>
              <a:t>Why would we record the tasks completed on the PC and obtain sign off?</a:t>
            </a:r>
          </a:p>
          <a:p>
            <a:r>
              <a:rPr lang="en-US" dirty="0"/>
              <a:t>Session questions:</a:t>
            </a:r>
          </a:p>
          <a:p>
            <a:pPr lvl="1"/>
            <a:r>
              <a:rPr lang="en-US" dirty="0"/>
              <a:t>What type of device is a USB key?</a:t>
            </a:r>
          </a:p>
          <a:p>
            <a:pPr lvl="1"/>
            <a:r>
              <a:rPr lang="en-US" dirty="0"/>
              <a:t>What was used before USB keys?</a:t>
            </a:r>
          </a:p>
          <a:p>
            <a:pPr lvl="1"/>
            <a:r>
              <a:rPr lang="en-US" dirty="0"/>
              <a:t>Anyone remember CRT monitors?</a:t>
            </a:r>
          </a:p>
          <a:p>
            <a:pPr lvl="1"/>
            <a:r>
              <a:rPr lang="en-US" dirty="0"/>
              <a:t>That are the modern monitors or screens called?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76565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26B14-3B56-4129-9476-CB69C77E0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7400"/>
          </a:xfrm>
        </p:spPr>
        <p:txBody>
          <a:bodyPr/>
          <a:lstStyle/>
          <a:p>
            <a:r>
              <a:rPr lang="en-AU" dirty="0"/>
              <a:t>Week 1 -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6517D-426F-40E9-B499-7215242C3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44600"/>
            <a:ext cx="8596668" cy="5207000"/>
          </a:xfrm>
        </p:spPr>
        <p:txBody>
          <a:bodyPr>
            <a:normAutofit fontScale="85000" lnSpcReduction="20000"/>
          </a:bodyPr>
          <a:lstStyle/>
          <a:p>
            <a:r>
              <a:rPr lang="en-AU" dirty="0"/>
              <a:t>Why do we need checklists and other suitable documentation?</a:t>
            </a:r>
          </a:p>
          <a:p>
            <a:r>
              <a:rPr lang="en-AU" dirty="0"/>
              <a:t>What are the two main factors for virtualisation in the IT industry?</a:t>
            </a:r>
          </a:p>
          <a:p>
            <a:r>
              <a:rPr lang="en-AU" dirty="0"/>
              <a:t>Are the following old/traditional or modern hardware devices?</a:t>
            </a:r>
          </a:p>
          <a:p>
            <a:pPr lvl="2"/>
            <a:r>
              <a:rPr lang="en-AU" dirty="0"/>
              <a:t>CRT Screen</a:t>
            </a:r>
          </a:p>
          <a:p>
            <a:pPr lvl="2"/>
            <a:r>
              <a:rPr lang="en-AU" dirty="0"/>
              <a:t>LCD screen</a:t>
            </a:r>
          </a:p>
          <a:p>
            <a:pPr lvl="2"/>
            <a:r>
              <a:rPr lang="en-AU" dirty="0"/>
              <a:t>Parallel printer</a:t>
            </a:r>
          </a:p>
          <a:p>
            <a:pPr lvl="2"/>
            <a:r>
              <a:rPr lang="en-AU" dirty="0"/>
              <a:t>Serial Line Printer [high speed]</a:t>
            </a:r>
          </a:p>
          <a:p>
            <a:pPr lvl="2"/>
            <a:r>
              <a:rPr lang="en-AU" dirty="0"/>
              <a:t>PS/2 Keyboard</a:t>
            </a:r>
          </a:p>
          <a:p>
            <a:pPr lvl="2"/>
            <a:r>
              <a:rPr lang="en-AU" dirty="0"/>
              <a:t>USB 3 laser printer</a:t>
            </a:r>
          </a:p>
          <a:p>
            <a:pPr lvl="2"/>
            <a:r>
              <a:rPr lang="en-AU" dirty="0"/>
              <a:t>Pentium i5 CPU</a:t>
            </a:r>
          </a:p>
          <a:p>
            <a:pPr lvl="2"/>
            <a:r>
              <a:rPr lang="en-AU" dirty="0"/>
              <a:t>DDR2 RAM</a:t>
            </a:r>
          </a:p>
          <a:p>
            <a:pPr lvl="2"/>
            <a:r>
              <a:rPr lang="en-AU" dirty="0"/>
              <a:t>SSD drive</a:t>
            </a:r>
          </a:p>
          <a:p>
            <a:pPr lvl="2"/>
            <a:r>
              <a:rPr lang="en-AU" dirty="0"/>
              <a:t>3.5 inch floppy drive</a:t>
            </a:r>
          </a:p>
          <a:p>
            <a:pPr lvl="2"/>
            <a:r>
              <a:rPr lang="en-AU" dirty="0"/>
              <a:t>Intel 486 CPU</a:t>
            </a:r>
          </a:p>
          <a:p>
            <a:pPr lvl="2"/>
            <a:r>
              <a:rPr lang="en-AU" dirty="0" err="1"/>
              <a:t>NVMe</a:t>
            </a:r>
            <a:r>
              <a:rPr lang="en-AU" dirty="0"/>
              <a:t> SSD</a:t>
            </a:r>
          </a:p>
          <a:p>
            <a:pPr lvl="2"/>
            <a:r>
              <a:rPr lang="en-AU" dirty="0"/>
              <a:t>DDR4 RAM</a:t>
            </a:r>
          </a:p>
          <a:p>
            <a:endParaRPr lang="en-AU" dirty="0"/>
          </a:p>
          <a:p>
            <a:r>
              <a:rPr lang="en-AU" dirty="0"/>
              <a:t>Questions?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13211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8A87A-E574-4C31-BD48-1C958C5EC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Remember the out of class activity for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E987B-D186-4FF0-B194-AFB05F184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 Reading – Determine and document client problems and requirements – 1 hour.</a:t>
            </a:r>
          </a:p>
          <a:p>
            <a:endParaRPr lang="en-US" dirty="0"/>
          </a:p>
          <a:p>
            <a:r>
              <a:rPr lang="en-US" dirty="0"/>
              <a:t>It is expected that learners should complete the required reading in their own time to research “Determine and document client problems and requirements” in preparation for the next class.</a:t>
            </a:r>
          </a:p>
          <a:p>
            <a:r>
              <a:rPr lang="en-US" dirty="0"/>
              <a:t>You should be prepared to discuss this topic during next weeks lecture.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072367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B5323AD63C164E880DE204A0FB1524" ma:contentTypeVersion="10" ma:contentTypeDescription="Create a new document." ma:contentTypeScope="" ma:versionID="8e074ad6ad4c66e9d73652679d1c3ab7">
  <xsd:schema xmlns:xsd="http://www.w3.org/2001/XMLSchema" xmlns:xs="http://www.w3.org/2001/XMLSchema" xmlns:p="http://schemas.microsoft.com/office/2006/metadata/properties" xmlns:ns3="a2b13c42-4946-4d21-958d-48c19862b4de" targetNamespace="http://schemas.microsoft.com/office/2006/metadata/properties" ma:root="true" ma:fieldsID="ce44c5fd97d6d2cc9af9658012a9db40" ns3:_="">
    <xsd:import namespace="a2b13c42-4946-4d21-958d-48c19862b4d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b13c42-4946-4d21-958d-48c19862b4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0B706FE-6939-4F28-9074-7DD970F6EE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b13c42-4946-4d21-958d-48c19862b4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640A2A4-DF22-45B9-A3E4-8657126DAC3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DF68484-5803-4582-BCA7-79C7540E88E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95</TotalTime>
  <Words>521</Words>
  <Application>Microsoft Office PowerPoint</Application>
  <PresentationFormat>Widescreen</PresentationFormat>
  <Paragraphs>69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ICTSAS432 unit</vt:lpstr>
      <vt:lpstr>Topic 1: Classroom Orientation</vt:lpstr>
      <vt:lpstr>Week 1 Learning Content</vt:lpstr>
      <vt:lpstr>Activity 1: Introducing vmWare Workstation</vt:lpstr>
      <vt:lpstr>Activity 2: PC hardware overview</vt:lpstr>
      <vt:lpstr>Week 1 - Summary</vt:lpstr>
      <vt:lpstr>Remember the out of class activity for 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Support cluster</dc:title>
  <dc:creator>David Buck</dc:creator>
  <cp:lastModifiedBy>CITE</cp:lastModifiedBy>
  <cp:revision>5</cp:revision>
  <dcterms:created xsi:type="dcterms:W3CDTF">2020-01-31T05:17:06Z</dcterms:created>
  <dcterms:modified xsi:type="dcterms:W3CDTF">2020-11-09T06:31:57Z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0x010100A5B5323AD63C164E880DE204A0FB1524</vt:lpwstr>
  </property>
</Properties>
</file>