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CB2E9-5C60-4FA8-B7E0-325C2225D303}" v="14" dt="2020-10-21T05:20:49.796"/>
    <p1510:client id="{C674537A-5D01-4156-8730-0D54F743F54E}" v="5" dt="2020-10-21T06:05:04.363"/>
    <p1510:client id="{CD1A003C-9A86-46E0-A53A-44C8D6659588}" v="7" dt="2020-10-21T04:18:1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C674537A-5D01-4156-8730-0D54F743F54E}"/>
    <pc:docChg chg="undo custSel modSld">
      <pc:chgData name="David Buck" userId="f4216ba7-db66-45bd-9910-b3c7d34d0b22" providerId="ADAL" clId="{C674537A-5D01-4156-8730-0D54F743F54E}" dt="2020-10-21T06:06:47.320" v="1450" actId="15"/>
      <pc:docMkLst>
        <pc:docMk/>
      </pc:docMkLst>
      <pc:sldChg chg="modSp">
        <pc:chgData name="David Buck" userId="f4216ba7-db66-45bd-9910-b3c7d34d0b22" providerId="ADAL" clId="{C674537A-5D01-4156-8730-0D54F743F54E}" dt="2020-10-21T05:48:05.704" v="223" actId="20577"/>
        <pc:sldMkLst>
          <pc:docMk/>
          <pc:sldMk cId="3915090588" sldId="256"/>
        </pc:sldMkLst>
        <pc:spChg chg="mod">
          <ac:chgData name="David Buck" userId="f4216ba7-db66-45bd-9910-b3c7d34d0b22" providerId="ADAL" clId="{C674537A-5D01-4156-8730-0D54F743F54E}" dt="2020-10-21T05:48:05.704" v="223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674537A-5D01-4156-8730-0D54F743F54E}" dt="2020-10-21T05:41:50.896" v="18" actId="20577"/>
        <pc:sldMkLst>
          <pc:docMk/>
          <pc:sldMk cId="1379057335" sldId="257"/>
        </pc:sldMkLst>
        <pc:spChg chg="mod">
          <ac:chgData name="David Buck" userId="f4216ba7-db66-45bd-9910-b3c7d34d0b22" providerId="ADAL" clId="{C674537A-5D01-4156-8730-0D54F743F54E}" dt="2020-10-21T05:40:47.936" v="3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674537A-5D01-4156-8730-0D54F743F54E}" dt="2020-10-21T05:41:50.896" v="18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674537A-5D01-4156-8730-0D54F743F54E}" dt="2020-10-21T06:00:24.286" v="1097" actId="20577"/>
        <pc:sldMkLst>
          <pc:docMk/>
          <pc:sldMk cId="1317458023" sldId="259"/>
        </pc:sldMkLst>
        <pc:spChg chg="mod">
          <ac:chgData name="David Buck" userId="f4216ba7-db66-45bd-9910-b3c7d34d0b22" providerId="ADAL" clId="{C674537A-5D01-4156-8730-0D54F743F54E}" dt="2020-10-21T05:45:46.012" v="22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674537A-5D01-4156-8730-0D54F743F54E}" dt="2020-10-21T06:00:24.286" v="1097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674537A-5D01-4156-8730-0D54F743F54E}" dt="2020-10-21T06:06:47.320" v="1450" actId="15"/>
        <pc:sldMkLst>
          <pc:docMk/>
          <pc:sldMk cId="2613211926" sldId="260"/>
        </pc:sldMkLst>
        <pc:spChg chg="mod">
          <ac:chgData name="David Buck" userId="f4216ba7-db66-45bd-9910-b3c7d34d0b22" providerId="ADAL" clId="{C674537A-5D01-4156-8730-0D54F743F54E}" dt="2020-10-21T06:03:02.204" v="1282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674537A-5D01-4156-8730-0D54F743F54E}" dt="2020-10-21T06:06:47.320" v="1450" actId="15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674537A-5D01-4156-8730-0D54F743F54E}" dt="2020-10-21T06:02:55.062" v="1279" actId="15"/>
        <pc:sldMkLst>
          <pc:docMk/>
          <pc:sldMk cId="292029142" sldId="262"/>
        </pc:sldMkLst>
        <pc:spChg chg="mod">
          <ac:chgData name="David Buck" userId="f4216ba7-db66-45bd-9910-b3c7d34d0b22" providerId="ADAL" clId="{C674537A-5D01-4156-8730-0D54F743F54E}" dt="2020-10-21T05:53:48.949" v="532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674537A-5D01-4156-8730-0D54F743F54E}" dt="2020-10-21T06:02:55.062" v="1279" actId="15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C674537A-5D01-4156-8730-0D54F743F54E}" dt="2020-10-21T05:53:19.756" v="509" actId="20577"/>
        <pc:sldMkLst>
          <pc:docMk/>
          <pc:sldMk cId="326772562" sldId="263"/>
        </pc:sldMkLst>
        <pc:spChg chg="mod">
          <ac:chgData name="David Buck" userId="f4216ba7-db66-45bd-9910-b3c7d34d0b22" providerId="ADAL" clId="{C674537A-5D01-4156-8730-0D54F743F54E}" dt="2020-10-21T05:53:19.756" v="509" actId="20577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  <pc:docChgLst>
    <pc:chgData name="David Buck" userId="f4216ba7-db66-45bd-9910-b3c7d34d0b22" providerId="ADAL" clId="{48DAA9C1-B4A9-4E66-9DB5-7F7185BE1C48}"/>
    <pc:docChg chg="undo custSel addSld modSld">
      <pc:chgData name="David Buck" userId="f4216ba7-db66-45bd-9910-b3c7d34d0b22" providerId="ADAL" clId="{48DAA9C1-B4A9-4E66-9DB5-7F7185BE1C48}" dt="2020-10-14T05:10:07.221" v="3672" actId="20577"/>
      <pc:docMkLst>
        <pc:docMk/>
      </pc:docMkLst>
      <pc:sldChg chg="modSp">
        <pc:chgData name="David Buck" userId="f4216ba7-db66-45bd-9910-b3c7d34d0b22" providerId="ADAL" clId="{48DAA9C1-B4A9-4E66-9DB5-7F7185BE1C48}" dt="2020-10-07T05:57:07.101" v="2" actId="20577"/>
        <pc:sldMkLst>
          <pc:docMk/>
          <pc:sldMk cId="3915090588" sldId="256"/>
        </pc:sldMkLst>
        <pc:spChg chg="mod">
          <ac:chgData name="David Buck" userId="f4216ba7-db66-45bd-9910-b3c7d34d0b22" providerId="ADAL" clId="{48DAA9C1-B4A9-4E66-9DB5-7F7185BE1C48}" dt="2020-10-07T05:57:07.101" v="2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DAA9C1-B4A9-4E66-9DB5-7F7185BE1C48}" dt="2020-10-07T06:02:13.926" v="121" actId="15"/>
        <pc:sldMkLst>
          <pc:docMk/>
          <pc:sldMk cId="1379057335" sldId="257"/>
        </pc:sldMkLst>
        <pc:spChg chg="mod">
          <ac:chgData name="David Buck" userId="f4216ba7-db66-45bd-9910-b3c7d34d0b22" providerId="ADAL" clId="{48DAA9C1-B4A9-4E66-9DB5-7F7185BE1C48}" dt="2020-10-07T05:58:34.520" v="11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8DAA9C1-B4A9-4E66-9DB5-7F7185BE1C48}" dt="2020-10-07T06:02:13.926" v="121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8DAA9C1-B4A9-4E66-9DB5-7F7185BE1C48}" dt="2020-10-07T06:27:17.979" v="1488" actId="20577"/>
        <pc:sldMkLst>
          <pc:docMk/>
          <pc:sldMk cId="1876565685" sldId="258"/>
        </pc:sldMkLst>
        <pc:spChg chg="mod">
          <ac:chgData name="David Buck" userId="f4216ba7-db66-45bd-9910-b3c7d34d0b22" providerId="ADAL" clId="{48DAA9C1-B4A9-4E66-9DB5-7F7185BE1C48}" dt="2020-10-07T06:27:17.979" v="1488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8DAA9C1-B4A9-4E66-9DB5-7F7185BE1C48}" dt="2020-10-07T06:27:10.596" v="1487" actId="27636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8DAA9C1-B4A9-4E66-9DB5-7F7185BE1C48}" dt="2020-10-07T06:20:02.890" v="713" actId="20577"/>
        <pc:sldMkLst>
          <pc:docMk/>
          <pc:sldMk cId="1317458023" sldId="259"/>
        </pc:sldMkLst>
        <pc:spChg chg="mod">
          <ac:chgData name="David Buck" userId="f4216ba7-db66-45bd-9910-b3c7d34d0b22" providerId="ADAL" clId="{48DAA9C1-B4A9-4E66-9DB5-7F7185BE1C48}" dt="2020-10-07T06:02:22.268" v="123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DAA9C1-B4A9-4E66-9DB5-7F7185BE1C48}" dt="2020-10-07T06:20:02.890" v="713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DAA9C1-B4A9-4E66-9DB5-7F7185BE1C48}" dt="2020-10-14T05:07:42.924" v="3518" actId="20577"/>
        <pc:sldMkLst>
          <pc:docMk/>
          <pc:sldMk cId="2613211926" sldId="260"/>
        </pc:sldMkLst>
        <pc:spChg chg="mod">
          <ac:chgData name="David Buck" userId="f4216ba7-db66-45bd-9910-b3c7d34d0b22" providerId="ADAL" clId="{48DAA9C1-B4A9-4E66-9DB5-7F7185BE1C48}" dt="2020-10-14T05:07:42.924" v="3518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DAA9C1-B4A9-4E66-9DB5-7F7185BE1C48}" dt="2020-10-07T07:03:45.604" v="3455"/>
        <pc:sldMkLst>
          <pc:docMk/>
          <pc:sldMk cId="2007236722" sldId="261"/>
        </pc:sldMkLst>
        <pc:spChg chg="mod">
          <ac:chgData name="David Buck" userId="f4216ba7-db66-45bd-9910-b3c7d34d0b22" providerId="ADAL" clId="{48DAA9C1-B4A9-4E66-9DB5-7F7185BE1C48}" dt="2020-10-07T07:03:45.604" v="3455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DAA9C1-B4A9-4E66-9DB5-7F7185BE1C48}" dt="2020-10-14T05:10:07.221" v="3672" actId="20577"/>
        <pc:sldMkLst>
          <pc:docMk/>
          <pc:sldMk cId="292029142" sldId="262"/>
        </pc:sldMkLst>
        <pc:spChg chg="mod">
          <ac:chgData name="David Buck" userId="f4216ba7-db66-45bd-9910-b3c7d34d0b22" providerId="ADAL" clId="{48DAA9C1-B4A9-4E66-9DB5-7F7185BE1C48}" dt="2020-10-07T07:00:41.547" v="3381" actId="14100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DAA9C1-B4A9-4E66-9DB5-7F7185BE1C48}" dt="2020-10-14T05:10:07.221" v="3672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48DAA9C1-B4A9-4E66-9DB5-7F7185BE1C48}" dt="2020-10-07T06:56:45.315" v="3174" actId="20577"/>
        <pc:sldMkLst>
          <pc:docMk/>
          <pc:sldMk cId="1010105321" sldId="263"/>
        </pc:sldMkLst>
        <pc:spChg chg="mod">
          <ac:chgData name="David Buck" userId="f4216ba7-db66-45bd-9910-b3c7d34d0b22" providerId="ADAL" clId="{48DAA9C1-B4A9-4E66-9DB5-7F7185BE1C48}" dt="2020-10-07T06:28:49.521" v="1540" actId="20577"/>
          <ac:spMkLst>
            <pc:docMk/>
            <pc:sldMk cId="1010105321" sldId="263"/>
            <ac:spMk id="2" creationId="{6F6BDABC-9C0B-4C34-B676-D43906E8E3F7}"/>
          </ac:spMkLst>
        </pc:spChg>
        <pc:spChg chg="mod">
          <ac:chgData name="David Buck" userId="f4216ba7-db66-45bd-9910-b3c7d34d0b22" providerId="ADAL" clId="{48DAA9C1-B4A9-4E66-9DB5-7F7185BE1C48}" dt="2020-10-07T06:56:45.315" v="3174" actId="20577"/>
          <ac:spMkLst>
            <pc:docMk/>
            <pc:sldMk cId="1010105321" sldId="263"/>
            <ac:spMk id="3" creationId="{4610BE09-4147-4111-9C56-1D958A1A7584}"/>
          </ac:spMkLst>
        </pc:spChg>
      </pc:sldChg>
    </pc:docChg>
  </pc:docChgLst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  <pc:docChgLst>
    <pc:chgData name="David Buck" userId="f4216ba7-db66-45bd-9910-b3c7d34d0b22" providerId="ADAL" clId="{762CB2E9-5C60-4FA8-B7E0-325C2225D303}"/>
    <pc:docChg chg="custSel delSld modSld">
      <pc:chgData name="David Buck" userId="f4216ba7-db66-45bd-9910-b3c7d34d0b22" providerId="ADAL" clId="{762CB2E9-5C60-4FA8-B7E0-325C2225D303}" dt="2020-10-21T05:22:49.321" v="1120" actId="20577"/>
      <pc:docMkLst>
        <pc:docMk/>
      </pc:docMkLst>
      <pc:sldChg chg="modSp">
        <pc:chgData name="David Buck" userId="f4216ba7-db66-45bd-9910-b3c7d34d0b22" providerId="ADAL" clId="{762CB2E9-5C60-4FA8-B7E0-325C2225D303}" dt="2020-10-21T04:49:43.6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762CB2E9-5C60-4FA8-B7E0-325C2225D303}" dt="2020-10-21T04:49:43.6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addSp delSp modSp">
        <pc:chgData name="David Buck" userId="f4216ba7-db66-45bd-9910-b3c7d34d0b22" providerId="ADAL" clId="{762CB2E9-5C60-4FA8-B7E0-325C2225D303}" dt="2020-10-21T04:52:33.559" v="64" actId="6549"/>
        <pc:sldMkLst>
          <pc:docMk/>
          <pc:sldMk cId="1379057335" sldId="257"/>
        </pc:sldMkLst>
        <pc:spChg chg="mod">
          <ac:chgData name="David Buck" userId="f4216ba7-db66-45bd-9910-b3c7d34d0b22" providerId="ADAL" clId="{762CB2E9-5C60-4FA8-B7E0-325C2225D303}" dt="2020-10-21T04:50:30.325" v="5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762CB2E9-5C60-4FA8-B7E0-325C2225D303}" dt="2020-10-21T04:52:33.559" v="64" actId="6549"/>
          <ac:spMkLst>
            <pc:docMk/>
            <pc:sldMk cId="1379057335" sldId="257"/>
            <ac:spMk id="3" creationId="{16F33DFF-0160-438A-B182-AC53FA7950F8}"/>
          </ac:spMkLst>
        </pc:spChg>
        <pc:graphicFrameChg chg="add del mod">
          <ac:chgData name="David Buck" userId="f4216ba7-db66-45bd-9910-b3c7d34d0b22" providerId="ADAL" clId="{762CB2E9-5C60-4FA8-B7E0-325C2225D303}" dt="2020-10-21T04:50:09.910" v="3"/>
          <ac:graphicFrameMkLst>
            <pc:docMk/>
            <pc:sldMk cId="1379057335" sldId="257"/>
            <ac:graphicFrameMk id="4" creationId="{B7E39D80-4368-4C8C-9C96-0BC85BB59205}"/>
          </ac:graphicFrameMkLst>
        </pc:graphicFrameChg>
      </pc:sldChg>
      <pc:sldChg chg="modSp">
        <pc:chgData name="David Buck" userId="f4216ba7-db66-45bd-9910-b3c7d34d0b22" providerId="ADAL" clId="{762CB2E9-5C60-4FA8-B7E0-325C2225D303}" dt="2020-10-21T04:59:32.064" v="353" actId="6549"/>
        <pc:sldMkLst>
          <pc:docMk/>
          <pc:sldMk cId="1317458023" sldId="259"/>
        </pc:sldMkLst>
        <pc:spChg chg="mod">
          <ac:chgData name="David Buck" userId="f4216ba7-db66-45bd-9910-b3c7d34d0b22" providerId="ADAL" clId="{762CB2E9-5C60-4FA8-B7E0-325C2225D303}" dt="2020-10-21T04:53:06.344" v="66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62CB2E9-5C60-4FA8-B7E0-325C2225D303}" dt="2020-10-21T04:59:32.064" v="353" actId="6549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762CB2E9-5C60-4FA8-B7E0-325C2225D303}" dt="2020-10-21T05:22:49.321" v="1120" actId="20577"/>
        <pc:sldMkLst>
          <pc:docMk/>
          <pc:sldMk cId="2613211926" sldId="260"/>
        </pc:sldMkLst>
        <pc:spChg chg="mod">
          <ac:chgData name="David Buck" userId="f4216ba7-db66-45bd-9910-b3c7d34d0b22" providerId="ADAL" clId="{762CB2E9-5C60-4FA8-B7E0-325C2225D303}" dt="2020-10-21T05:08:10.782" v="70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62CB2E9-5C60-4FA8-B7E0-325C2225D303}" dt="2020-10-21T05:22:49.321" v="112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del">
        <pc:chgData name="David Buck" userId="f4216ba7-db66-45bd-9910-b3c7d34d0b22" providerId="ADAL" clId="{762CB2E9-5C60-4FA8-B7E0-325C2225D303}" dt="2020-10-21T05:15:50.166" v="993" actId="2696"/>
        <pc:sldMkLst>
          <pc:docMk/>
          <pc:sldMk cId="2007236722" sldId="261"/>
        </pc:sldMkLst>
        <pc:spChg chg="mod">
          <ac:chgData name="David Buck" userId="f4216ba7-db66-45bd-9910-b3c7d34d0b22" providerId="ADAL" clId="{762CB2E9-5C60-4FA8-B7E0-325C2225D303}" dt="2020-10-21T05:15:19.358" v="976" actId="6549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762CB2E9-5C60-4FA8-B7E0-325C2225D303}" dt="2020-10-21T05:07:51.215" v="703" actId="20577"/>
        <pc:sldMkLst>
          <pc:docMk/>
          <pc:sldMk cId="292029142" sldId="262"/>
        </pc:sldMkLst>
        <pc:spChg chg="mod">
          <ac:chgData name="David Buck" userId="f4216ba7-db66-45bd-9910-b3c7d34d0b22" providerId="ADAL" clId="{762CB2E9-5C60-4FA8-B7E0-325C2225D303}" dt="2020-10-21T05:07:51.215" v="703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762CB2E9-5C60-4FA8-B7E0-325C2225D303}" dt="2020-10-21T05:06:57.643" v="653" actId="20577"/>
        <pc:sldMkLst>
          <pc:docMk/>
          <pc:sldMk cId="326772562" sldId="263"/>
        </pc:sldMkLst>
        <pc:spChg chg="mod">
          <ac:chgData name="David Buck" userId="f4216ba7-db66-45bd-9910-b3c7d34d0b22" providerId="ADAL" clId="{762CB2E9-5C60-4FA8-B7E0-325C2225D303}" dt="2020-10-21T05:06:57.643" v="653" actId="20577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  <pc:docChgLst>
    <pc:chgData name="David Buck" userId="f4216ba7-db66-45bd-9910-b3c7d34d0b22" providerId="ADAL" clId="{4B2591B1-E47E-4194-8103-DBC6F0A3F6DD}"/>
    <pc:docChg chg="undo custSel addSld delSld modSld">
      <pc:chgData name="David Buck" userId="f4216ba7-db66-45bd-9910-b3c7d34d0b22" providerId="ADAL" clId="{4B2591B1-E47E-4194-8103-DBC6F0A3F6DD}" dt="2020-10-14T06:50:53.936" v="1574" actId="33524"/>
      <pc:docMkLst>
        <pc:docMk/>
      </pc:docMkLst>
      <pc:sldChg chg="modSp">
        <pc:chgData name="David Buck" userId="f4216ba7-db66-45bd-9910-b3c7d34d0b22" providerId="ADAL" clId="{4B2591B1-E47E-4194-8103-DBC6F0A3F6DD}" dt="2020-10-14T05:11:14.7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B2591B1-E47E-4194-8103-DBC6F0A3F6DD}" dt="2020-10-14T05:11:14.7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B2591B1-E47E-4194-8103-DBC6F0A3F6DD}" dt="2020-10-14T06:50:53.936" v="1574" actId="33524"/>
        <pc:sldMkLst>
          <pc:docMk/>
          <pc:sldMk cId="1379057335" sldId="257"/>
        </pc:sldMkLst>
        <pc:spChg chg="mod">
          <ac:chgData name="David Buck" userId="f4216ba7-db66-45bd-9910-b3c7d34d0b22" providerId="ADAL" clId="{4B2591B1-E47E-4194-8103-DBC6F0A3F6DD}" dt="2020-10-14T05:11:41.973" v="22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B2591B1-E47E-4194-8103-DBC6F0A3F6DD}" dt="2020-10-14T06:50:53.936" v="1574" actId="33524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B2591B1-E47E-4194-8103-DBC6F0A3F6DD}" dt="2020-10-14T05:30:07.874" v="1212" actId="20577"/>
        <pc:sldMkLst>
          <pc:docMk/>
          <pc:sldMk cId="1876565685" sldId="258"/>
        </pc:sldMkLst>
        <pc:spChg chg="mod">
          <ac:chgData name="David Buck" userId="f4216ba7-db66-45bd-9910-b3c7d34d0b22" providerId="ADAL" clId="{4B2591B1-E47E-4194-8103-DBC6F0A3F6DD}" dt="2020-10-14T05:29:49.328" v="1184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B2591B1-E47E-4194-8103-DBC6F0A3F6DD}" dt="2020-10-14T05:30:07.874" v="1212" actId="20577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B2591B1-E47E-4194-8103-DBC6F0A3F6DD}" dt="2020-10-14T05:24:15.160" v="816" actId="20577"/>
        <pc:sldMkLst>
          <pc:docMk/>
          <pc:sldMk cId="1317458023" sldId="259"/>
        </pc:sldMkLst>
        <pc:spChg chg="mod">
          <ac:chgData name="David Buck" userId="f4216ba7-db66-45bd-9910-b3c7d34d0b22" providerId="ADAL" clId="{4B2591B1-E47E-4194-8103-DBC6F0A3F6DD}" dt="2020-10-14T05:15:14.015" v="7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B2591B1-E47E-4194-8103-DBC6F0A3F6DD}" dt="2020-10-14T05:24:15.160" v="816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B2591B1-E47E-4194-8103-DBC6F0A3F6DD}" dt="2020-10-14T05:33:31.195" v="1380" actId="20577"/>
        <pc:sldMkLst>
          <pc:docMk/>
          <pc:sldMk cId="2613211926" sldId="260"/>
        </pc:sldMkLst>
        <pc:spChg chg="mod">
          <ac:chgData name="David Buck" userId="f4216ba7-db66-45bd-9910-b3c7d34d0b22" providerId="ADAL" clId="{4B2591B1-E47E-4194-8103-DBC6F0A3F6DD}" dt="2020-10-14T05:30:24.199" v="121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B2591B1-E47E-4194-8103-DBC6F0A3F6DD}" dt="2020-10-14T05:33:31.195" v="138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B2591B1-E47E-4194-8103-DBC6F0A3F6DD}" dt="2020-10-14T05:35:21.657" v="1431" actId="20577"/>
        <pc:sldMkLst>
          <pc:docMk/>
          <pc:sldMk cId="2007236722" sldId="261"/>
        </pc:sldMkLst>
        <pc:spChg chg="mod">
          <ac:chgData name="David Buck" userId="f4216ba7-db66-45bd-9910-b3c7d34d0b22" providerId="ADAL" clId="{4B2591B1-E47E-4194-8103-DBC6F0A3F6DD}" dt="2020-10-14T05:35:13.435" v="1429" actId="14100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4B2591B1-E47E-4194-8103-DBC6F0A3F6DD}" dt="2020-10-14T05:35:21.657" v="1431" actId="20577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B2591B1-E47E-4194-8103-DBC6F0A3F6DD}" dt="2020-10-14T05:38:38.214" v="1565" actId="20577"/>
        <pc:sldMkLst>
          <pc:docMk/>
          <pc:sldMk cId="292029142" sldId="262"/>
        </pc:sldMkLst>
        <pc:spChg chg="mod">
          <ac:chgData name="David Buck" userId="f4216ba7-db66-45bd-9910-b3c7d34d0b22" providerId="ADAL" clId="{4B2591B1-E47E-4194-8103-DBC6F0A3F6DD}" dt="2020-10-14T05:26:33.573" v="941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B2591B1-E47E-4194-8103-DBC6F0A3F6DD}" dt="2020-10-14T05:38:38.214" v="1565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4B2591B1-E47E-4194-8103-DBC6F0A3F6DD}" dt="2020-10-14T05:30:15.871" v="1214" actId="20577"/>
        <pc:sldMkLst>
          <pc:docMk/>
          <pc:sldMk cId="1010105321" sldId="263"/>
        </pc:sldMkLst>
        <pc:spChg chg="mod">
          <ac:chgData name="David Buck" userId="f4216ba7-db66-45bd-9910-b3c7d34d0b22" providerId="ADAL" clId="{4B2591B1-E47E-4194-8103-DBC6F0A3F6DD}" dt="2020-10-14T05:30:15.871" v="1214" actId="20577"/>
          <ac:spMkLst>
            <pc:docMk/>
            <pc:sldMk cId="1010105321" sldId="263"/>
            <ac:spMk id="2" creationId="{6F6BDABC-9C0B-4C34-B676-D43906E8E3F7}"/>
          </ac:spMkLst>
        </pc:spChg>
      </pc:sldChg>
      <pc:sldChg chg="modSp add del">
        <pc:chgData name="David Buck" userId="f4216ba7-db66-45bd-9910-b3c7d34d0b22" providerId="ADAL" clId="{4B2591B1-E47E-4194-8103-DBC6F0A3F6DD}" dt="2020-10-14T05:15:20.935" v="72" actId="2696"/>
        <pc:sldMkLst>
          <pc:docMk/>
          <pc:sldMk cId="148140178" sldId="264"/>
        </pc:sldMkLst>
        <pc:spChg chg="mod">
          <ac:chgData name="David Buck" userId="f4216ba7-db66-45bd-9910-b3c7d34d0b22" providerId="ADAL" clId="{4B2591B1-E47E-4194-8103-DBC6F0A3F6DD}" dt="2020-10-14T05:14:31.835" v="68" actId="27636"/>
          <ac:spMkLst>
            <pc:docMk/>
            <pc:sldMk cId="148140178" sldId="264"/>
            <ac:spMk id="2" creationId="{A66DFD13-A403-4191-B181-5D77CDB8BB1A}"/>
          </ac:spMkLst>
        </pc:spChg>
      </pc:sldChg>
    </pc:docChg>
  </pc:docChgLst>
  <pc:docChgLst>
    <pc:chgData name="David Buck" userId="f4216ba7-db66-45bd-9910-b3c7d34d0b22" providerId="ADAL" clId="{488075E4-F6DA-4953-99F5-88BE4D07895C}"/>
    <pc:docChg chg="undo custSel delSld modSld">
      <pc:chgData name="David Buck" userId="f4216ba7-db66-45bd-9910-b3c7d34d0b22" providerId="ADAL" clId="{488075E4-F6DA-4953-99F5-88BE4D07895C}" dt="2020-10-14T07:58:13.899" v="1556" actId="14100"/>
      <pc:docMkLst>
        <pc:docMk/>
      </pc:docMkLst>
      <pc:sldChg chg="modSp">
        <pc:chgData name="David Buck" userId="f4216ba7-db66-45bd-9910-b3c7d34d0b22" providerId="ADAL" clId="{488075E4-F6DA-4953-99F5-88BE4D07895C}" dt="2020-10-14T07:39:27.764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88075E4-F6DA-4953-99F5-88BE4D07895C}" dt="2020-10-14T07:39:27.764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8075E4-F6DA-4953-99F5-88BE4D07895C}" dt="2020-10-14T07:41:15.656" v="9" actId="15"/>
        <pc:sldMkLst>
          <pc:docMk/>
          <pc:sldMk cId="1379057335" sldId="257"/>
        </pc:sldMkLst>
        <pc:spChg chg="mod">
          <ac:chgData name="David Buck" userId="f4216ba7-db66-45bd-9910-b3c7d34d0b22" providerId="ADAL" clId="{488075E4-F6DA-4953-99F5-88BE4D07895C}" dt="2020-10-14T07:41:15.656" v="9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del">
        <pc:chgData name="David Buck" userId="f4216ba7-db66-45bd-9910-b3c7d34d0b22" providerId="ADAL" clId="{488075E4-F6DA-4953-99F5-88BE4D07895C}" dt="2020-10-14T07:51:50.998" v="1150" actId="2696"/>
        <pc:sldMkLst>
          <pc:docMk/>
          <pc:sldMk cId="1876565685" sldId="258"/>
        </pc:sldMkLst>
      </pc:sldChg>
      <pc:sldChg chg="modSp">
        <pc:chgData name="David Buck" userId="f4216ba7-db66-45bd-9910-b3c7d34d0b22" providerId="ADAL" clId="{488075E4-F6DA-4953-99F5-88BE4D07895C}" dt="2020-10-14T07:47:04.516" v="518" actId="20577"/>
        <pc:sldMkLst>
          <pc:docMk/>
          <pc:sldMk cId="1317458023" sldId="259"/>
        </pc:sldMkLst>
        <pc:spChg chg="mod">
          <ac:chgData name="David Buck" userId="f4216ba7-db66-45bd-9910-b3c7d34d0b22" providerId="ADAL" clId="{488075E4-F6DA-4953-99F5-88BE4D07895C}" dt="2020-10-14T07:47:04.516" v="518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8075E4-F6DA-4953-99F5-88BE4D07895C}" dt="2020-10-14T07:46:55.733" v="516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8075E4-F6DA-4953-99F5-88BE4D07895C}" dt="2020-10-14T07:58:13.899" v="1556" actId="14100"/>
        <pc:sldMkLst>
          <pc:docMk/>
          <pc:sldMk cId="2613211926" sldId="260"/>
        </pc:sldMkLst>
        <pc:spChg chg="mod">
          <ac:chgData name="David Buck" userId="f4216ba7-db66-45bd-9910-b3c7d34d0b22" providerId="ADAL" clId="{488075E4-F6DA-4953-99F5-88BE4D07895C}" dt="2020-10-14T07:52:01.582" v="1153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88075E4-F6DA-4953-99F5-88BE4D07895C}" dt="2020-10-14T07:58:13.899" v="1556" actId="14100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8075E4-F6DA-4953-99F5-88BE4D07895C}" dt="2020-10-14T07:56:10.981" v="1496"/>
        <pc:sldMkLst>
          <pc:docMk/>
          <pc:sldMk cId="2007236722" sldId="261"/>
        </pc:sldMkLst>
        <pc:spChg chg="mod">
          <ac:chgData name="David Buck" userId="f4216ba7-db66-45bd-9910-b3c7d34d0b22" providerId="ADAL" clId="{488075E4-F6DA-4953-99F5-88BE4D07895C}" dt="2020-10-14T07:56:10.981" v="1496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8075E4-F6DA-4953-99F5-88BE4D07895C}" dt="2020-10-14T07:51:33.008" v="1149" actId="14100"/>
        <pc:sldMkLst>
          <pc:docMk/>
          <pc:sldMk cId="292029142" sldId="262"/>
        </pc:sldMkLst>
        <pc:spChg chg="mod">
          <ac:chgData name="David Buck" userId="f4216ba7-db66-45bd-9910-b3c7d34d0b22" providerId="ADAL" clId="{488075E4-F6DA-4953-99F5-88BE4D07895C}" dt="2020-10-14T07:47:57.279" v="590" actId="27636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8075E4-F6DA-4953-99F5-88BE4D07895C}" dt="2020-10-14T07:51:33.008" v="1149" actId="14100"/>
          <ac:spMkLst>
            <pc:docMk/>
            <pc:sldMk cId="292029142" sldId="262"/>
            <ac:spMk id="3" creationId="{BA664CB0-C848-4185-9943-3944672A98D7}"/>
          </ac:spMkLst>
        </pc:spChg>
      </pc:sldChg>
      <pc:sldChg chg="del">
        <pc:chgData name="David Buck" userId="f4216ba7-db66-45bd-9910-b3c7d34d0b22" providerId="ADAL" clId="{488075E4-F6DA-4953-99F5-88BE4D07895C}" dt="2020-10-14T07:51:56.367" v="1151" actId="2696"/>
        <pc:sldMkLst>
          <pc:docMk/>
          <pc:sldMk cId="1010105321" sldId="263"/>
        </pc:sldMkLst>
      </pc:sldChg>
    </pc:docChg>
  </pc:docChgLst>
  <pc:docChgLst>
    <pc:chgData name="David Buck" userId="f4216ba7-db66-45bd-9910-b3c7d34d0b22" providerId="ADAL" clId="{CD1A003C-9A86-46E0-A53A-44C8D6659588}"/>
    <pc:docChg chg="undo custSel addSld modSld">
      <pc:chgData name="David Buck" userId="f4216ba7-db66-45bd-9910-b3c7d34d0b22" providerId="ADAL" clId="{CD1A003C-9A86-46E0-A53A-44C8D6659588}" dt="2020-10-21T04:20:21.327" v="1976" actId="15"/>
      <pc:docMkLst>
        <pc:docMk/>
      </pc:docMkLst>
      <pc:sldChg chg="modSp">
        <pc:chgData name="David Buck" userId="f4216ba7-db66-45bd-9910-b3c7d34d0b22" providerId="ADAL" clId="{CD1A003C-9A86-46E0-A53A-44C8D6659588}" dt="2020-10-21T03:16:52.653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CD1A003C-9A86-46E0-A53A-44C8D6659588}" dt="2020-10-21T03:16:52.653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D1A003C-9A86-46E0-A53A-44C8D6659588}" dt="2020-10-21T03:19:10.451" v="43" actId="20577"/>
        <pc:sldMkLst>
          <pc:docMk/>
          <pc:sldMk cId="1379057335" sldId="257"/>
        </pc:sldMkLst>
        <pc:spChg chg="mod">
          <ac:chgData name="David Buck" userId="f4216ba7-db66-45bd-9910-b3c7d34d0b22" providerId="ADAL" clId="{CD1A003C-9A86-46E0-A53A-44C8D6659588}" dt="2020-10-21T03:17:58.543" v="28" actId="20577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D1A003C-9A86-46E0-A53A-44C8D6659588}" dt="2020-10-21T03:19:10.451" v="4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D1A003C-9A86-46E0-A53A-44C8D6659588}" dt="2020-10-21T03:24:00.761" v="347" actId="15"/>
        <pc:sldMkLst>
          <pc:docMk/>
          <pc:sldMk cId="1317458023" sldId="259"/>
        </pc:sldMkLst>
        <pc:spChg chg="mod">
          <ac:chgData name="David Buck" userId="f4216ba7-db66-45bd-9910-b3c7d34d0b22" providerId="ADAL" clId="{CD1A003C-9A86-46E0-A53A-44C8D6659588}" dt="2020-10-21T03:19:55.616" v="45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D1A003C-9A86-46E0-A53A-44C8D6659588}" dt="2020-10-21T03:24:00.761" v="347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D1A003C-9A86-46E0-A53A-44C8D6659588}" dt="2020-10-21T04:17:27.487" v="1756" actId="20577"/>
        <pc:sldMkLst>
          <pc:docMk/>
          <pc:sldMk cId="2613211926" sldId="260"/>
        </pc:sldMkLst>
        <pc:spChg chg="mod">
          <ac:chgData name="David Buck" userId="f4216ba7-db66-45bd-9910-b3c7d34d0b22" providerId="ADAL" clId="{CD1A003C-9A86-46E0-A53A-44C8D6659588}" dt="2020-10-21T04:11:43.130" v="1374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D1A003C-9A86-46E0-A53A-44C8D6659588}" dt="2020-10-21T04:17:27.487" v="1756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D1A003C-9A86-46E0-A53A-44C8D6659588}" dt="2020-10-21T04:18:11.361" v="1760"/>
        <pc:sldMkLst>
          <pc:docMk/>
          <pc:sldMk cId="2007236722" sldId="261"/>
        </pc:sldMkLst>
        <pc:spChg chg="mod">
          <ac:chgData name="David Buck" userId="f4216ba7-db66-45bd-9910-b3c7d34d0b22" providerId="ADAL" clId="{CD1A003C-9A86-46E0-A53A-44C8D6659588}" dt="2020-10-21T04:18:11.361" v="1760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CD1A003C-9A86-46E0-A53A-44C8D6659588}" dt="2020-10-21T04:20:21.327" v="1976" actId="15"/>
        <pc:sldMkLst>
          <pc:docMk/>
          <pc:sldMk cId="292029142" sldId="262"/>
        </pc:sldMkLst>
        <pc:spChg chg="mod">
          <ac:chgData name="David Buck" userId="f4216ba7-db66-45bd-9910-b3c7d34d0b22" providerId="ADAL" clId="{CD1A003C-9A86-46E0-A53A-44C8D6659588}" dt="2020-10-21T04:09:49.444" v="118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D1A003C-9A86-46E0-A53A-44C8D6659588}" dt="2020-10-21T04:20:21.327" v="1976" actId="15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CD1A003C-9A86-46E0-A53A-44C8D6659588}" dt="2020-10-21T04:03:04.928" v="1165" actId="6549"/>
        <pc:sldMkLst>
          <pc:docMk/>
          <pc:sldMk cId="326772562" sldId="263"/>
        </pc:sldMkLst>
        <pc:spChg chg="mod">
          <ac:chgData name="David Buck" userId="f4216ba7-db66-45bd-9910-b3c7d34d0b22" providerId="ADAL" clId="{CD1A003C-9A86-46E0-A53A-44C8D6659588}" dt="2020-10-21T03:25:05.970" v="378" actId="14100"/>
          <ac:spMkLst>
            <pc:docMk/>
            <pc:sldMk cId="326772562" sldId="263"/>
            <ac:spMk id="2" creationId="{1E34AA24-FAAF-419F-8A97-E81320E62033}"/>
          </ac:spMkLst>
        </pc:spChg>
        <pc:spChg chg="mod">
          <ac:chgData name="David Buck" userId="f4216ba7-db66-45bd-9910-b3c7d34d0b22" providerId="ADAL" clId="{CD1A003C-9A86-46E0-A53A-44C8D6659588}" dt="2020-10-21T04:03:04.928" v="1165" actId="6549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AU" dirty="0"/>
              <a:t>Week 11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17035"/>
          </a:xfrm>
        </p:spPr>
        <p:txBody>
          <a:bodyPr>
            <a:noAutofit/>
          </a:bodyPr>
          <a:lstStyle/>
          <a:p>
            <a:r>
              <a:rPr lang="en-AU" sz="2800" b="1" dirty="0"/>
              <a:t>Topic 1: </a:t>
            </a:r>
            <a:r>
              <a:rPr lang="en-AU" sz="2800" dirty="0"/>
              <a:t>Confirm Problem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532"/>
            <a:ext cx="8596668" cy="4728117"/>
          </a:xfrm>
        </p:spPr>
        <p:txBody>
          <a:bodyPr>
            <a:normAutofit/>
          </a:bodyPr>
          <a:lstStyle/>
          <a:p>
            <a:r>
              <a:rPr lang="en-US" dirty="0"/>
              <a:t>The requirement:</a:t>
            </a:r>
          </a:p>
          <a:p>
            <a:pPr lvl="1"/>
            <a:r>
              <a:rPr lang="en-US" dirty="0"/>
              <a:t>Obtain and respond to client feedback</a:t>
            </a:r>
          </a:p>
          <a:p>
            <a:pPr lvl="1"/>
            <a:endParaRPr lang="en-US" dirty="0"/>
          </a:p>
          <a:p>
            <a:r>
              <a:rPr lang="en-US" dirty="0"/>
              <a:t>The context with Lecturer:</a:t>
            </a:r>
          </a:p>
          <a:p>
            <a:pPr lvl="1"/>
            <a:r>
              <a:rPr lang="en-US" dirty="0"/>
              <a:t>The importance of documenting a signoff</a:t>
            </a:r>
          </a:p>
          <a:p>
            <a:pPr lvl="1"/>
            <a:r>
              <a:rPr lang="en-US" dirty="0"/>
              <a:t>Professional responses to client feedback</a:t>
            </a:r>
          </a:p>
          <a:p>
            <a:pPr lvl="1"/>
            <a:r>
              <a:rPr lang="en-US" dirty="0"/>
              <a:t>Recording signoff into a supplied helpdesk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n-AU" sz="2800" dirty="0"/>
              <a:t>Week 11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112"/>
            <a:ext cx="8596668" cy="495114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 continued relevance of using appropriate documentation when performing Technical Support activities, this time from a helpdesk perspective.</a:t>
            </a:r>
          </a:p>
          <a:p>
            <a:endParaRPr lang="en-AU" dirty="0"/>
          </a:p>
          <a:p>
            <a:r>
              <a:rPr lang="en-US" dirty="0"/>
              <a:t>With reference to the Supplied Maintenance report for printers, there is a short demonstration of how this information is entered and accessed in a helpdesk system:</a:t>
            </a:r>
          </a:p>
          <a:p>
            <a:pPr lvl="1"/>
            <a:r>
              <a:rPr lang="en-US" dirty="0"/>
              <a:t>Was the maintenance information for printers required?</a:t>
            </a:r>
          </a:p>
          <a:p>
            <a:pPr lvl="1"/>
            <a:r>
              <a:rPr lang="en-US" dirty="0"/>
              <a:t>Does the maintenance interval specification appear justified?</a:t>
            </a:r>
          </a:p>
          <a:p>
            <a:pPr lvl="1"/>
            <a:r>
              <a:rPr lang="en-US" dirty="0"/>
              <a:t>Does the maintenance information provide enough information to specify the required consumables?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importance of asking the right questions:</a:t>
            </a:r>
          </a:p>
          <a:p>
            <a:pPr lvl="1"/>
            <a:r>
              <a:rPr lang="en-AU" dirty="0"/>
              <a:t>Why document a signoff, does the helpdesk system facilitate this requirement?</a:t>
            </a:r>
          </a:p>
          <a:p>
            <a:pPr lvl="1"/>
            <a:r>
              <a:rPr lang="en-AU" dirty="0"/>
              <a:t>What are professional responses in a feedback process?</a:t>
            </a:r>
          </a:p>
          <a:p>
            <a:pPr lvl="1"/>
            <a:r>
              <a:rPr lang="en-AU" dirty="0"/>
              <a:t>How are professional responses and organisation requirements related?</a:t>
            </a:r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AA24-FAAF-419F-8A97-E81320E6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>
            <a:normAutofit/>
          </a:bodyPr>
          <a:lstStyle/>
          <a:p>
            <a:r>
              <a:rPr lang="en-AU" sz="2800" dirty="0"/>
              <a:t>Learning content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F9FF-E004-40E2-8F4B-1602E8E3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845"/>
            <a:ext cx="8596668" cy="472551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We again review the structured report verification process:</a:t>
            </a:r>
          </a:p>
          <a:p>
            <a:pPr lvl="1"/>
            <a:r>
              <a:rPr lang="en-AU" dirty="0"/>
              <a:t>Does the feedback information relate to all the required information, including mandatory information?</a:t>
            </a:r>
          </a:p>
          <a:p>
            <a:pPr lvl="1"/>
            <a:r>
              <a:rPr lang="en-AU" dirty="0"/>
              <a:t>Was process to obtain mandatory information acceptable to users and stakeholders?</a:t>
            </a:r>
          </a:p>
          <a:p>
            <a:pPr lvl="1"/>
            <a:r>
              <a:rPr lang="en-AU" dirty="0"/>
              <a:t>Does the feedback information cover the full range of the required maintenance process?</a:t>
            </a:r>
          </a:p>
          <a:p>
            <a:pPr lvl="1"/>
            <a:r>
              <a:rPr lang="en-AU" dirty="0"/>
              <a:t>Have you identified the relevant stakeholder to approach to discuss any outstanding issues identified by the feedback information?</a:t>
            </a:r>
          </a:p>
          <a:p>
            <a:pPr lvl="1"/>
            <a:r>
              <a:rPr lang="en-AU" dirty="0"/>
              <a:t>Does the relevant stakeholder signing off the work have an ability to comment further upon the feedback information?</a:t>
            </a:r>
          </a:p>
          <a:p>
            <a:endParaRPr lang="en-AU" dirty="0"/>
          </a:p>
          <a:p>
            <a:r>
              <a:rPr lang="en-AU" dirty="0"/>
              <a:t>With reference to the supplied example documents:</a:t>
            </a:r>
          </a:p>
          <a:p>
            <a:pPr lvl="1"/>
            <a:r>
              <a:rPr lang="en-AU" dirty="0"/>
              <a:t>Does the first feedback example match up with any feedback information?</a:t>
            </a:r>
          </a:p>
          <a:p>
            <a:pPr lvl="1"/>
            <a:r>
              <a:rPr lang="en-AU" dirty="0"/>
              <a:t>Does the second feedback example match up with any feedback information?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7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1805"/>
            <a:ext cx="8596668" cy="903249"/>
          </a:xfrm>
        </p:spPr>
        <p:txBody>
          <a:bodyPr>
            <a:normAutofit/>
          </a:bodyPr>
          <a:lstStyle/>
          <a:p>
            <a:r>
              <a:rPr lang="en-AU" sz="2800" dirty="0"/>
              <a:t>Activity 1: Continue working on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171"/>
            <a:ext cx="8596668" cy="4572000"/>
          </a:xfrm>
        </p:spPr>
        <p:txBody>
          <a:bodyPr>
            <a:normAutofit/>
          </a:bodyPr>
          <a:lstStyle/>
          <a:p>
            <a:r>
              <a:rPr lang="en-AU" dirty="0"/>
              <a:t>Students are to continue working on their current VM or a new VM if required.</a:t>
            </a:r>
          </a:p>
          <a:p>
            <a:endParaRPr lang="en-AU" dirty="0"/>
          </a:p>
          <a:p>
            <a:r>
              <a:rPr lang="en-AU" dirty="0"/>
              <a:t>PC Hardware session 3 is to be conducted according the matching Practical </a:t>
            </a:r>
            <a:r>
              <a:rPr lang="en-AU" dirty="0" err="1"/>
              <a:t>WorkSheet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Students are to verify that the LAB PC works first before any work is done.</a:t>
            </a:r>
          </a:p>
          <a:p>
            <a:pPr lvl="1"/>
            <a:r>
              <a:rPr lang="en-AU" dirty="0"/>
              <a:t>Students are required to comply with OHS/WHS directions provided in the classroom.</a:t>
            </a:r>
          </a:p>
          <a:p>
            <a:pPr lvl="1"/>
            <a:r>
              <a:rPr lang="en-AU" dirty="0"/>
              <a:t>Students are to verify that added components are fully operational.</a:t>
            </a:r>
          </a:p>
          <a:p>
            <a:pPr lvl="1"/>
            <a:r>
              <a:rPr lang="en-AU" dirty="0"/>
              <a:t>Students should verify the new hardware configuration using at least one tool, such as msinfo32.</a:t>
            </a:r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en-AU" sz="2800" dirty="0"/>
              <a:t>Week 11 -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7000"/>
            <a:ext cx="8856959" cy="5271429"/>
          </a:xfrm>
        </p:spPr>
        <p:txBody>
          <a:bodyPr>
            <a:normAutofit/>
          </a:bodyPr>
          <a:lstStyle/>
          <a:p>
            <a:r>
              <a:rPr lang="en-AU" dirty="0"/>
              <a:t>During this session we covered the issues associated with Confirming Problem Resolution:</a:t>
            </a:r>
          </a:p>
          <a:p>
            <a:pPr lvl="1"/>
            <a:r>
              <a:rPr lang="en-AU" dirty="0"/>
              <a:t>How would non-compliance with organisation procedures be an issue in </a:t>
            </a:r>
            <a:r>
              <a:rPr lang="en-US" dirty="0"/>
              <a:t>confirming problem resolution?</a:t>
            </a:r>
          </a:p>
          <a:p>
            <a:endParaRPr lang="en-AU" dirty="0" smtClean="0"/>
          </a:p>
          <a:p>
            <a:r>
              <a:rPr lang="en-AU" dirty="0" smtClean="0"/>
              <a:t>We also completed another hardware </a:t>
            </a:r>
            <a:r>
              <a:rPr lang="en-AU" smtClean="0"/>
              <a:t>practical session.</a:t>
            </a:r>
            <a:endParaRPr lang="en-AU" smtClean="0"/>
          </a:p>
          <a:p>
            <a:endParaRPr lang="en-AU" dirty="0"/>
          </a:p>
          <a:p>
            <a:r>
              <a:rPr lang="en-US" dirty="0"/>
              <a:t>Student Reading – for Week 12, students should review content, “</a:t>
            </a:r>
            <a:r>
              <a:rPr lang="en-AU" dirty="0"/>
              <a:t>Client requirements have been met</a:t>
            </a:r>
            <a:r>
              <a:rPr lang="en-US" dirty="0"/>
              <a:t>”, in their own time.</a:t>
            </a:r>
          </a:p>
          <a:p>
            <a:endParaRPr lang="en-AU" dirty="0"/>
          </a:p>
          <a:p>
            <a:r>
              <a:rPr lang="en-AU" dirty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444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ICTSAS432 unit</vt:lpstr>
      <vt:lpstr>Topic 1: Confirm Problem Resolution</vt:lpstr>
      <vt:lpstr>Week 11 Learning Content</vt:lpstr>
      <vt:lpstr>Learning content continued</vt:lpstr>
      <vt:lpstr>Activity 1: Continue working on VM</vt:lpstr>
      <vt:lpstr>Week 11 -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CITE</cp:lastModifiedBy>
  <cp:revision>2</cp:revision>
  <dcterms:created xsi:type="dcterms:W3CDTF">2020-01-31T05:17:06Z</dcterms:created>
  <dcterms:modified xsi:type="dcterms:W3CDTF">2020-10-26T07:09:26Z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