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CB2E9-5C60-4FA8-B7E0-325C2225D303}" v="14" dt="2020-10-21T05:20:49.796"/>
    <p1510:client id="{C674537A-5D01-4156-8730-0D54F743F54E}" v="5" dt="2020-10-21T06:05:04.363"/>
    <p1510:client id="{C742B727-74E9-4E56-95C7-A74017EDBAD5}" v="4" dt="2020-10-21T07:44:45.419"/>
    <p1510:client id="{CD1A003C-9A86-46E0-A53A-44C8D6659588}" v="7" dt="2020-10-21T04:18:1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C742B727-74E9-4E56-95C7-A74017EDBAD5}"/>
    <pc:docChg chg="custSel delSld modSld">
      <pc:chgData name="David Buck" userId="f4216ba7-db66-45bd-9910-b3c7d34d0b22" providerId="ADAL" clId="{C742B727-74E9-4E56-95C7-A74017EDBAD5}" dt="2020-10-21T07:46:32.914" v="1321" actId="20577"/>
      <pc:docMkLst>
        <pc:docMk/>
      </pc:docMkLst>
      <pc:sldChg chg="modSp">
        <pc:chgData name="David Buck" userId="f4216ba7-db66-45bd-9910-b3c7d34d0b22" providerId="ADAL" clId="{C742B727-74E9-4E56-95C7-A74017EDBAD5}" dt="2020-10-21T06:17:23.685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C742B727-74E9-4E56-95C7-A74017EDBAD5}" dt="2020-10-21T06:17:23.685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742B727-74E9-4E56-95C7-A74017EDBAD5}" dt="2020-10-21T07:17:22.654" v="4"/>
        <pc:sldMkLst>
          <pc:docMk/>
          <pc:sldMk cId="1379057335" sldId="257"/>
        </pc:sldMkLst>
        <pc:spChg chg="mod">
          <ac:chgData name="David Buck" userId="f4216ba7-db66-45bd-9910-b3c7d34d0b22" providerId="ADAL" clId="{C742B727-74E9-4E56-95C7-A74017EDBAD5}" dt="2020-10-21T07:17:22.654" v="4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742B727-74E9-4E56-95C7-A74017EDBAD5}" dt="2020-10-21T06:18:19.571" v="3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742B727-74E9-4E56-95C7-A74017EDBAD5}" dt="2020-10-21T07:33:18.908" v="722" actId="20577"/>
        <pc:sldMkLst>
          <pc:docMk/>
          <pc:sldMk cId="1317458023" sldId="259"/>
        </pc:sldMkLst>
        <pc:spChg chg="mod">
          <ac:chgData name="David Buck" userId="f4216ba7-db66-45bd-9910-b3c7d34d0b22" providerId="ADAL" clId="{C742B727-74E9-4E56-95C7-A74017EDBAD5}" dt="2020-10-21T07:19:35.055" v="6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742B727-74E9-4E56-95C7-A74017EDBAD5}" dt="2020-10-21T07:33:18.908" v="722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742B727-74E9-4E56-95C7-A74017EDBAD5}" dt="2020-10-21T07:45:40.837" v="1232" actId="20577"/>
        <pc:sldMkLst>
          <pc:docMk/>
          <pc:sldMk cId="2613211926" sldId="260"/>
        </pc:sldMkLst>
        <pc:spChg chg="mod">
          <ac:chgData name="David Buck" userId="f4216ba7-db66-45bd-9910-b3c7d34d0b22" providerId="ADAL" clId="{C742B727-74E9-4E56-95C7-A74017EDBAD5}" dt="2020-10-21T07:42:18.502" v="104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742B727-74E9-4E56-95C7-A74017EDBAD5}" dt="2020-10-21T07:45:40.837" v="1232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742B727-74E9-4E56-95C7-A74017EDBAD5}" dt="2020-10-21T07:46:32.914" v="1321" actId="20577"/>
        <pc:sldMkLst>
          <pc:docMk/>
          <pc:sldMk cId="292029142" sldId="262"/>
        </pc:sldMkLst>
        <pc:spChg chg="mod">
          <ac:chgData name="David Buck" userId="f4216ba7-db66-45bd-9910-b3c7d34d0b22" providerId="ADAL" clId="{C742B727-74E9-4E56-95C7-A74017EDBAD5}" dt="2020-10-21T07:34:31.239" v="757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742B727-74E9-4E56-95C7-A74017EDBAD5}" dt="2020-10-21T07:46:32.914" v="1321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C742B727-74E9-4E56-95C7-A74017EDBAD5}" dt="2020-10-21T07:34:05.284" v="723" actId="2696"/>
        <pc:sldMkLst>
          <pc:docMk/>
          <pc:sldMk cId="326772562" sldId="263"/>
        </pc:sldMkLst>
      </pc:sldChg>
    </pc:docChg>
  </pc:docChgLst>
  <pc:docChgLst>
    <pc:chgData name="David Buck" userId="f4216ba7-db66-45bd-9910-b3c7d34d0b22" providerId="ADAL" clId="{C674537A-5D01-4156-8730-0D54F743F54E}"/>
    <pc:docChg chg="undo custSel modSld">
      <pc:chgData name="David Buck" userId="f4216ba7-db66-45bd-9910-b3c7d34d0b22" providerId="ADAL" clId="{C674537A-5D01-4156-8730-0D54F743F54E}" dt="2020-10-21T06:06:47.320" v="1450" actId="15"/>
      <pc:docMkLst>
        <pc:docMk/>
      </pc:docMkLst>
      <pc:sldChg chg="modSp">
        <pc:chgData name="David Buck" userId="f4216ba7-db66-45bd-9910-b3c7d34d0b22" providerId="ADAL" clId="{C674537A-5D01-4156-8730-0D54F743F54E}" dt="2020-10-21T05:48:05.704" v="223" actId="20577"/>
        <pc:sldMkLst>
          <pc:docMk/>
          <pc:sldMk cId="3915090588" sldId="256"/>
        </pc:sldMkLst>
        <pc:spChg chg="mod">
          <ac:chgData name="David Buck" userId="f4216ba7-db66-45bd-9910-b3c7d34d0b22" providerId="ADAL" clId="{C674537A-5D01-4156-8730-0D54F743F54E}" dt="2020-10-21T05:48:05.704" v="223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674537A-5D01-4156-8730-0D54F743F54E}" dt="2020-10-21T05:41:50.896" v="18" actId="20577"/>
        <pc:sldMkLst>
          <pc:docMk/>
          <pc:sldMk cId="1379057335" sldId="257"/>
        </pc:sldMkLst>
        <pc:spChg chg="mod">
          <ac:chgData name="David Buck" userId="f4216ba7-db66-45bd-9910-b3c7d34d0b22" providerId="ADAL" clId="{C674537A-5D01-4156-8730-0D54F743F54E}" dt="2020-10-21T05:40:47.936" v="3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674537A-5D01-4156-8730-0D54F743F54E}" dt="2020-10-21T05:41:50.896" v="18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674537A-5D01-4156-8730-0D54F743F54E}" dt="2020-10-21T06:00:24.286" v="1097" actId="20577"/>
        <pc:sldMkLst>
          <pc:docMk/>
          <pc:sldMk cId="1317458023" sldId="259"/>
        </pc:sldMkLst>
        <pc:spChg chg="mod">
          <ac:chgData name="David Buck" userId="f4216ba7-db66-45bd-9910-b3c7d34d0b22" providerId="ADAL" clId="{C674537A-5D01-4156-8730-0D54F743F54E}" dt="2020-10-21T05:45:46.012" v="22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674537A-5D01-4156-8730-0D54F743F54E}" dt="2020-10-21T06:00:24.286" v="1097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674537A-5D01-4156-8730-0D54F743F54E}" dt="2020-10-21T06:06:47.320" v="1450" actId="15"/>
        <pc:sldMkLst>
          <pc:docMk/>
          <pc:sldMk cId="2613211926" sldId="260"/>
        </pc:sldMkLst>
        <pc:spChg chg="mod">
          <ac:chgData name="David Buck" userId="f4216ba7-db66-45bd-9910-b3c7d34d0b22" providerId="ADAL" clId="{C674537A-5D01-4156-8730-0D54F743F54E}" dt="2020-10-21T06:03:02.204" v="1282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674537A-5D01-4156-8730-0D54F743F54E}" dt="2020-10-21T06:06:47.320" v="1450" actId="15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674537A-5D01-4156-8730-0D54F743F54E}" dt="2020-10-21T06:02:55.062" v="1279" actId="15"/>
        <pc:sldMkLst>
          <pc:docMk/>
          <pc:sldMk cId="292029142" sldId="262"/>
        </pc:sldMkLst>
        <pc:spChg chg="mod">
          <ac:chgData name="David Buck" userId="f4216ba7-db66-45bd-9910-b3c7d34d0b22" providerId="ADAL" clId="{C674537A-5D01-4156-8730-0D54F743F54E}" dt="2020-10-21T05:53:48.949" v="532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674537A-5D01-4156-8730-0D54F743F54E}" dt="2020-10-21T06:02:55.062" v="1279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C674537A-5D01-4156-8730-0D54F743F54E}" dt="2020-10-21T05:53:19.756" v="509" actId="20577"/>
        <pc:sldMkLst>
          <pc:docMk/>
          <pc:sldMk cId="326772562" sldId="263"/>
        </pc:sldMkLst>
        <pc:spChg chg="mod">
          <ac:chgData name="David Buck" userId="f4216ba7-db66-45bd-9910-b3c7d34d0b22" providerId="ADAL" clId="{C674537A-5D01-4156-8730-0D54F743F54E}" dt="2020-10-21T05:53:19.756" v="509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762CB2E9-5C60-4FA8-B7E0-325C2225D303}"/>
    <pc:docChg chg="custSel delSld modSld">
      <pc:chgData name="David Buck" userId="f4216ba7-db66-45bd-9910-b3c7d34d0b22" providerId="ADAL" clId="{762CB2E9-5C60-4FA8-B7E0-325C2225D303}" dt="2020-10-21T05:22:49.321" v="1120" actId="20577"/>
      <pc:docMkLst>
        <pc:docMk/>
      </pc:docMkLst>
      <pc:sldChg chg="modSp">
        <pc:chgData name="David Buck" userId="f4216ba7-db66-45bd-9910-b3c7d34d0b22" providerId="ADAL" clId="{762CB2E9-5C60-4FA8-B7E0-325C2225D303}" dt="2020-10-21T04:49:43.6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762CB2E9-5C60-4FA8-B7E0-325C2225D303}" dt="2020-10-21T04:49:43.6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addSp delSp modSp">
        <pc:chgData name="David Buck" userId="f4216ba7-db66-45bd-9910-b3c7d34d0b22" providerId="ADAL" clId="{762CB2E9-5C60-4FA8-B7E0-325C2225D303}" dt="2020-10-21T04:52:33.559" v="64" actId="6549"/>
        <pc:sldMkLst>
          <pc:docMk/>
          <pc:sldMk cId="1379057335" sldId="257"/>
        </pc:sldMkLst>
        <pc:spChg chg="mod">
          <ac:chgData name="David Buck" userId="f4216ba7-db66-45bd-9910-b3c7d34d0b22" providerId="ADAL" clId="{762CB2E9-5C60-4FA8-B7E0-325C2225D303}" dt="2020-10-21T04:50:30.325" v="5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762CB2E9-5C60-4FA8-B7E0-325C2225D303}" dt="2020-10-21T04:52:33.559" v="64" actId="6549"/>
          <ac:spMkLst>
            <pc:docMk/>
            <pc:sldMk cId="1379057335" sldId="257"/>
            <ac:spMk id="3" creationId="{16F33DFF-0160-438A-B182-AC53FA7950F8}"/>
          </ac:spMkLst>
        </pc:spChg>
        <pc:graphicFrameChg chg="add del mod">
          <ac:chgData name="David Buck" userId="f4216ba7-db66-45bd-9910-b3c7d34d0b22" providerId="ADAL" clId="{762CB2E9-5C60-4FA8-B7E0-325C2225D303}" dt="2020-10-21T04:50:09.910" v="3"/>
          <ac:graphicFrameMkLst>
            <pc:docMk/>
            <pc:sldMk cId="1379057335" sldId="257"/>
            <ac:graphicFrameMk id="4" creationId="{B7E39D80-4368-4C8C-9C96-0BC85BB59205}"/>
          </ac:graphicFrameMkLst>
        </pc:graphicFrameChg>
      </pc:sldChg>
      <pc:sldChg chg="modSp">
        <pc:chgData name="David Buck" userId="f4216ba7-db66-45bd-9910-b3c7d34d0b22" providerId="ADAL" clId="{762CB2E9-5C60-4FA8-B7E0-325C2225D303}" dt="2020-10-21T04:59:32.064" v="353" actId="6549"/>
        <pc:sldMkLst>
          <pc:docMk/>
          <pc:sldMk cId="1317458023" sldId="259"/>
        </pc:sldMkLst>
        <pc:spChg chg="mod">
          <ac:chgData name="David Buck" userId="f4216ba7-db66-45bd-9910-b3c7d34d0b22" providerId="ADAL" clId="{762CB2E9-5C60-4FA8-B7E0-325C2225D303}" dt="2020-10-21T04:53:06.344" v="66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62CB2E9-5C60-4FA8-B7E0-325C2225D303}" dt="2020-10-21T04:59:32.064" v="353" actId="6549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762CB2E9-5C60-4FA8-B7E0-325C2225D303}" dt="2020-10-21T05:22:49.321" v="1120" actId="20577"/>
        <pc:sldMkLst>
          <pc:docMk/>
          <pc:sldMk cId="2613211926" sldId="260"/>
        </pc:sldMkLst>
        <pc:spChg chg="mod">
          <ac:chgData name="David Buck" userId="f4216ba7-db66-45bd-9910-b3c7d34d0b22" providerId="ADAL" clId="{762CB2E9-5C60-4FA8-B7E0-325C2225D303}" dt="2020-10-21T05:08:10.782" v="70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62CB2E9-5C60-4FA8-B7E0-325C2225D303}" dt="2020-10-21T05:22:49.321" v="112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del">
        <pc:chgData name="David Buck" userId="f4216ba7-db66-45bd-9910-b3c7d34d0b22" providerId="ADAL" clId="{762CB2E9-5C60-4FA8-B7E0-325C2225D303}" dt="2020-10-21T05:15:50.166" v="993" actId="2696"/>
        <pc:sldMkLst>
          <pc:docMk/>
          <pc:sldMk cId="2007236722" sldId="261"/>
        </pc:sldMkLst>
        <pc:spChg chg="mod">
          <ac:chgData name="David Buck" userId="f4216ba7-db66-45bd-9910-b3c7d34d0b22" providerId="ADAL" clId="{762CB2E9-5C60-4FA8-B7E0-325C2225D303}" dt="2020-10-21T05:15:19.358" v="976" actId="6549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762CB2E9-5C60-4FA8-B7E0-325C2225D303}" dt="2020-10-21T05:07:51.215" v="703" actId="20577"/>
        <pc:sldMkLst>
          <pc:docMk/>
          <pc:sldMk cId="292029142" sldId="262"/>
        </pc:sldMkLst>
        <pc:spChg chg="mod">
          <ac:chgData name="David Buck" userId="f4216ba7-db66-45bd-9910-b3c7d34d0b22" providerId="ADAL" clId="{762CB2E9-5C60-4FA8-B7E0-325C2225D303}" dt="2020-10-21T05:07:51.215" v="703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762CB2E9-5C60-4FA8-B7E0-325C2225D303}" dt="2020-10-21T05:06:57.643" v="653" actId="20577"/>
        <pc:sldMkLst>
          <pc:docMk/>
          <pc:sldMk cId="326772562" sldId="263"/>
        </pc:sldMkLst>
        <pc:spChg chg="mod">
          <ac:chgData name="David Buck" userId="f4216ba7-db66-45bd-9910-b3c7d34d0b22" providerId="ADAL" clId="{762CB2E9-5C60-4FA8-B7E0-325C2225D303}" dt="2020-10-21T05:06:57.643" v="653" actId="20577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488075E4-F6DA-4953-99F5-88BE4D07895C}"/>
    <pc:docChg chg="undo custSel delSld modSld">
      <pc:chgData name="David Buck" userId="f4216ba7-db66-45bd-9910-b3c7d34d0b22" providerId="ADAL" clId="{488075E4-F6DA-4953-99F5-88BE4D07895C}" dt="2020-10-14T07:58:13.899" v="1556" actId="14100"/>
      <pc:docMkLst>
        <pc:docMk/>
      </pc:docMkLst>
      <pc:sldChg chg="modSp">
        <pc:chgData name="David Buck" userId="f4216ba7-db66-45bd-9910-b3c7d34d0b22" providerId="ADAL" clId="{488075E4-F6DA-4953-99F5-88BE4D07895C}" dt="2020-10-14T07:39:27.764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88075E4-F6DA-4953-99F5-88BE4D07895C}" dt="2020-10-14T07:39:27.764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8075E4-F6DA-4953-99F5-88BE4D07895C}" dt="2020-10-14T07:41:15.656" v="9" actId="15"/>
        <pc:sldMkLst>
          <pc:docMk/>
          <pc:sldMk cId="1379057335" sldId="257"/>
        </pc:sldMkLst>
        <pc:spChg chg="mod">
          <ac:chgData name="David Buck" userId="f4216ba7-db66-45bd-9910-b3c7d34d0b22" providerId="ADAL" clId="{488075E4-F6DA-4953-99F5-88BE4D07895C}" dt="2020-10-14T07:41:15.656" v="9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del">
        <pc:chgData name="David Buck" userId="f4216ba7-db66-45bd-9910-b3c7d34d0b22" providerId="ADAL" clId="{488075E4-F6DA-4953-99F5-88BE4D07895C}" dt="2020-10-14T07:51:50.998" v="1150" actId="2696"/>
        <pc:sldMkLst>
          <pc:docMk/>
          <pc:sldMk cId="1876565685" sldId="258"/>
        </pc:sldMkLst>
      </pc:sldChg>
      <pc:sldChg chg="modSp">
        <pc:chgData name="David Buck" userId="f4216ba7-db66-45bd-9910-b3c7d34d0b22" providerId="ADAL" clId="{488075E4-F6DA-4953-99F5-88BE4D07895C}" dt="2020-10-14T07:47:04.516" v="518" actId="20577"/>
        <pc:sldMkLst>
          <pc:docMk/>
          <pc:sldMk cId="1317458023" sldId="259"/>
        </pc:sldMkLst>
        <pc:spChg chg="mod">
          <ac:chgData name="David Buck" userId="f4216ba7-db66-45bd-9910-b3c7d34d0b22" providerId="ADAL" clId="{488075E4-F6DA-4953-99F5-88BE4D07895C}" dt="2020-10-14T07:47:04.516" v="518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8075E4-F6DA-4953-99F5-88BE4D07895C}" dt="2020-10-14T07:46:55.733" v="516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8075E4-F6DA-4953-99F5-88BE4D07895C}" dt="2020-10-14T07:58:13.899" v="1556" actId="14100"/>
        <pc:sldMkLst>
          <pc:docMk/>
          <pc:sldMk cId="2613211926" sldId="260"/>
        </pc:sldMkLst>
        <pc:spChg chg="mod">
          <ac:chgData name="David Buck" userId="f4216ba7-db66-45bd-9910-b3c7d34d0b22" providerId="ADAL" clId="{488075E4-F6DA-4953-99F5-88BE4D07895C}" dt="2020-10-14T07:52:01.582" v="115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88075E4-F6DA-4953-99F5-88BE4D07895C}" dt="2020-10-14T07:58:13.899" v="1556" actId="14100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8075E4-F6DA-4953-99F5-88BE4D07895C}" dt="2020-10-14T07:56:10.981" v="1496"/>
        <pc:sldMkLst>
          <pc:docMk/>
          <pc:sldMk cId="2007236722" sldId="261"/>
        </pc:sldMkLst>
        <pc:spChg chg="mod">
          <ac:chgData name="David Buck" userId="f4216ba7-db66-45bd-9910-b3c7d34d0b22" providerId="ADAL" clId="{488075E4-F6DA-4953-99F5-88BE4D07895C}" dt="2020-10-14T07:56:10.981" v="1496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8075E4-F6DA-4953-99F5-88BE4D07895C}" dt="2020-10-14T07:51:33.008" v="1149" actId="14100"/>
        <pc:sldMkLst>
          <pc:docMk/>
          <pc:sldMk cId="292029142" sldId="262"/>
        </pc:sldMkLst>
        <pc:spChg chg="mod">
          <ac:chgData name="David Buck" userId="f4216ba7-db66-45bd-9910-b3c7d34d0b22" providerId="ADAL" clId="{488075E4-F6DA-4953-99F5-88BE4D07895C}" dt="2020-10-14T07:47:57.279" v="590" actId="27636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8075E4-F6DA-4953-99F5-88BE4D07895C}" dt="2020-10-14T07:51:33.008" v="1149" actId="14100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488075E4-F6DA-4953-99F5-88BE4D07895C}" dt="2020-10-14T07:51:56.367" v="1151" actId="2696"/>
        <pc:sldMkLst>
          <pc:docMk/>
          <pc:sldMk cId="1010105321" sldId="263"/>
        </pc:sldMkLst>
      </pc:sldChg>
    </pc:docChg>
  </pc:docChgLst>
  <pc:docChgLst>
    <pc:chgData name="David Buck" userId="f4216ba7-db66-45bd-9910-b3c7d34d0b22" providerId="ADAL" clId="{CD1A003C-9A86-46E0-A53A-44C8D6659588}"/>
    <pc:docChg chg="undo custSel addSld modSld">
      <pc:chgData name="David Buck" userId="f4216ba7-db66-45bd-9910-b3c7d34d0b22" providerId="ADAL" clId="{CD1A003C-9A86-46E0-A53A-44C8D6659588}" dt="2020-10-21T04:20:21.327" v="1976" actId="15"/>
      <pc:docMkLst>
        <pc:docMk/>
      </pc:docMkLst>
      <pc:sldChg chg="modSp">
        <pc:chgData name="David Buck" userId="f4216ba7-db66-45bd-9910-b3c7d34d0b22" providerId="ADAL" clId="{CD1A003C-9A86-46E0-A53A-44C8D6659588}" dt="2020-10-21T03:16:52.653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CD1A003C-9A86-46E0-A53A-44C8D6659588}" dt="2020-10-21T03:16:52.653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CD1A003C-9A86-46E0-A53A-44C8D6659588}" dt="2020-10-21T03:19:10.451" v="43" actId="20577"/>
        <pc:sldMkLst>
          <pc:docMk/>
          <pc:sldMk cId="1379057335" sldId="257"/>
        </pc:sldMkLst>
        <pc:spChg chg="mod">
          <ac:chgData name="David Buck" userId="f4216ba7-db66-45bd-9910-b3c7d34d0b22" providerId="ADAL" clId="{CD1A003C-9A86-46E0-A53A-44C8D6659588}" dt="2020-10-21T03:17:58.543" v="28" actId="20577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CD1A003C-9A86-46E0-A53A-44C8D6659588}" dt="2020-10-21T03:19:10.451" v="4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CD1A003C-9A86-46E0-A53A-44C8D6659588}" dt="2020-10-21T03:24:00.761" v="347" actId="15"/>
        <pc:sldMkLst>
          <pc:docMk/>
          <pc:sldMk cId="1317458023" sldId="259"/>
        </pc:sldMkLst>
        <pc:spChg chg="mod">
          <ac:chgData name="David Buck" userId="f4216ba7-db66-45bd-9910-b3c7d34d0b22" providerId="ADAL" clId="{CD1A003C-9A86-46E0-A53A-44C8D6659588}" dt="2020-10-21T03:19:55.616" v="45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CD1A003C-9A86-46E0-A53A-44C8D6659588}" dt="2020-10-21T03:24:00.761" v="347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CD1A003C-9A86-46E0-A53A-44C8D6659588}" dt="2020-10-21T04:17:27.487" v="1756" actId="20577"/>
        <pc:sldMkLst>
          <pc:docMk/>
          <pc:sldMk cId="2613211926" sldId="260"/>
        </pc:sldMkLst>
        <pc:spChg chg="mod">
          <ac:chgData name="David Buck" userId="f4216ba7-db66-45bd-9910-b3c7d34d0b22" providerId="ADAL" clId="{CD1A003C-9A86-46E0-A53A-44C8D6659588}" dt="2020-10-21T04:11:43.130" v="1374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CD1A003C-9A86-46E0-A53A-44C8D6659588}" dt="2020-10-21T04:17:27.487" v="1756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CD1A003C-9A86-46E0-A53A-44C8D6659588}" dt="2020-10-21T04:18:11.361" v="1760"/>
        <pc:sldMkLst>
          <pc:docMk/>
          <pc:sldMk cId="2007236722" sldId="261"/>
        </pc:sldMkLst>
        <pc:spChg chg="mod">
          <ac:chgData name="David Buck" userId="f4216ba7-db66-45bd-9910-b3c7d34d0b22" providerId="ADAL" clId="{CD1A003C-9A86-46E0-A53A-44C8D6659588}" dt="2020-10-21T04:18:11.361" v="1760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CD1A003C-9A86-46E0-A53A-44C8D6659588}" dt="2020-10-21T04:20:21.327" v="1976" actId="15"/>
        <pc:sldMkLst>
          <pc:docMk/>
          <pc:sldMk cId="292029142" sldId="262"/>
        </pc:sldMkLst>
        <pc:spChg chg="mod">
          <ac:chgData name="David Buck" userId="f4216ba7-db66-45bd-9910-b3c7d34d0b22" providerId="ADAL" clId="{CD1A003C-9A86-46E0-A53A-44C8D6659588}" dt="2020-10-21T04:09:49.444" v="118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CD1A003C-9A86-46E0-A53A-44C8D6659588}" dt="2020-10-21T04:20:21.327" v="1976" actId="15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CD1A003C-9A86-46E0-A53A-44C8D6659588}" dt="2020-10-21T04:03:04.928" v="1165" actId="6549"/>
        <pc:sldMkLst>
          <pc:docMk/>
          <pc:sldMk cId="326772562" sldId="263"/>
        </pc:sldMkLst>
        <pc:spChg chg="mod">
          <ac:chgData name="David Buck" userId="f4216ba7-db66-45bd-9910-b3c7d34d0b22" providerId="ADAL" clId="{CD1A003C-9A86-46E0-A53A-44C8D6659588}" dt="2020-10-21T03:25:05.970" v="378" actId="14100"/>
          <ac:spMkLst>
            <pc:docMk/>
            <pc:sldMk cId="326772562" sldId="263"/>
            <ac:spMk id="2" creationId="{1E34AA24-FAAF-419F-8A97-E81320E62033}"/>
          </ac:spMkLst>
        </pc:spChg>
        <pc:spChg chg="mod">
          <ac:chgData name="David Buck" userId="f4216ba7-db66-45bd-9910-b3c7d34d0b22" providerId="ADAL" clId="{CD1A003C-9A86-46E0-A53A-44C8D6659588}" dt="2020-10-21T04:03:04.928" v="1165" actId="6549"/>
          <ac:spMkLst>
            <pc:docMk/>
            <pc:sldMk cId="326772562" sldId="263"/>
            <ac:spMk id="3" creationId="{D13BF9FF-E004-40E2-8F4B-1602E8E32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12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17035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US" sz="2800" dirty="0"/>
              <a:t>Client requirements have been met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532"/>
            <a:ext cx="8596668" cy="4728117"/>
          </a:xfrm>
        </p:spPr>
        <p:txBody>
          <a:bodyPr>
            <a:normAutofit/>
          </a:bodyPr>
          <a:lstStyle/>
          <a:p>
            <a:r>
              <a:rPr lang="en-US" dirty="0"/>
              <a:t>The requirement:</a:t>
            </a:r>
          </a:p>
          <a:p>
            <a:pPr lvl="1"/>
            <a:r>
              <a:rPr lang="en-AU" dirty="0"/>
              <a:t>Forward maintenance report to client for feedback</a:t>
            </a:r>
            <a:endParaRPr lang="en-AU" sz="2200" dirty="0"/>
          </a:p>
          <a:p>
            <a:pPr lvl="1"/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US" dirty="0"/>
              <a:t>The importance of documenting a signoff</a:t>
            </a:r>
          </a:p>
          <a:p>
            <a:pPr lvl="1"/>
            <a:r>
              <a:rPr lang="en-US" dirty="0"/>
              <a:t>Professional responses to client feedback</a:t>
            </a:r>
          </a:p>
          <a:p>
            <a:pPr lvl="1"/>
            <a:r>
              <a:rPr lang="en-US" dirty="0"/>
              <a:t>Recording signoff into a supplied helpdesk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12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902"/>
            <a:ext cx="8596668" cy="504035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continued relevance of using appropriate documentation when performing Technical Support activities, this time from a helpdesk perspective.</a:t>
            </a:r>
          </a:p>
          <a:p>
            <a:endParaRPr lang="en-AU" dirty="0"/>
          </a:p>
          <a:p>
            <a:r>
              <a:rPr lang="en-US" dirty="0"/>
              <a:t>How do you supply the maintenance report to a client for Feedback?</a:t>
            </a:r>
          </a:p>
          <a:p>
            <a:pPr lvl="1"/>
            <a:r>
              <a:rPr lang="en-US" dirty="0"/>
              <a:t>What is an acceptable standard to supply the information?</a:t>
            </a:r>
          </a:p>
          <a:p>
            <a:pPr lvl="1"/>
            <a:r>
              <a:rPr lang="en-US" dirty="0"/>
              <a:t>The value of reporting available from Helpdesk systems</a:t>
            </a:r>
          </a:p>
          <a:p>
            <a:endParaRPr lang="en-US" dirty="0"/>
          </a:p>
          <a:p>
            <a:r>
              <a:rPr lang="en-US" dirty="0"/>
              <a:t>How do you define access to a maintenance report?</a:t>
            </a:r>
          </a:p>
          <a:p>
            <a:pPr lvl="1"/>
            <a:r>
              <a:rPr lang="en-US" dirty="0"/>
              <a:t>A surprisingly common method is to provide customer access for the important stakeholders to a helpdesk </a:t>
            </a:r>
            <a:r>
              <a:rPr lang="en-US" dirty="0" smtClean="0"/>
              <a:t>system, </a:t>
            </a:r>
            <a:r>
              <a:rPr lang="en-US" dirty="0"/>
              <a:t>or at least the reporting module in the helpdesk system</a:t>
            </a:r>
          </a:p>
          <a:p>
            <a:pPr lvl="1"/>
            <a:r>
              <a:rPr lang="en-US" dirty="0"/>
              <a:t>Helpdesk systems can be customized to provide for tailored maintenance reports.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Have the client’s maintenance requirements changed?</a:t>
            </a:r>
          </a:p>
          <a:p>
            <a:pPr lvl="1"/>
            <a:r>
              <a:rPr lang="en-AU" dirty="0"/>
              <a:t>Further updates to the reporting process are required</a:t>
            </a:r>
          </a:p>
          <a:p>
            <a:pPr lvl="1"/>
            <a:r>
              <a:rPr lang="en-AU" dirty="0"/>
              <a:t>Modifications to forms and processes in the helpdesk system may need to be performed.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5"/>
            <a:ext cx="8596668" cy="903249"/>
          </a:xfrm>
        </p:spPr>
        <p:txBody>
          <a:bodyPr>
            <a:normAutofit/>
          </a:bodyPr>
          <a:lstStyle/>
          <a:p>
            <a:r>
              <a:rPr lang="en-AU" sz="2800" dirty="0"/>
              <a:t>Activity 1: Start work on Assessment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171"/>
            <a:ext cx="8596668" cy="4572000"/>
          </a:xfrm>
        </p:spPr>
        <p:txBody>
          <a:bodyPr>
            <a:normAutofit/>
          </a:bodyPr>
          <a:lstStyle/>
          <a:p>
            <a:r>
              <a:rPr lang="en-AU" dirty="0"/>
              <a:t>A brief overview of Assessment 2 will be provided after the lecture for this week’s content:</a:t>
            </a:r>
          </a:p>
          <a:p>
            <a:pPr lvl="1"/>
            <a:r>
              <a:rPr lang="en-AU" dirty="0"/>
              <a:t>Note that two virtual printers need to be installed as per the assessment </a:t>
            </a:r>
            <a:r>
              <a:rPr lang="en-AU" dirty="0" smtClean="0"/>
              <a:t>requirements. A demonstration of this installation will be done in class.</a:t>
            </a:r>
            <a:endParaRPr lang="en-AU" dirty="0" smtClean="0"/>
          </a:p>
          <a:p>
            <a:pPr lvl="1"/>
            <a:r>
              <a:rPr lang="en-AU" dirty="0" smtClean="0"/>
              <a:t>The installation and </a:t>
            </a:r>
            <a:r>
              <a:rPr lang="en-AU" dirty="0"/>
              <a:t>configuration process could include going online to obtain suitable printer driver packs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/>
          </a:p>
          <a:p>
            <a:r>
              <a:rPr lang="en-AU" dirty="0"/>
              <a:t>Students are to continue working on their current VM or a new VM if required to add the functionality required for Assessment 2.</a:t>
            </a:r>
          </a:p>
          <a:p>
            <a:endParaRPr lang="en-AU" dirty="0"/>
          </a:p>
          <a:p>
            <a:r>
              <a:rPr lang="en-AU" dirty="0"/>
              <a:t>Students are to work on Assessment 2 for the remainder of this week’s session.</a:t>
            </a:r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AU" sz="2800" dirty="0"/>
              <a:t>Week 12 -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7000"/>
            <a:ext cx="8856959" cy="5271429"/>
          </a:xfrm>
        </p:spPr>
        <p:txBody>
          <a:bodyPr>
            <a:normAutofit/>
          </a:bodyPr>
          <a:lstStyle/>
          <a:p>
            <a:r>
              <a:rPr lang="en-AU" dirty="0"/>
              <a:t>During this session we covered the issues associated with Client requirements have been met:</a:t>
            </a:r>
          </a:p>
          <a:p>
            <a:pPr lvl="1"/>
            <a:r>
              <a:rPr lang="en-AU" dirty="0"/>
              <a:t>How would non-compliance with organisation procedures be an issue in </a:t>
            </a:r>
            <a:r>
              <a:rPr lang="en-US" dirty="0"/>
              <a:t>ensuring client requirements have been met?</a:t>
            </a:r>
          </a:p>
          <a:p>
            <a:endParaRPr lang="en-AU" dirty="0"/>
          </a:p>
          <a:p>
            <a:r>
              <a:rPr lang="en-AU" dirty="0"/>
              <a:t>For Weeks 13 and 14, no presentations will be provided, students are expected to turn up to class on time, stay for the full session, and work on Assessment 2.</a:t>
            </a:r>
          </a:p>
          <a:p>
            <a:endParaRPr lang="en-AU" dirty="0"/>
          </a:p>
          <a:p>
            <a:r>
              <a:rPr lang="en-US" dirty="0"/>
              <a:t>Student Reading – for Week 15, students should review content, “</a:t>
            </a:r>
            <a:r>
              <a:rPr lang="en-AU" dirty="0"/>
              <a:t>Resolve outstanding client requirements</a:t>
            </a:r>
            <a:r>
              <a:rPr lang="en-US" dirty="0"/>
              <a:t>”, in their own time.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382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ICTSAS432 unit</vt:lpstr>
      <vt:lpstr>Topic 1: Client requirements have been met</vt:lpstr>
      <vt:lpstr>Week 12 Learning Content</vt:lpstr>
      <vt:lpstr>Activity 1: Start work on Assessment 2</vt:lpstr>
      <vt:lpstr>Week 12 -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3</cp:revision>
  <dcterms:created xsi:type="dcterms:W3CDTF">2020-01-31T05:17:06Z</dcterms:created>
  <dcterms:modified xsi:type="dcterms:W3CDTF">2020-10-26T07:11:47Z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