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9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2CB2E9-5C60-4FA8-B7E0-325C2225D303}" v="14" dt="2020-10-21T05:20:49.796"/>
    <p1510:client id="{C674537A-5D01-4156-8730-0D54F743F54E}" v="5" dt="2020-10-21T06:05:04.363"/>
    <p1510:client id="{C742B727-74E9-4E56-95C7-A74017EDBAD5}" v="4" dt="2020-10-21T07:44:45.419"/>
    <p1510:client id="{CD1A003C-9A86-46E0-A53A-44C8D6659588}" v="7" dt="2020-10-21T04:18:11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uck" userId="f4216ba7-db66-45bd-9910-b3c7d34d0b22" providerId="ADAL" clId="{C742B727-74E9-4E56-95C7-A74017EDBAD5}"/>
    <pc:docChg chg="custSel delSld modSld">
      <pc:chgData name="David Buck" userId="f4216ba7-db66-45bd-9910-b3c7d34d0b22" providerId="ADAL" clId="{C742B727-74E9-4E56-95C7-A74017EDBAD5}" dt="2020-10-21T07:46:32.914" v="1321" actId="20577"/>
      <pc:docMkLst>
        <pc:docMk/>
      </pc:docMkLst>
      <pc:sldChg chg="modSp">
        <pc:chgData name="David Buck" userId="f4216ba7-db66-45bd-9910-b3c7d34d0b22" providerId="ADAL" clId="{C742B727-74E9-4E56-95C7-A74017EDBAD5}" dt="2020-10-21T06:17:23.685" v="1" actId="20577"/>
        <pc:sldMkLst>
          <pc:docMk/>
          <pc:sldMk cId="3915090588" sldId="256"/>
        </pc:sldMkLst>
        <pc:spChg chg="mod">
          <ac:chgData name="David Buck" userId="f4216ba7-db66-45bd-9910-b3c7d34d0b22" providerId="ADAL" clId="{C742B727-74E9-4E56-95C7-A74017EDBAD5}" dt="2020-10-21T06:17:23.685" v="1" actId="20577"/>
          <ac:spMkLst>
            <pc:docMk/>
            <pc:sldMk cId="3915090588" sldId="256"/>
            <ac:spMk id="3" creationId="{5F723341-F97C-4D98-8B2D-6DB71BC512AA}"/>
          </ac:spMkLst>
        </pc:spChg>
      </pc:sldChg>
      <pc:sldChg chg="modSp">
        <pc:chgData name="David Buck" userId="f4216ba7-db66-45bd-9910-b3c7d34d0b22" providerId="ADAL" clId="{C742B727-74E9-4E56-95C7-A74017EDBAD5}" dt="2020-10-21T07:17:22.654" v="4"/>
        <pc:sldMkLst>
          <pc:docMk/>
          <pc:sldMk cId="1379057335" sldId="257"/>
        </pc:sldMkLst>
        <pc:spChg chg="mod">
          <ac:chgData name="David Buck" userId="f4216ba7-db66-45bd-9910-b3c7d34d0b22" providerId="ADAL" clId="{C742B727-74E9-4E56-95C7-A74017EDBAD5}" dt="2020-10-21T07:17:22.654" v="4"/>
          <ac:spMkLst>
            <pc:docMk/>
            <pc:sldMk cId="1379057335" sldId="257"/>
            <ac:spMk id="2" creationId="{398BEDE1-D9DB-45F3-BB3D-4D2AED5DA7B9}"/>
          </ac:spMkLst>
        </pc:spChg>
        <pc:spChg chg="mod">
          <ac:chgData name="David Buck" userId="f4216ba7-db66-45bd-9910-b3c7d34d0b22" providerId="ADAL" clId="{C742B727-74E9-4E56-95C7-A74017EDBAD5}" dt="2020-10-21T06:18:19.571" v="3" actId="15"/>
          <ac:spMkLst>
            <pc:docMk/>
            <pc:sldMk cId="1379057335" sldId="257"/>
            <ac:spMk id="3" creationId="{16F33DFF-0160-438A-B182-AC53FA7950F8}"/>
          </ac:spMkLst>
        </pc:spChg>
      </pc:sldChg>
      <pc:sldChg chg="modSp">
        <pc:chgData name="David Buck" userId="f4216ba7-db66-45bd-9910-b3c7d34d0b22" providerId="ADAL" clId="{C742B727-74E9-4E56-95C7-A74017EDBAD5}" dt="2020-10-21T07:33:18.908" v="722" actId="20577"/>
        <pc:sldMkLst>
          <pc:docMk/>
          <pc:sldMk cId="1317458023" sldId="259"/>
        </pc:sldMkLst>
        <pc:spChg chg="mod">
          <ac:chgData name="David Buck" userId="f4216ba7-db66-45bd-9910-b3c7d34d0b22" providerId="ADAL" clId="{C742B727-74E9-4E56-95C7-A74017EDBAD5}" dt="2020-10-21T07:19:35.055" v="6" actId="20577"/>
          <ac:spMkLst>
            <pc:docMk/>
            <pc:sldMk cId="1317458023" sldId="259"/>
            <ac:spMk id="2" creationId="{4C03810F-4D5C-4DF6-93C6-7DD786C5B00C}"/>
          </ac:spMkLst>
        </pc:spChg>
        <pc:spChg chg="mod">
          <ac:chgData name="David Buck" userId="f4216ba7-db66-45bd-9910-b3c7d34d0b22" providerId="ADAL" clId="{C742B727-74E9-4E56-95C7-A74017EDBAD5}" dt="2020-10-21T07:33:18.908" v="722" actId="20577"/>
          <ac:spMkLst>
            <pc:docMk/>
            <pc:sldMk cId="1317458023" sldId="259"/>
            <ac:spMk id="3" creationId="{82763FE1-BE07-4682-8446-3CFFC1A984D6}"/>
          </ac:spMkLst>
        </pc:spChg>
      </pc:sldChg>
      <pc:sldChg chg="modSp">
        <pc:chgData name="David Buck" userId="f4216ba7-db66-45bd-9910-b3c7d34d0b22" providerId="ADAL" clId="{C742B727-74E9-4E56-95C7-A74017EDBAD5}" dt="2020-10-21T07:45:40.837" v="1232" actId="20577"/>
        <pc:sldMkLst>
          <pc:docMk/>
          <pc:sldMk cId="2613211926" sldId="260"/>
        </pc:sldMkLst>
        <pc:spChg chg="mod">
          <ac:chgData name="David Buck" userId="f4216ba7-db66-45bd-9910-b3c7d34d0b22" providerId="ADAL" clId="{C742B727-74E9-4E56-95C7-A74017EDBAD5}" dt="2020-10-21T07:42:18.502" v="1043" actId="20577"/>
          <ac:spMkLst>
            <pc:docMk/>
            <pc:sldMk cId="2613211926" sldId="260"/>
            <ac:spMk id="2" creationId="{ED826B14-3B56-4129-9476-CB69C77E044D}"/>
          </ac:spMkLst>
        </pc:spChg>
        <pc:spChg chg="mod">
          <ac:chgData name="David Buck" userId="f4216ba7-db66-45bd-9910-b3c7d34d0b22" providerId="ADAL" clId="{C742B727-74E9-4E56-95C7-A74017EDBAD5}" dt="2020-10-21T07:45:40.837" v="1232" actId="20577"/>
          <ac:spMkLst>
            <pc:docMk/>
            <pc:sldMk cId="2613211926" sldId="260"/>
            <ac:spMk id="3" creationId="{FEA6517D-426F-40E9-B499-7215242C3535}"/>
          </ac:spMkLst>
        </pc:spChg>
      </pc:sldChg>
      <pc:sldChg chg="modSp">
        <pc:chgData name="David Buck" userId="f4216ba7-db66-45bd-9910-b3c7d34d0b22" providerId="ADAL" clId="{C742B727-74E9-4E56-95C7-A74017EDBAD5}" dt="2020-10-21T07:46:32.914" v="1321" actId="20577"/>
        <pc:sldMkLst>
          <pc:docMk/>
          <pc:sldMk cId="292029142" sldId="262"/>
        </pc:sldMkLst>
        <pc:spChg chg="mod">
          <ac:chgData name="David Buck" userId="f4216ba7-db66-45bd-9910-b3c7d34d0b22" providerId="ADAL" clId="{C742B727-74E9-4E56-95C7-A74017EDBAD5}" dt="2020-10-21T07:34:31.239" v="757" actId="20577"/>
          <ac:spMkLst>
            <pc:docMk/>
            <pc:sldMk cId="292029142" sldId="262"/>
            <ac:spMk id="2" creationId="{4C62D5AF-F6D5-44ED-A942-B89057E918C3}"/>
          </ac:spMkLst>
        </pc:spChg>
        <pc:spChg chg="mod">
          <ac:chgData name="David Buck" userId="f4216ba7-db66-45bd-9910-b3c7d34d0b22" providerId="ADAL" clId="{C742B727-74E9-4E56-95C7-A74017EDBAD5}" dt="2020-10-21T07:46:32.914" v="1321" actId="20577"/>
          <ac:spMkLst>
            <pc:docMk/>
            <pc:sldMk cId="292029142" sldId="262"/>
            <ac:spMk id="3" creationId="{BA664CB0-C848-4185-9943-3944672A98D7}"/>
          </ac:spMkLst>
        </pc:spChg>
      </pc:sldChg>
      <pc:sldChg chg="del">
        <pc:chgData name="David Buck" userId="f4216ba7-db66-45bd-9910-b3c7d34d0b22" providerId="ADAL" clId="{C742B727-74E9-4E56-95C7-A74017EDBAD5}" dt="2020-10-21T07:34:05.284" v="723" actId="2696"/>
        <pc:sldMkLst>
          <pc:docMk/>
          <pc:sldMk cId="326772562" sldId="263"/>
        </pc:sldMkLst>
      </pc:sldChg>
    </pc:docChg>
  </pc:docChgLst>
  <pc:docChgLst>
    <pc:chgData name="David Buck" userId="f4216ba7-db66-45bd-9910-b3c7d34d0b22" providerId="ADAL" clId="{C674537A-5D01-4156-8730-0D54F743F54E}"/>
    <pc:docChg chg="undo custSel modSld">
      <pc:chgData name="David Buck" userId="f4216ba7-db66-45bd-9910-b3c7d34d0b22" providerId="ADAL" clId="{C674537A-5D01-4156-8730-0D54F743F54E}" dt="2020-10-21T06:06:47.320" v="1450" actId="15"/>
      <pc:docMkLst>
        <pc:docMk/>
      </pc:docMkLst>
      <pc:sldChg chg="modSp">
        <pc:chgData name="David Buck" userId="f4216ba7-db66-45bd-9910-b3c7d34d0b22" providerId="ADAL" clId="{C674537A-5D01-4156-8730-0D54F743F54E}" dt="2020-10-21T05:48:05.704" v="223" actId="20577"/>
        <pc:sldMkLst>
          <pc:docMk/>
          <pc:sldMk cId="3915090588" sldId="256"/>
        </pc:sldMkLst>
        <pc:spChg chg="mod">
          <ac:chgData name="David Buck" userId="f4216ba7-db66-45bd-9910-b3c7d34d0b22" providerId="ADAL" clId="{C674537A-5D01-4156-8730-0D54F743F54E}" dt="2020-10-21T05:48:05.704" v="223" actId="20577"/>
          <ac:spMkLst>
            <pc:docMk/>
            <pc:sldMk cId="3915090588" sldId="256"/>
            <ac:spMk id="3" creationId="{5F723341-F97C-4D98-8B2D-6DB71BC512AA}"/>
          </ac:spMkLst>
        </pc:spChg>
      </pc:sldChg>
      <pc:sldChg chg="modSp">
        <pc:chgData name="David Buck" userId="f4216ba7-db66-45bd-9910-b3c7d34d0b22" providerId="ADAL" clId="{C674537A-5D01-4156-8730-0D54F743F54E}" dt="2020-10-21T05:41:50.896" v="18" actId="20577"/>
        <pc:sldMkLst>
          <pc:docMk/>
          <pc:sldMk cId="1379057335" sldId="257"/>
        </pc:sldMkLst>
        <pc:spChg chg="mod">
          <ac:chgData name="David Buck" userId="f4216ba7-db66-45bd-9910-b3c7d34d0b22" providerId="ADAL" clId="{C674537A-5D01-4156-8730-0D54F743F54E}" dt="2020-10-21T05:40:47.936" v="3"/>
          <ac:spMkLst>
            <pc:docMk/>
            <pc:sldMk cId="1379057335" sldId="257"/>
            <ac:spMk id="2" creationId="{398BEDE1-D9DB-45F3-BB3D-4D2AED5DA7B9}"/>
          </ac:spMkLst>
        </pc:spChg>
        <pc:spChg chg="mod">
          <ac:chgData name="David Buck" userId="f4216ba7-db66-45bd-9910-b3c7d34d0b22" providerId="ADAL" clId="{C674537A-5D01-4156-8730-0D54F743F54E}" dt="2020-10-21T05:41:50.896" v="18" actId="20577"/>
          <ac:spMkLst>
            <pc:docMk/>
            <pc:sldMk cId="1379057335" sldId="257"/>
            <ac:spMk id="3" creationId="{16F33DFF-0160-438A-B182-AC53FA7950F8}"/>
          </ac:spMkLst>
        </pc:spChg>
      </pc:sldChg>
      <pc:sldChg chg="modSp">
        <pc:chgData name="David Buck" userId="f4216ba7-db66-45bd-9910-b3c7d34d0b22" providerId="ADAL" clId="{C674537A-5D01-4156-8730-0D54F743F54E}" dt="2020-10-21T06:00:24.286" v="1097" actId="20577"/>
        <pc:sldMkLst>
          <pc:docMk/>
          <pc:sldMk cId="1317458023" sldId="259"/>
        </pc:sldMkLst>
        <pc:spChg chg="mod">
          <ac:chgData name="David Buck" userId="f4216ba7-db66-45bd-9910-b3c7d34d0b22" providerId="ADAL" clId="{C674537A-5D01-4156-8730-0D54F743F54E}" dt="2020-10-21T05:45:46.012" v="221" actId="20577"/>
          <ac:spMkLst>
            <pc:docMk/>
            <pc:sldMk cId="1317458023" sldId="259"/>
            <ac:spMk id="2" creationId="{4C03810F-4D5C-4DF6-93C6-7DD786C5B00C}"/>
          </ac:spMkLst>
        </pc:spChg>
        <pc:spChg chg="mod">
          <ac:chgData name="David Buck" userId="f4216ba7-db66-45bd-9910-b3c7d34d0b22" providerId="ADAL" clId="{C674537A-5D01-4156-8730-0D54F743F54E}" dt="2020-10-21T06:00:24.286" v="1097" actId="20577"/>
          <ac:spMkLst>
            <pc:docMk/>
            <pc:sldMk cId="1317458023" sldId="259"/>
            <ac:spMk id="3" creationId="{82763FE1-BE07-4682-8446-3CFFC1A984D6}"/>
          </ac:spMkLst>
        </pc:spChg>
      </pc:sldChg>
      <pc:sldChg chg="modSp">
        <pc:chgData name="David Buck" userId="f4216ba7-db66-45bd-9910-b3c7d34d0b22" providerId="ADAL" clId="{C674537A-5D01-4156-8730-0D54F743F54E}" dt="2020-10-21T06:06:47.320" v="1450" actId="15"/>
        <pc:sldMkLst>
          <pc:docMk/>
          <pc:sldMk cId="2613211926" sldId="260"/>
        </pc:sldMkLst>
        <pc:spChg chg="mod">
          <ac:chgData name="David Buck" userId="f4216ba7-db66-45bd-9910-b3c7d34d0b22" providerId="ADAL" clId="{C674537A-5D01-4156-8730-0D54F743F54E}" dt="2020-10-21T06:03:02.204" v="1282" actId="20577"/>
          <ac:spMkLst>
            <pc:docMk/>
            <pc:sldMk cId="2613211926" sldId="260"/>
            <ac:spMk id="2" creationId="{ED826B14-3B56-4129-9476-CB69C77E044D}"/>
          </ac:spMkLst>
        </pc:spChg>
        <pc:spChg chg="mod">
          <ac:chgData name="David Buck" userId="f4216ba7-db66-45bd-9910-b3c7d34d0b22" providerId="ADAL" clId="{C674537A-5D01-4156-8730-0D54F743F54E}" dt="2020-10-21T06:06:47.320" v="1450" actId="15"/>
          <ac:spMkLst>
            <pc:docMk/>
            <pc:sldMk cId="2613211926" sldId="260"/>
            <ac:spMk id="3" creationId="{FEA6517D-426F-40E9-B499-7215242C3535}"/>
          </ac:spMkLst>
        </pc:spChg>
      </pc:sldChg>
      <pc:sldChg chg="modSp">
        <pc:chgData name="David Buck" userId="f4216ba7-db66-45bd-9910-b3c7d34d0b22" providerId="ADAL" clId="{C674537A-5D01-4156-8730-0D54F743F54E}" dt="2020-10-21T06:02:55.062" v="1279" actId="15"/>
        <pc:sldMkLst>
          <pc:docMk/>
          <pc:sldMk cId="292029142" sldId="262"/>
        </pc:sldMkLst>
        <pc:spChg chg="mod">
          <ac:chgData name="David Buck" userId="f4216ba7-db66-45bd-9910-b3c7d34d0b22" providerId="ADAL" clId="{C674537A-5D01-4156-8730-0D54F743F54E}" dt="2020-10-21T05:53:48.949" v="532" actId="20577"/>
          <ac:spMkLst>
            <pc:docMk/>
            <pc:sldMk cId="292029142" sldId="262"/>
            <ac:spMk id="2" creationId="{4C62D5AF-F6D5-44ED-A942-B89057E918C3}"/>
          </ac:spMkLst>
        </pc:spChg>
        <pc:spChg chg="mod">
          <ac:chgData name="David Buck" userId="f4216ba7-db66-45bd-9910-b3c7d34d0b22" providerId="ADAL" clId="{C674537A-5D01-4156-8730-0D54F743F54E}" dt="2020-10-21T06:02:55.062" v="1279" actId="15"/>
          <ac:spMkLst>
            <pc:docMk/>
            <pc:sldMk cId="292029142" sldId="262"/>
            <ac:spMk id="3" creationId="{BA664CB0-C848-4185-9943-3944672A98D7}"/>
          </ac:spMkLst>
        </pc:spChg>
      </pc:sldChg>
      <pc:sldChg chg="modSp">
        <pc:chgData name="David Buck" userId="f4216ba7-db66-45bd-9910-b3c7d34d0b22" providerId="ADAL" clId="{C674537A-5D01-4156-8730-0D54F743F54E}" dt="2020-10-21T05:53:19.756" v="509" actId="20577"/>
        <pc:sldMkLst>
          <pc:docMk/>
          <pc:sldMk cId="326772562" sldId="263"/>
        </pc:sldMkLst>
        <pc:spChg chg="mod">
          <ac:chgData name="David Buck" userId="f4216ba7-db66-45bd-9910-b3c7d34d0b22" providerId="ADAL" clId="{C674537A-5D01-4156-8730-0D54F743F54E}" dt="2020-10-21T05:53:19.756" v="509" actId="20577"/>
          <ac:spMkLst>
            <pc:docMk/>
            <pc:sldMk cId="326772562" sldId="263"/>
            <ac:spMk id="3" creationId="{D13BF9FF-E004-40E2-8F4B-1602E8E32494}"/>
          </ac:spMkLst>
        </pc:spChg>
      </pc:sldChg>
    </pc:docChg>
  </pc:docChgLst>
  <pc:docChgLst>
    <pc:chgData name="David Buck" userId="f4216ba7-db66-45bd-9910-b3c7d34d0b22" providerId="ADAL" clId="{48DAA9C1-B4A9-4E66-9DB5-7F7185BE1C48}"/>
    <pc:docChg chg="undo custSel addSld modSld">
      <pc:chgData name="David Buck" userId="f4216ba7-db66-45bd-9910-b3c7d34d0b22" providerId="ADAL" clId="{48DAA9C1-B4A9-4E66-9DB5-7F7185BE1C48}" dt="2020-10-14T05:10:07.221" v="3672" actId="20577"/>
      <pc:docMkLst>
        <pc:docMk/>
      </pc:docMkLst>
      <pc:sldChg chg="modSp">
        <pc:chgData name="David Buck" userId="f4216ba7-db66-45bd-9910-b3c7d34d0b22" providerId="ADAL" clId="{48DAA9C1-B4A9-4E66-9DB5-7F7185BE1C48}" dt="2020-10-07T05:57:07.101" v="2" actId="20577"/>
        <pc:sldMkLst>
          <pc:docMk/>
          <pc:sldMk cId="3915090588" sldId="256"/>
        </pc:sldMkLst>
        <pc:spChg chg="mod">
          <ac:chgData name="David Buck" userId="f4216ba7-db66-45bd-9910-b3c7d34d0b22" providerId="ADAL" clId="{48DAA9C1-B4A9-4E66-9DB5-7F7185BE1C48}" dt="2020-10-07T05:57:07.101" v="2" actId="20577"/>
          <ac:spMkLst>
            <pc:docMk/>
            <pc:sldMk cId="3915090588" sldId="256"/>
            <ac:spMk id="3" creationId="{5F723341-F97C-4D98-8B2D-6DB71BC512AA}"/>
          </ac:spMkLst>
        </pc:spChg>
      </pc:sldChg>
      <pc:sldChg chg="modSp">
        <pc:chgData name="David Buck" userId="f4216ba7-db66-45bd-9910-b3c7d34d0b22" providerId="ADAL" clId="{48DAA9C1-B4A9-4E66-9DB5-7F7185BE1C48}" dt="2020-10-07T06:02:13.926" v="121" actId="15"/>
        <pc:sldMkLst>
          <pc:docMk/>
          <pc:sldMk cId="1379057335" sldId="257"/>
        </pc:sldMkLst>
        <pc:spChg chg="mod">
          <ac:chgData name="David Buck" userId="f4216ba7-db66-45bd-9910-b3c7d34d0b22" providerId="ADAL" clId="{48DAA9C1-B4A9-4E66-9DB5-7F7185BE1C48}" dt="2020-10-07T05:58:34.520" v="11" actId="255"/>
          <ac:spMkLst>
            <pc:docMk/>
            <pc:sldMk cId="1379057335" sldId="257"/>
            <ac:spMk id="2" creationId="{398BEDE1-D9DB-45F3-BB3D-4D2AED5DA7B9}"/>
          </ac:spMkLst>
        </pc:spChg>
        <pc:spChg chg="mod">
          <ac:chgData name="David Buck" userId="f4216ba7-db66-45bd-9910-b3c7d34d0b22" providerId="ADAL" clId="{48DAA9C1-B4A9-4E66-9DB5-7F7185BE1C48}" dt="2020-10-07T06:02:13.926" v="121" actId="15"/>
          <ac:spMkLst>
            <pc:docMk/>
            <pc:sldMk cId="1379057335" sldId="257"/>
            <ac:spMk id="3" creationId="{16F33DFF-0160-438A-B182-AC53FA7950F8}"/>
          </ac:spMkLst>
        </pc:spChg>
      </pc:sldChg>
      <pc:sldChg chg="modSp">
        <pc:chgData name="David Buck" userId="f4216ba7-db66-45bd-9910-b3c7d34d0b22" providerId="ADAL" clId="{48DAA9C1-B4A9-4E66-9DB5-7F7185BE1C48}" dt="2020-10-07T06:27:17.979" v="1488" actId="20577"/>
        <pc:sldMkLst>
          <pc:docMk/>
          <pc:sldMk cId="1876565685" sldId="258"/>
        </pc:sldMkLst>
        <pc:spChg chg="mod">
          <ac:chgData name="David Buck" userId="f4216ba7-db66-45bd-9910-b3c7d34d0b22" providerId="ADAL" clId="{48DAA9C1-B4A9-4E66-9DB5-7F7185BE1C48}" dt="2020-10-07T06:27:17.979" v="1488" actId="20577"/>
          <ac:spMkLst>
            <pc:docMk/>
            <pc:sldMk cId="1876565685" sldId="258"/>
            <ac:spMk id="2" creationId="{8722372C-7D1A-4CC8-998F-103867A22AA2}"/>
          </ac:spMkLst>
        </pc:spChg>
        <pc:spChg chg="mod">
          <ac:chgData name="David Buck" userId="f4216ba7-db66-45bd-9910-b3c7d34d0b22" providerId="ADAL" clId="{48DAA9C1-B4A9-4E66-9DB5-7F7185BE1C48}" dt="2020-10-07T06:27:10.596" v="1487" actId="27636"/>
          <ac:spMkLst>
            <pc:docMk/>
            <pc:sldMk cId="1876565685" sldId="258"/>
            <ac:spMk id="3" creationId="{543ED540-3648-4CD0-A5FB-E15E5295FF40}"/>
          </ac:spMkLst>
        </pc:spChg>
      </pc:sldChg>
      <pc:sldChg chg="modSp">
        <pc:chgData name="David Buck" userId="f4216ba7-db66-45bd-9910-b3c7d34d0b22" providerId="ADAL" clId="{48DAA9C1-B4A9-4E66-9DB5-7F7185BE1C48}" dt="2020-10-07T06:20:02.890" v="713" actId="20577"/>
        <pc:sldMkLst>
          <pc:docMk/>
          <pc:sldMk cId="1317458023" sldId="259"/>
        </pc:sldMkLst>
        <pc:spChg chg="mod">
          <ac:chgData name="David Buck" userId="f4216ba7-db66-45bd-9910-b3c7d34d0b22" providerId="ADAL" clId="{48DAA9C1-B4A9-4E66-9DB5-7F7185BE1C48}" dt="2020-10-07T06:02:22.268" v="123" actId="20577"/>
          <ac:spMkLst>
            <pc:docMk/>
            <pc:sldMk cId="1317458023" sldId="259"/>
            <ac:spMk id="2" creationId="{4C03810F-4D5C-4DF6-93C6-7DD786C5B00C}"/>
          </ac:spMkLst>
        </pc:spChg>
        <pc:spChg chg="mod">
          <ac:chgData name="David Buck" userId="f4216ba7-db66-45bd-9910-b3c7d34d0b22" providerId="ADAL" clId="{48DAA9C1-B4A9-4E66-9DB5-7F7185BE1C48}" dt="2020-10-07T06:20:02.890" v="713" actId="20577"/>
          <ac:spMkLst>
            <pc:docMk/>
            <pc:sldMk cId="1317458023" sldId="259"/>
            <ac:spMk id="3" creationId="{82763FE1-BE07-4682-8446-3CFFC1A984D6}"/>
          </ac:spMkLst>
        </pc:spChg>
      </pc:sldChg>
      <pc:sldChg chg="modSp">
        <pc:chgData name="David Buck" userId="f4216ba7-db66-45bd-9910-b3c7d34d0b22" providerId="ADAL" clId="{48DAA9C1-B4A9-4E66-9DB5-7F7185BE1C48}" dt="2020-10-14T05:07:42.924" v="3518" actId="20577"/>
        <pc:sldMkLst>
          <pc:docMk/>
          <pc:sldMk cId="2613211926" sldId="260"/>
        </pc:sldMkLst>
        <pc:spChg chg="mod">
          <ac:chgData name="David Buck" userId="f4216ba7-db66-45bd-9910-b3c7d34d0b22" providerId="ADAL" clId="{48DAA9C1-B4A9-4E66-9DB5-7F7185BE1C48}" dt="2020-10-14T05:07:42.924" v="3518" actId="20577"/>
          <ac:spMkLst>
            <pc:docMk/>
            <pc:sldMk cId="2613211926" sldId="260"/>
            <ac:spMk id="3" creationId="{FEA6517D-426F-40E9-B499-7215242C3535}"/>
          </ac:spMkLst>
        </pc:spChg>
      </pc:sldChg>
      <pc:sldChg chg="modSp">
        <pc:chgData name="David Buck" userId="f4216ba7-db66-45bd-9910-b3c7d34d0b22" providerId="ADAL" clId="{48DAA9C1-B4A9-4E66-9DB5-7F7185BE1C48}" dt="2020-10-07T07:03:45.604" v="3455"/>
        <pc:sldMkLst>
          <pc:docMk/>
          <pc:sldMk cId="2007236722" sldId="261"/>
        </pc:sldMkLst>
        <pc:spChg chg="mod">
          <ac:chgData name="David Buck" userId="f4216ba7-db66-45bd-9910-b3c7d34d0b22" providerId="ADAL" clId="{48DAA9C1-B4A9-4E66-9DB5-7F7185BE1C48}" dt="2020-10-07T07:03:45.604" v="3455"/>
          <ac:spMkLst>
            <pc:docMk/>
            <pc:sldMk cId="2007236722" sldId="261"/>
            <ac:spMk id="3" creationId="{176E987B-D186-4FF0-B194-AFB05F1844F1}"/>
          </ac:spMkLst>
        </pc:spChg>
      </pc:sldChg>
      <pc:sldChg chg="modSp">
        <pc:chgData name="David Buck" userId="f4216ba7-db66-45bd-9910-b3c7d34d0b22" providerId="ADAL" clId="{48DAA9C1-B4A9-4E66-9DB5-7F7185BE1C48}" dt="2020-10-14T05:10:07.221" v="3672" actId="20577"/>
        <pc:sldMkLst>
          <pc:docMk/>
          <pc:sldMk cId="292029142" sldId="262"/>
        </pc:sldMkLst>
        <pc:spChg chg="mod">
          <ac:chgData name="David Buck" userId="f4216ba7-db66-45bd-9910-b3c7d34d0b22" providerId="ADAL" clId="{48DAA9C1-B4A9-4E66-9DB5-7F7185BE1C48}" dt="2020-10-07T07:00:41.547" v="3381" actId="14100"/>
          <ac:spMkLst>
            <pc:docMk/>
            <pc:sldMk cId="292029142" sldId="262"/>
            <ac:spMk id="2" creationId="{4C62D5AF-F6D5-44ED-A942-B89057E918C3}"/>
          </ac:spMkLst>
        </pc:spChg>
        <pc:spChg chg="mod">
          <ac:chgData name="David Buck" userId="f4216ba7-db66-45bd-9910-b3c7d34d0b22" providerId="ADAL" clId="{48DAA9C1-B4A9-4E66-9DB5-7F7185BE1C48}" dt="2020-10-14T05:10:07.221" v="3672" actId="20577"/>
          <ac:spMkLst>
            <pc:docMk/>
            <pc:sldMk cId="292029142" sldId="262"/>
            <ac:spMk id="3" creationId="{BA664CB0-C848-4185-9943-3944672A98D7}"/>
          </ac:spMkLst>
        </pc:spChg>
      </pc:sldChg>
      <pc:sldChg chg="modSp add">
        <pc:chgData name="David Buck" userId="f4216ba7-db66-45bd-9910-b3c7d34d0b22" providerId="ADAL" clId="{48DAA9C1-B4A9-4E66-9DB5-7F7185BE1C48}" dt="2020-10-07T06:56:45.315" v="3174" actId="20577"/>
        <pc:sldMkLst>
          <pc:docMk/>
          <pc:sldMk cId="1010105321" sldId="263"/>
        </pc:sldMkLst>
        <pc:spChg chg="mod">
          <ac:chgData name="David Buck" userId="f4216ba7-db66-45bd-9910-b3c7d34d0b22" providerId="ADAL" clId="{48DAA9C1-B4A9-4E66-9DB5-7F7185BE1C48}" dt="2020-10-07T06:28:49.521" v="1540" actId="20577"/>
          <ac:spMkLst>
            <pc:docMk/>
            <pc:sldMk cId="1010105321" sldId="263"/>
            <ac:spMk id="2" creationId="{6F6BDABC-9C0B-4C34-B676-D43906E8E3F7}"/>
          </ac:spMkLst>
        </pc:spChg>
        <pc:spChg chg="mod">
          <ac:chgData name="David Buck" userId="f4216ba7-db66-45bd-9910-b3c7d34d0b22" providerId="ADAL" clId="{48DAA9C1-B4A9-4E66-9DB5-7F7185BE1C48}" dt="2020-10-07T06:56:45.315" v="3174" actId="20577"/>
          <ac:spMkLst>
            <pc:docMk/>
            <pc:sldMk cId="1010105321" sldId="263"/>
            <ac:spMk id="3" creationId="{4610BE09-4147-4111-9C56-1D958A1A7584}"/>
          </ac:spMkLst>
        </pc:spChg>
      </pc:sldChg>
    </pc:docChg>
  </pc:docChgLst>
  <pc:docChgLst>
    <pc:chgData name="David Buck" userId="f4216ba7-db66-45bd-9910-b3c7d34d0b22" providerId="ADAL" clId="{AB0AD555-A788-4BF4-9C13-AABFEB287486}"/>
    <pc:docChg chg="custSel addSld modSld sldOrd">
      <pc:chgData name="David Buck" userId="f4216ba7-db66-45bd-9910-b3c7d34d0b22" providerId="ADAL" clId="{AB0AD555-A788-4BF4-9C13-AABFEB287486}" dt="2020-10-07T03:43:23.229" v="1624" actId="113"/>
      <pc:docMkLst>
        <pc:docMk/>
      </pc:docMkLst>
      <pc:sldChg chg="modSp">
        <pc:chgData name="David Buck" userId="f4216ba7-db66-45bd-9910-b3c7d34d0b22" providerId="ADAL" clId="{AB0AD555-A788-4BF4-9C13-AABFEB287486}" dt="2020-10-07T02:23:54.656" v="15" actId="20577"/>
        <pc:sldMkLst>
          <pc:docMk/>
          <pc:sldMk cId="3915090588" sldId="256"/>
        </pc:sldMkLst>
        <pc:spChg chg="mod">
          <ac:chgData name="David Buck" userId="f4216ba7-db66-45bd-9910-b3c7d34d0b22" providerId="ADAL" clId="{AB0AD555-A788-4BF4-9C13-AABFEB287486}" dt="2020-10-07T02:23:54.656" v="15" actId="20577"/>
          <ac:spMkLst>
            <pc:docMk/>
            <pc:sldMk cId="3915090588" sldId="256"/>
            <ac:spMk id="2" creationId="{CE7E2B19-BD58-4482-9AE0-A9AC0E0B4C5E}"/>
          </ac:spMkLst>
        </pc:spChg>
      </pc:sldChg>
      <pc:sldChg chg="modSp">
        <pc:chgData name="David Buck" userId="f4216ba7-db66-45bd-9910-b3c7d34d0b22" providerId="ADAL" clId="{AB0AD555-A788-4BF4-9C13-AABFEB287486}" dt="2020-10-07T03:41:28.505" v="1623" actId="20577"/>
        <pc:sldMkLst>
          <pc:docMk/>
          <pc:sldMk cId="1379057335" sldId="257"/>
        </pc:sldMkLst>
        <pc:spChg chg="mod">
          <ac:chgData name="David Buck" userId="f4216ba7-db66-45bd-9910-b3c7d34d0b22" providerId="ADAL" clId="{AB0AD555-A788-4BF4-9C13-AABFEB287486}" dt="2020-10-07T03:41:28.505" v="1623" actId="20577"/>
          <ac:spMkLst>
            <pc:docMk/>
            <pc:sldMk cId="1379057335" sldId="257"/>
            <ac:spMk id="3" creationId="{16F33DFF-0160-438A-B182-AC53FA7950F8}"/>
          </ac:spMkLst>
        </pc:spChg>
      </pc:sldChg>
      <pc:sldChg chg="modSp">
        <pc:chgData name="David Buck" userId="f4216ba7-db66-45bd-9910-b3c7d34d0b22" providerId="ADAL" clId="{AB0AD555-A788-4BF4-9C13-AABFEB287486}" dt="2020-10-07T03:43:23.229" v="1624" actId="113"/>
        <pc:sldMkLst>
          <pc:docMk/>
          <pc:sldMk cId="1876565685" sldId="258"/>
        </pc:sldMkLst>
        <pc:spChg chg="mod">
          <ac:chgData name="David Buck" userId="f4216ba7-db66-45bd-9910-b3c7d34d0b22" providerId="ADAL" clId="{AB0AD555-A788-4BF4-9C13-AABFEB287486}" dt="2020-10-07T03:43:23.229" v="1624" actId="113"/>
          <ac:spMkLst>
            <pc:docMk/>
            <pc:sldMk cId="1876565685" sldId="258"/>
            <ac:spMk id="2" creationId="{8722372C-7D1A-4CC8-998F-103867A22AA2}"/>
          </ac:spMkLst>
        </pc:spChg>
        <pc:spChg chg="mod">
          <ac:chgData name="David Buck" userId="f4216ba7-db66-45bd-9910-b3c7d34d0b22" providerId="ADAL" clId="{AB0AD555-A788-4BF4-9C13-AABFEB287486}" dt="2020-10-07T03:39:07.572" v="1429" actId="6549"/>
          <ac:spMkLst>
            <pc:docMk/>
            <pc:sldMk cId="1876565685" sldId="258"/>
            <ac:spMk id="3" creationId="{543ED540-3648-4CD0-A5FB-E15E5295FF40}"/>
          </ac:spMkLst>
        </pc:spChg>
      </pc:sldChg>
      <pc:sldChg chg="modSp ord">
        <pc:chgData name="David Buck" userId="f4216ba7-db66-45bd-9910-b3c7d34d0b22" providerId="ADAL" clId="{AB0AD555-A788-4BF4-9C13-AABFEB287486}" dt="2020-10-07T03:26:12.118" v="1360" actId="20577"/>
        <pc:sldMkLst>
          <pc:docMk/>
          <pc:sldMk cId="1317458023" sldId="259"/>
        </pc:sldMkLst>
        <pc:spChg chg="mod">
          <ac:chgData name="David Buck" userId="f4216ba7-db66-45bd-9910-b3c7d34d0b22" providerId="ADAL" clId="{AB0AD555-A788-4BF4-9C13-AABFEB287486}" dt="2020-10-07T03:26:12.118" v="1360" actId="20577"/>
          <ac:spMkLst>
            <pc:docMk/>
            <pc:sldMk cId="1317458023" sldId="259"/>
            <ac:spMk id="3" creationId="{82763FE1-BE07-4682-8446-3CFFC1A984D6}"/>
          </ac:spMkLst>
        </pc:spChg>
      </pc:sldChg>
      <pc:sldChg chg="modSp">
        <pc:chgData name="David Buck" userId="f4216ba7-db66-45bd-9910-b3c7d34d0b22" providerId="ADAL" clId="{AB0AD555-A788-4BF4-9C13-AABFEB287486}" dt="2020-10-07T02:53:06.810" v="1201" actId="6549"/>
        <pc:sldMkLst>
          <pc:docMk/>
          <pc:sldMk cId="2613211926" sldId="260"/>
        </pc:sldMkLst>
        <pc:spChg chg="mod">
          <ac:chgData name="David Buck" userId="f4216ba7-db66-45bd-9910-b3c7d34d0b22" providerId="ADAL" clId="{AB0AD555-A788-4BF4-9C13-AABFEB287486}" dt="2020-10-07T02:53:06.810" v="1201" actId="6549"/>
          <ac:spMkLst>
            <pc:docMk/>
            <pc:sldMk cId="2613211926" sldId="260"/>
            <ac:spMk id="3" creationId="{FEA6517D-426F-40E9-B499-7215242C3535}"/>
          </ac:spMkLst>
        </pc:spChg>
      </pc:sldChg>
      <pc:sldChg chg="modSp">
        <pc:chgData name="David Buck" userId="f4216ba7-db66-45bd-9910-b3c7d34d0b22" providerId="ADAL" clId="{AB0AD555-A788-4BF4-9C13-AABFEB287486}" dt="2020-10-07T03:14:51.098" v="1211" actId="313"/>
        <pc:sldMkLst>
          <pc:docMk/>
          <pc:sldMk cId="2007236722" sldId="261"/>
        </pc:sldMkLst>
        <pc:spChg chg="mod">
          <ac:chgData name="David Buck" userId="f4216ba7-db66-45bd-9910-b3c7d34d0b22" providerId="ADAL" clId="{AB0AD555-A788-4BF4-9C13-AABFEB287486}" dt="2020-10-07T03:14:51.098" v="1211" actId="313"/>
          <ac:spMkLst>
            <pc:docMk/>
            <pc:sldMk cId="2007236722" sldId="261"/>
            <ac:spMk id="3" creationId="{176E987B-D186-4FF0-B194-AFB05F1844F1}"/>
          </ac:spMkLst>
        </pc:spChg>
      </pc:sldChg>
      <pc:sldChg chg="modSp add">
        <pc:chgData name="David Buck" userId="f4216ba7-db66-45bd-9910-b3c7d34d0b22" providerId="ADAL" clId="{AB0AD555-A788-4BF4-9C13-AABFEB287486}" dt="2020-10-07T03:15:53.582" v="1343" actId="20577"/>
        <pc:sldMkLst>
          <pc:docMk/>
          <pc:sldMk cId="292029142" sldId="262"/>
        </pc:sldMkLst>
        <pc:spChg chg="mod">
          <ac:chgData name="David Buck" userId="f4216ba7-db66-45bd-9910-b3c7d34d0b22" providerId="ADAL" clId="{AB0AD555-A788-4BF4-9C13-AABFEB287486}" dt="2020-10-07T02:34:37.116" v="246" actId="20577"/>
          <ac:spMkLst>
            <pc:docMk/>
            <pc:sldMk cId="292029142" sldId="262"/>
            <ac:spMk id="2" creationId="{4C62D5AF-F6D5-44ED-A942-B89057E918C3}"/>
          </ac:spMkLst>
        </pc:spChg>
        <pc:spChg chg="mod">
          <ac:chgData name="David Buck" userId="f4216ba7-db66-45bd-9910-b3c7d34d0b22" providerId="ADAL" clId="{AB0AD555-A788-4BF4-9C13-AABFEB287486}" dt="2020-10-07T03:15:53.582" v="1343" actId="20577"/>
          <ac:spMkLst>
            <pc:docMk/>
            <pc:sldMk cId="292029142" sldId="262"/>
            <ac:spMk id="3" creationId="{BA664CB0-C848-4185-9943-3944672A98D7}"/>
          </ac:spMkLst>
        </pc:spChg>
      </pc:sldChg>
    </pc:docChg>
  </pc:docChgLst>
  <pc:docChgLst>
    <pc:chgData name="David Buck" userId="f4216ba7-db66-45bd-9910-b3c7d34d0b22" providerId="ADAL" clId="{758F5562-A253-4B4D-AEDC-25AF16DBC736}"/>
    <pc:docChg chg="undo custSel addSld modSld">
      <pc:chgData name="David Buck" userId="f4216ba7-db66-45bd-9910-b3c7d34d0b22" providerId="ADAL" clId="{758F5562-A253-4B4D-AEDC-25AF16DBC736}" dt="2020-01-31T05:55:27.393" v="1045" actId="20577"/>
      <pc:docMkLst>
        <pc:docMk/>
      </pc:docMkLst>
      <pc:sldChg chg="modSp">
        <pc:chgData name="David Buck" userId="f4216ba7-db66-45bd-9910-b3c7d34d0b22" providerId="ADAL" clId="{758F5562-A253-4B4D-AEDC-25AF16DBC736}" dt="2020-01-31T05:53:36.668" v="993" actId="20577"/>
        <pc:sldMkLst>
          <pc:docMk/>
          <pc:sldMk cId="1379057335" sldId="257"/>
        </pc:sldMkLst>
        <pc:spChg chg="mod">
          <ac:chgData name="David Buck" userId="f4216ba7-db66-45bd-9910-b3c7d34d0b22" providerId="ADAL" clId="{758F5562-A253-4B4D-AEDC-25AF16DBC736}" dt="2020-01-31T05:53:36.668" v="993" actId="20577"/>
          <ac:spMkLst>
            <pc:docMk/>
            <pc:sldMk cId="1379057335" sldId="257"/>
            <ac:spMk id="3" creationId="{16F33DFF-0160-438A-B182-AC53FA7950F8}"/>
          </ac:spMkLst>
        </pc:spChg>
      </pc:sldChg>
      <pc:sldChg chg="modSp add">
        <pc:chgData name="David Buck" userId="f4216ba7-db66-45bd-9910-b3c7d34d0b22" providerId="ADAL" clId="{758F5562-A253-4B4D-AEDC-25AF16DBC736}" dt="2020-01-31T05:31:46.866" v="308" actId="14100"/>
        <pc:sldMkLst>
          <pc:docMk/>
          <pc:sldMk cId="1876565685" sldId="258"/>
        </pc:sldMkLst>
        <pc:spChg chg="mod">
          <ac:chgData name="David Buck" userId="f4216ba7-db66-45bd-9910-b3c7d34d0b22" providerId="ADAL" clId="{758F5562-A253-4B4D-AEDC-25AF16DBC736}" dt="2020-01-31T05:26:57.527" v="59"/>
          <ac:spMkLst>
            <pc:docMk/>
            <pc:sldMk cId="1876565685" sldId="258"/>
            <ac:spMk id="2" creationId="{8722372C-7D1A-4CC8-998F-103867A22AA2}"/>
          </ac:spMkLst>
        </pc:spChg>
        <pc:spChg chg="mod">
          <ac:chgData name="David Buck" userId="f4216ba7-db66-45bd-9910-b3c7d34d0b22" providerId="ADAL" clId="{758F5562-A253-4B4D-AEDC-25AF16DBC736}" dt="2020-01-31T05:31:46.866" v="308" actId="14100"/>
          <ac:spMkLst>
            <pc:docMk/>
            <pc:sldMk cId="1876565685" sldId="258"/>
            <ac:spMk id="3" creationId="{543ED540-3648-4CD0-A5FB-E15E5295FF40}"/>
          </ac:spMkLst>
        </pc:spChg>
      </pc:sldChg>
      <pc:sldChg chg="addSp delSp modSp add setBg">
        <pc:chgData name="David Buck" userId="f4216ba7-db66-45bd-9910-b3c7d34d0b22" providerId="ADAL" clId="{758F5562-A253-4B4D-AEDC-25AF16DBC736}" dt="2020-01-31T05:37:20.845" v="475" actId="15"/>
        <pc:sldMkLst>
          <pc:docMk/>
          <pc:sldMk cId="1317458023" sldId="259"/>
        </pc:sldMkLst>
        <pc:spChg chg="mod">
          <ac:chgData name="David Buck" userId="f4216ba7-db66-45bd-9910-b3c7d34d0b22" providerId="ADAL" clId="{758F5562-A253-4B4D-AEDC-25AF16DBC736}" dt="2020-01-31T05:32:53.666" v="343" actId="14100"/>
          <ac:spMkLst>
            <pc:docMk/>
            <pc:sldMk cId="1317458023" sldId="259"/>
            <ac:spMk id="2" creationId="{4C03810F-4D5C-4DF6-93C6-7DD786C5B00C}"/>
          </ac:spMkLst>
        </pc:spChg>
        <pc:spChg chg="mod">
          <ac:chgData name="David Buck" userId="f4216ba7-db66-45bd-9910-b3c7d34d0b22" providerId="ADAL" clId="{758F5562-A253-4B4D-AEDC-25AF16DBC736}" dt="2020-01-31T05:37:20.845" v="475" actId="15"/>
          <ac:spMkLst>
            <pc:docMk/>
            <pc:sldMk cId="1317458023" sldId="259"/>
            <ac:spMk id="3" creationId="{82763FE1-BE07-4682-8446-3CFFC1A984D6}"/>
          </ac:spMkLst>
        </pc:spChg>
        <pc:spChg chg="add del">
          <ac:chgData name="David Buck" userId="f4216ba7-db66-45bd-9910-b3c7d34d0b22" providerId="ADAL" clId="{758F5562-A253-4B4D-AEDC-25AF16DBC736}" dt="2020-01-31T05:34:41.315" v="379"/>
          <ac:spMkLst>
            <pc:docMk/>
            <pc:sldMk cId="1317458023" sldId="259"/>
            <ac:spMk id="4" creationId="{7D253C1B-B61F-4A30-B6E4-816C708CB705}"/>
          </ac:spMkLst>
        </pc:sp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27" creationId="{AD86C1F1-0E27-4D3F-A991-E987900363F4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28" creationId="{5D713982-6B8D-4D2E-B57F-68B150E4A38D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29" creationId="{AF23395B-4AB6-4ADA-9561-F2A52C9E2F5E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0" creationId="{A5AB6861-0B5C-4087-A969-39CA93518333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1" creationId="{276A31FC-1CF2-4BF6-82EC-AD8717858FC8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2" creationId="{FC8F068A-894E-4AAA-8F8A-22EED6C8C056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3" creationId="{30757A96-F05A-47DA-AE76-D60E282AB1D9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4" creationId="{78D4FE53-8BFF-4703-B9F9-DA0B5998BEC6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5" creationId="{20779673-91D1-4B91-A599-55B4EA1033DE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6" creationId="{EA122A7C-23BB-42AB-84A4-4E396AA54820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7" creationId="{025AF22A-E536-4B75-8F4C-3D769485BE6D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8" creationId="{30CE534B-CC8F-43C3-8C1E-94A044BF1646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9" creationId="{711F9B96-CE2F-4156-BBB2-F3A1750F0F60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40" creationId="{24428DE9-1570-4B72-93F5-EF8F989020E5}"/>
          </ac:picMkLst>
        </pc:picChg>
      </pc:sldChg>
      <pc:sldChg chg="modSp add">
        <pc:chgData name="David Buck" userId="f4216ba7-db66-45bd-9910-b3c7d34d0b22" providerId="ADAL" clId="{758F5562-A253-4B4D-AEDC-25AF16DBC736}" dt="2020-01-31T05:50:44.887" v="929" actId="20577"/>
        <pc:sldMkLst>
          <pc:docMk/>
          <pc:sldMk cId="2613211926" sldId="260"/>
        </pc:sldMkLst>
        <pc:spChg chg="mod">
          <ac:chgData name="David Buck" userId="f4216ba7-db66-45bd-9910-b3c7d34d0b22" providerId="ADAL" clId="{758F5562-A253-4B4D-AEDC-25AF16DBC736}" dt="2020-01-31T05:37:55.764" v="493" actId="14100"/>
          <ac:spMkLst>
            <pc:docMk/>
            <pc:sldMk cId="2613211926" sldId="260"/>
            <ac:spMk id="2" creationId="{ED826B14-3B56-4129-9476-CB69C77E044D}"/>
          </ac:spMkLst>
        </pc:spChg>
        <pc:spChg chg="mod">
          <ac:chgData name="David Buck" userId="f4216ba7-db66-45bd-9910-b3c7d34d0b22" providerId="ADAL" clId="{758F5562-A253-4B4D-AEDC-25AF16DBC736}" dt="2020-01-31T05:50:44.887" v="929" actId="20577"/>
          <ac:spMkLst>
            <pc:docMk/>
            <pc:sldMk cId="2613211926" sldId="260"/>
            <ac:spMk id="3" creationId="{FEA6517D-426F-40E9-B499-7215242C3535}"/>
          </ac:spMkLst>
        </pc:spChg>
      </pc:sldChg>
      <pc:sldChg chg="modSp add">
        <pc:chgData name="David Buck" userId="f4216ba7-db66-45bd-9910-b3c7d34d0b22" providerId="ADAL" clId="{758F5562-A253-4B4D-AEDC-25AF16DBC736}" dt="2020-01-31T05:55:27.393" v="1045" actId="20577"/>
        <pc:sldMkLst>
          <pc:docMk/>
          <pc:sldMk cId="2007236722" sldId="261"/>
        </pc:sldMkLst>
        <pc:spChg chg="mod">
          <ac:chgData name="David Buck" userId="f4216ba7-db66-45bd-9910-b3c7d34d0b22" providerId="ADAL" clId="{758F5562-A253-4B4D-AEDC-25AF16DBC736}" dt="2020-01-31T05:55:02.264" v="1042" actId="20577"/>
          <ac:spMkLst>
            <pc:docMk/>
            <pc:sldMk cId="2007236722" sldId="261"/>
            <ac:spMk id="2" creationId="{D298A87A-E574-4C31-BD48-1C958C5EC0A0}"/>
          </ac:spMkLst>
        </pc:spChg>
        <pc:spChg chg="mod">
          <ac:chgData name="David Buck" userId="f4216ba7-db66-45bd-9910-b3c7d34d0b22" providerId="ADAL" clId="{758F5562-A253-4B4D-AEDC-25AF16DBC736}" dt="2020-01-31T05:55:27.393" v="1045" actId="20577"/>
          <ac:spMkLst>
            <pc:docMk/>
            <pc:sldMk cId="2007236722" sldId="261"/>
            <ac:spMk id="3" creationId="{176E987B-D186-4FF0-B194-AFB05F1844F1}"/>
          </ac:spMkLst>
        </pc:spChg>
      </pc:sldChg>
    </pc:docChg>
  </pc:docChgLst>
  <pc:docChgLst>
    <pc:chgData name="David Buck" userId="f4216ba7-db66-45bd-9910-b3c7d34d0b22" providerId="ADAL" clId="{762CB2E9-5C60-4FA8-B7E0-325C2225D303}"/>
    <pc:docChg chg="custSel delSld modSld">
      <pc:chgData name="David Buck" userId="f4216ba7-db66-45bd-9910-b3c7d34d0b22" providerId="ADAL" clId="{762CB2E9-5C60-4FA8-B7E0-325C2225D303}" dt="2020-10-21T05:22:49.321" v="1120" actId="20577"/>
      <pc:docMkLst>
        <pc:docMk/>
      </pc:docMkLst>
      <pc:sldChg chg="modSp">
        <pc:chgData name="David Buck" userId="f4216ba7-db66-45bd-9910-b3c7d34d0b22" providerId="ADAL" clId="{762CB2E9-5C60-4FA8-B7E0-325C2225D303}" dt="2020-10-21T04:49:43.639" v="1" actId="20577"/>
        <pc:sldMkLst>
          <pc:docMk/>
          <pc:sldMk cId="3915090588" sldId="256"/>
        </pc:sldMkLst>
        <pc:spChg chg="mod">
          <ac:chgData name="David Buck" userId="f4216ba7-db66-45bd-9910-b3c7d34d0b22" providerId="ADAL" clId="{762CB2E9-5C60-4FA8-B7E0-325C2225D303}" dt="2020-10-21T04:49:43.639" v="1" actId="20577"/>
          <ac:spMkLst>
            <pc:docMk/>
            <pc:sldMk cId="3915090588" sldId="256"/>
            <ac:spMk id="3" creationId="{5F723341-F97C-4D98-8B2D-6DB71BC512AA}"/>
          </ac:spMkLst>
        </pc:spChg>
      </pc:sldChg>
      <pc:sldChg chg="addSp delSp modSp">
        <pc:chgData name="David Buck" userId="f4216ba7-db66-45bd-9910-b3c7d34d0b22" providerId="ADAL" clId="{762CB2E9-5C60-4FA8-B7E0-325C2225D303}" dt="2020-10-21T04:52:33.559" v="64" actId="6549"/>
        <pc:sldMkLst>
          <pc:docMk/>
          <pc:sldMk cId="1379057335" sldId="257"/>
        </pc:sldMkLst>
        <pc:spChg chg="mod">
          <ac:chgData name="David Buck" userId="f4216ba7-db66-45bd-9910-b3c7d34d0b22" providerId="ADAL" clId="{762CB2E9-5C60-4FA8-B7E0-325C2225D303}" dt="2020-10-21T04:50:30.325" v="5" actId="255"/>
          <ac:spMkLst>
            <pc:docMk/>
            <pc:sldMk cId="1379057335" sldId="257"/>
            <ac:spMk id="2" creationId="{398BEDE1-D9DB-45F3-BB3D-4D2AED5DA7B9}"/>
          </ac:spMkLst>
        </pc:spChg>
        <pc:spChg chg="mod">
          <ac:chgData name="David Buck" userId="f4216ba7-db66-45bd-9910-b3c7d34d0b22" providerId="ADAL" clId="{762CB2E9-5C60-4FA8-B7E0-325C2225D303}" dt="2020-10-21T04:52:33.559" v="64" actId="6549"/>
          <ac:spMkLst>
            <pc:docMk/>
            <pc:sldMk cId="1379057335" sldId="257"/>
            <ac:spMk id="3" creationId="{16F33DFF-0160-438A-B182-AC53FA7950F8}"/>
          </ac:spMkLst>
        </pc:spChg>
        <pc:graphicFrameChg chg="add del mod">
          <ac:chgData name="David Buck" userId="f4216ba7-db66-45bd-9910-b3c7d34d0b22" providerId="ADAL" clId="{762CB2E9-5C60-4FA8-B7E0-325C2225D303}" dt="2020-10-21T04:50:09.910" v="3"/>
          <ac:graphicFrameMkLst>
            <pc:docMk/>
            <pc:sldMk cId="1379057335" sldId="257"/>
            <ac:graphicFrameMk id="4" creationId="{B7E39D80-4368-4C8C-9C96-0BC85BB59205}"/>
          </ac:graphicFrameMkLst>
        </pc:graphicFrameChg>
      </pc:sldChg>
      <pc:sldChg chg="modSp">
        <pc:chgData name="David Buck" userId="f4216ba7-db66-45bd-9910-b3c7d34d0b22" providerId="ADAL" clId="{762CB2E9-5C60-4FA8-B7E0-325C2225D303}" dt="2020-10-21T04:59:32.064" v="353" actId="6549"/>
        <pc:sldMkLst>
          <pc:docMk/>
          <pc:sldMk cId="1317458023" sldId="259"/>
        </pc:sldMkLst>
        <pc:spChg chg="mod">
          <ac:chgData name="David Buck" userId="f4216ba7-db66-45bd-9910-b3c7d34d0b22" providerId="ADAL" clId="{762CB2E9-5C60-4FA8-B7E0-325C2225D303}" dt="2020-10-21T04:53:06.344" v="66" actId="20577"/>
          <ac:spMkLst>
            <pc:docMk/>
            <pc:sldMk cId="1317458023" sldId="259"/>
            <ac:spMk id="2" creationId="{4C03810F-4D5C-4DF6-93C6-7DD786C5B00C}"/>
          </ac:spMkLst>
        </pc:spChg>
        <pc:spChg chg="mod">
          <ac:chgData name="David Buck" userId="f4216ba7-db66-45bd-9910-b3c7d34d0b22" providerId="ADAL" clId="{762CB2E9-5C60-4FA8-B7E0-325C2225D303}" dt="2020-10-21T04:59:32.064" v="353" actId="6549"/>
          <ac:spMkLst>
            <pc:docMk/>
            <pc:sldMk cId="1317458023" sldId="259"/>
            <ac:spMk id="3" creationId="{82763FE1-BE07-4682-8446-3CFFC1A984D6}"/>
          </ac:spMkLst>
        </pc:spChg>
      </pc:sldChg>
      <pc:sldChg chg="modSp">
        <pc:chgData name="David Buck" userId="f4216ba7-db66-45bd-9910-b3c7d34d0b22" providerId="ADAL" clId="{762CB2E9-5C60-4FA8-B7E0-325C2225D303}" dt="2020-10-21T05:22:49.321" v="1120" actId="20577"/>
        <pc:sldMkLst>
          <pc:docMk/>
          <pc:sldMk cId="2613211926" sldId="260"/>
        </pc:sldMkLst>
        <pc:spChg chg="mod">
          <ac:chgData name="David Buck" userId="f4216ba7-db66-45bd-9910-b3c7d34d0b22" providerId="ADAL" clId="{762CB2E9-5C60-4FA8-B7E0-325C2225D303}" dt="2020-10-21T05:08:10.782" v="706" actId="20577"/>
          <ac:spMkLst>
            <pc:docMk/>
            <pc:sldMk cId="2613211926" sldId="260"/>
            <ac:spMk id="2" creationId="{ED826B14-3B56-4129-9476-CB69C77E044D}"/>
          </ac:spMkLst>
        </pc:spChg>
        <pc:spChg chg="mod">
          <ac:chgData name="David Buck" userId="f4216ba7-db66-45bd-9910-b3c7d34d0b22" providerId="ADAL" clId="{762CB2E9-5C60-4FA8-B7E0-325C2225D303}" dt="2020-10-21T05:22:49.321" v="1120" actId="20577"/>
          <ac:spMkLst>
            <pc:docMk/>
            <pc:sldMk cId="2613211926" sldId="260"/>
            <ac:spMk id="3" creationId="{FEA6517D-426F-40E9-B499-7215242C3535}"/>
          </ac:spMkLst>
        </pc:spChg>
      </pc:sldChg>
      <pc:sldChg chg="modSp del">
        <pc:chgData name="David Buck" userId="f4216ba7-db66-45bd-9910-b3c7d34d0b22" providerId="ADAL" clId="{762CB2E9-5C60-4FA8-B7E0-325C2225D303}" dt="2020-10-21T05:15:50.166" v="993" actId="2696"/>
        <pc:sldMkLst>
          <pc:docMk/>
          <pc:sldMk cId="2007236722" sldId="261"/>
        </pc:sldMkLst>
        <pc:spChg chg="mod">
          <ac:chgData name="David Buck" userId="f4216ba7-db66-45bd-9910-b3c7d34d0b22" providerId="ADAL" clId="{762CB2E9-5C60-4FA8-B7E0-325C2225D303}" dt="2020-10-21T05:15:19.358" v="976" actId="6549"/>
          <ac:spMkLst>
            <pc:docMk/>
            <pc:sldMk cId="2007236722" sldId="261"/>
            <ac:spMk id="3" creationId="{176E987B-D186-4FF0-B194-AFB05F1844F1}"/>
          </ac:spMkLst>
        </pc:spChg>
      </pc:sldChg>
      <pc:sldChg chg="modSp">
        <pc:chgData name="David Buck" userId="f4216ba7-db66-45bd-9910-b3c7d34d0b22" providerId="ADAL" clId="{762CB2E9-5C60-4FA8-B7E0-325C2225D303}" dt="2020-10-21T05:07:51.215" v="703" actId="20577"/>
        <pc:sldMkLst>
          <pc:docMk/>
          <pc:sldMk cId="292029142" sldId="262"/>
        </pc:sldMkLst>
        <pc:spChg chg="mod">
          <ac:chgData name="David Buck" userId="f4216ba7-db66-45bd-9910-b3c7d34d0b22" providerId="ADAL" clId="{762CB2E9-5C60-4FA8-B7E0-325C2225D303}" dt="2020-10-21T05:07:51.215" v="703" actId="20577"/>
          <ac:spMkLst>
            <pc:docMk/>
            <pc:sldMk cId="292029142" sldId="262"/>
            <ac:spMk id="3" creationId="{BA664CB0-C848-4185-9943-3944672A98D7}"/>
          </ac:spMkLst>
        </pc:spChg>
      </pc:sldChg>
      <pc:sldChg chg="modSp">
        <pc:chgData name="David Buck" userId="f4216ba7-db66-45bd-9910-b3c7d34d0b22" providerId="ADAL" clId="{762CB2E9-5C60-4FA8-B7E0-325C2225D303}" dt="2020-10-21T05:06:57.643" v="653" actId="20577"/>
        <pc:sldMkLst>
          <pc:docMk/>
          <pc:sldMk cId="326772562" sldId="263"/>
        </pc:sldMkLst>
        <pc:spChg chg="mod">
          <ac:chgData name="David Buck" userId="f4216ba7-db66-45bd-9910-b3c7d34d0b22" providerId="ADAL" clId="{762CB2E9-5C60-4FA8-B7E0-325C2225D303}" dt="2020-10-21T05:06:57.643" v="653" actId="20577"/>
          <ac:spMkLst>
            <pc:docMk/>
            <pc:sldMk cId="326772562" sldId="263"/>
            <ac:spMk id="3" creationId="{D13BF9FF-E004-40E2-8F4B-1602E8E32494}"/>
          </ac:spMkLst>
        </pc:spChg>
      </pc:sldChg>
    </pc:docChg>
  </pc:docChgLst>
  <pc:docChgLst>
    <pc:chgData name="David Buck" userId="f4216ba7-db66-45bd-9910-b3c7d34d0b22" providerId="ADAL" clId="{4B2591B1-E47E-4194-8103-DBC6F0A3F6DD}"/>
    <pc:docChg chg="undo custSel addSld delSld modSld">
      <pc:chgData name="David Buck" userId="f4216ba7-db66-45bd-9910-b3c7d34d0b22" providerId="ADAL" clId="{4B2591B1-E47E-4194-8103-DBC6F0A3F6DD}" dt="2020-10-14T06:50:53.936" v="1574" actId="33524"/>
      <pc:docMkLst>
        <pc:docMk/>
      </pc:docMkLst>
      <pc:sldChg chg="modSp">
        <pc:chgData name="David Buck" userId="f4216ba7-db66-45bd-9910-b3c7d34d0b22" providerId="ADAL" clId="{4B2591B1-E47E-4194-8103-DBC6F0A3F6DD}" dt="2020-10-14T05:11:14.739" v="1" actId="20577"/>
        <pc:sldMkLst>
          <pc:docMk/>
          <pc:sldMk cId="3915090588" sldId="256"/>
        </pc:sldMkLst>
        <pc:spChg chg="mod">
          <ac:chgData name="David Buck" userId="f4216ba7-db66-45bd-9910-b3c7d34d0b22" providerId="ADAL" clId="{4B2591B1-E47E-4194-8103-DBC6F0A3F6DD}" dt="2020-10-14T05:11:14.739" v="1" actId="20577"/>
          <ac:spMkLst>
            <pc:docMk/>
            <pc:sldMk cId="3915090588" sldId="256"/>
            <ac:spMk id="3" creationId="{5F723341-F97C-4D98-8B2D-6DB71BC512AA}"/>
          </ac:spMkLst>
        </pc:spChg>
      </pc:sldChg>
      <pc:sldChg chg="modSp">
        <pc:chgData name="David Buck" userId="f4216ba7-db66-45bd-9910-b3c7d34d0b22" providerId="ADAL" clId="{4B2591B1-E47E-4194-8103-DBC6F0A3F6DD}" dt="2020-10-14T06:50:53.936" v="1574" actId="33524"/>
        <pc:sldMkLst>
          <pc:docMk/>
          <pc:sldMk cId="1379057335" sldId="257"/>
        </pc:sldMkLst>
        <pc:spChg chg="mod">
          <ac:chgData name="David Buck" userId="f4216ba7-db66-45bd-9910-b3c7d34d0b22" providerId="ADAL" clId="{4B2591B1-E47E-4194-8103-DBC6F0A3F6DD}" dt="2020-10-14T05:11:41.973" v="22" actId="14100"/>
          <ac:spMkLst>
            <pc:docMk/>
            <pc:sldMk cId="1379057335" sldId="257"/>
            <ac:spMk id="2" creationId="{398BEDE1-D9DB-45F3-BB3D-4D2AED5DA7B9}"/>
          </ac:spMkLst>
        </pc:spChg>
        <pc:spChg chg="mod">
          <ac:chgData name="David Buck" userId="f4216ba7-db66-45bd-9910-b3c7d34d0b22" providerId="ADAL" clId="{4B2591B1-E47E-4194-8103-DBC6F0A3F6DD}" dt="2020-10-14T06:50:53.936" v="1574" actId="33524"/>
          <ac:spMkLst>
            <pc:docMk/>
            <pc:sldMk cId="1379057335" sldId="257"/>
            <ac:spMk id="3" creationId="{16F33DFF-0160-438A-B182-AC53FA7950F8}"/>
          </ac:spMkLst>
        </pc:spChg>
      </pc:sldChg>
      <pc:sldChg chg="modSp">
        <pc:chgData name="David Buck" userId="f4216ba7-db66-45bd-9910-b3c7d34d0b22" providerId="ADAL" clId="{4B2591B1-E47E-4194-8103-DBC6F0A3F6DD}" dt="2020-10-14T05:30:07.874" v="1212" actId="20577"/>
        <pc:sldMkLst>
          <pc:docMk/>
          <pc:sldMk cId="1876565685" sldId="258"/>
        </pc:sldMkLst>
        <pc:spChg chg="mod">
          <ac:chgData name="David Buck" userId="f4216ba7-db66-45bd-9910-b3c7d34d0b22" providerId="ADAL" clId="{4B2591B1-E47E-4194-8103-DBC6F0A3F6DD}" dt="2020-10-14T05:29:49.328" v="1184" actId="20577"/>
          <ac:spMkLst>
            <pc:docMk/>
            <pc:sldMk cId="1876565685" sldId="258"/>
            <ac:spMk id="2" creationId="{8722372C-7D1A-4CC8-998F-103867A22AA2}"/>
          </ac:spMkLst>
        </pc:spChg>
        <pc:spChg chg="mod">
          <ac:chgData name="David Buck" userId="f4216ba7-db66-45bd-9910-b3c7d34d0b22" providerId="ADAL" clId="{4B2591B1-E47E-4194-8103-DBC6F0A3F6DD}" dt="2020-10-14T05:30:07.874" v="1212" actId="20577"/>
          <ac:spMkLst>
            <pc:docMk/>
            <pc:sldMk cId="1876565685" sldId="258"/>
            <ac:spMk id="3" creationId="{543ED540-3648-4CD0-A5FB-E15E5295FF40}"/>
          </ac:spMkLst>
        </pc:spChg>
      </pc:sldChg>
      <pc:sldChg chg="modSp">
        <pc:chgData name="David Buck" userId="f4216ba7-db66-45bd-9910-b3c7d34d0b22" providerId="ADAL" clId="{4B2591B1-E47E-4194-8103-DBC6F0A3F6DD}" dt="2020-10-14T05:24:15.160" v="816" actId="20577"/>
        <pc:sldMkLst>
          <pc:docMk/>
          <pc:sldMk cId="1317458023" sldId="259"/>
        </pc:sldMkLst>
        <pc:spChg chg="mod">
          <ac:chgData name="David Buck" userId="f4216ba7-db66-45bd-9910-b3c7d34d0b22" providerId="ADAL" clId="{4B2591B1-E47E-4194-8103-DBC6F0A3F6DD}" dt="2020-10-14T05:15:14.015" v="71" actId="20577"/>
          <ac:spMkLst>
            <pc:docMk/>
            <pc:sldMk cId="1317458023" sldId="259"/>
            <ac:spMk id="2" creationId="{4C03810F-4D5C-4DF6-93C6-7DD786C5B00C}"/>
          </ac:spMkLst>
        </pc:spChg>
        <pc:spChg chg="mod">
          <ac:chgData name="David Buck" userId="f4216ba7-db66-45bd-9910-b3c7d34d0b22" providerId="ADAL" clId="{4B2591B1-E47E-4194-8103-DBC6F0A3F6DD}" dt="2020-10-14T05:24:15.160" v="816" actId="20577"/>
          <ac:spMkLst>
            <pc:docMk/>
            <pc:sldMk cId="1317458023" sldId="259"/>
            <ac:spMk id="3" creationId="{82763FE1-BE07-4682-8446-3CFFC1A984D6}"/>
          </ac:spMkLst>
        </pc:spChg>
      </pc:sldChg>
      <pc:sldChg chg="modSp">
        <pc:chgData name="David Buck" userId="f4216ba7-db66-45bd-9910-b3c7d34d0b22" providerId="ADAL" clId="{4B2591B1-E47E-4194-8103-DBC6F0A3F6DD}" dt="2020-10-14T05:33:31.195" v="1380" actId="20577"/>
        <pc:sldMkLst>
          <pc:docMk/>
          <pc:sldMk cId="2613211926" sldId="260"/>
        </pc:sldMkLst>
        <pc:spChg chg="mod">
          <ac:chgData name="David Buck" userId="f4216ba7-db66-45bd-9910-b3c7d34d0b22" providerId="ADAL" clId="{4B2591B1-E47E-4194-8103-DBC6F0A3F6DD}" dt="2020-10-14T05:30:24.199" v="1216" actId="20577"/>
          <ac:spMkLst>
            <pc:docMk/>
            <pc:sldMk cId="2613211926" sldId="260"/>
            <ac:spMk id="2" creationId="{ED826B14-3B56-4129-9476-CB69C77E044D}"/>
          </ac:spMkLst>
        </pc:spChg>
        <pc:spChg chg="mod">
          <ac:chgData name="David Buck" userId="f4216ba7-db66-45bd-9910-b3c7d34d0b22" providerId="ADAL" clId="{4B2591B1-E47E-4194-8103-DBC6F0A3F6DD}" dt="2020-10-14T05:33:31.195" v="1380" actId="20577"/>
          <ac:spMkLst>
            <pc:docMk/>
            <pc:sldMk cId="2613211926" sldId="260"/>
            <ac:spMk id="3" creationId="{FEA6517D-426F-40E9-B499-7215242C3535}"/>
          </ac:spMkLst>
        </pc:spChg>
      </pc:sldChg>
      <pc:sldChg chg="modSp">
        <pc:chgData name="David Buck" userId="f4216ba7-db66-45bd-9910-b3c7d34d0b22" providerId="ADAL" clId="{4B2591B1-E47E-4194-8103-DBC6F0A3F6DD}" dt="2020-10-14T05:35:21.657" v="1431" actId="20577"/>
        <pc:sldMkLst>
          <pc:docMk/>
          <pc:sldMk cId="2007236722" sldId="261"/>
        </pc:sldMkLst>
        <pc:spChg chg="mod">
          <ac:chgData name="David Buck" userId="f4216ba7-db66-45bd-9910-b3c7d34d0b22" providerId="ADAL" clId="{4B2591B1-E47E-4194-8103-DBC6F0A3F6DD}" dt="2020-10-14T05:35:13.435" v="1429" actId="14100"/>
          <ac:spMkLst>
            <pc:docMk/>
            <pc:sldMk cId="2007236722" sldId="261"/>
            <ac:spMk id="2" creationId="{D298A87A-E574-4C31-BD48-1C958C5EC0A0}"/>
          </ac:spMkLst>
        </pc:spChg>
        <pc:spChg chg="mod">
          <ac:chgData name="David Buck" userId="f4216ba7-db66-45bd-9910-b3c7d34d0b22" providerId="ADAL" clId="{4B2591B1-E47E-4194-8103-DBC6F0A3F6DD}" dt="2020-10-14T05:35:21.657" v="1431" actId="20577"/>
          <ac:spMkLst>
            <pc:docMk/>
            <pc:sldMk cId="2007236722" sldId="261"/>
            <ac:spMk id="3" creationId="{176E987B-D186-4FF0-B194-AFB05F1844F1}"/>
          </ac:spMkLst>
        </pc:spChg>
      </pc:sldChg>
      <pc:sldChg chg="modSp">
        <pc:chgData name="David Buck" userId="f4216ba7-db66-45bd-9910-b3c7d34d0b22" providerId="ADAL" clId="{4B2591B1-E47E-4194-8103-DBC6F0A3F6DD}" dt="2020-10-14T05:38:38.214" v="1565" actId="20577"/>
        <pc:sldMkLst>
          <pc:docMk/>
          <pc:sldMk cId="292029142" sldId="262"/>
        </pc:sldMkLst>
        <pc:spChg chg="mod">
          <ac:chgData name="David Buck" userId="f4216ba7-db66-45bd-9910-b3c7d34d0b22" providerId="ADAL" clId="{4B2591B1-E47E-4194-8103-DBC6F0A3F6DD}" dt="2020-10-14T05:26:33.573" v="941" actId="20577"/>
          <ac:spMkLst>
            <pc:docMk/>
            <pc:sldMk cId="292029142" sldId="262"/>
            <ac:spMk id="2" creationId="{4C62D5AF-F6D5-44ED-A942-B89057E918C3}"/>
          </ac:spMkLst>
        </pc:spChg>
        <pc:spChg chg="mod">
          <ac:chgData name="David Buck" userId="f4216ba7-db66-45bd-9910-b3c7d34d0b22" providerId="ADAL" clId="{4B2591B1-E47E-4194-8103-DBC6F0A3F6DD}" dt="2020-10-14T05:38:38.214" v="1565" actId="20577"/>
          <ac:spMkLst>
            <pc:docMk/>
            <pc:sldMk cId="292029142" sldId="262"/>
            <ac:spMk id="3" creationId="{BA664CB0-C848-4185-9943-3944672A98D7}"/>
          </ac:spMkLst>
        </pc:spChg>
      </pc:sldChg>
      <pc:sldChg chg="modSp">
        <pc:chgData name="David Buck" userId="f4216ba7-db66-45bd-9910-b3c7d34d0b22" providerId="ADAL" clId="{4B2591B1-E47E-4194-8103-DBC6F0A3F6DD}" dt="2020-10-14T05:30:15.871" v="1214" actId="20577"/>
        <pc:sldMkLst>
          <pc:docMk/>
          <pc:sldMk cId="1010105321" sldId="263"/>
        </pc:sldMkLst>
        <pc:spChg chg="mod">
          <ac:chgData name="David Buck" userId="f4216ba7-db66-45bd-9910-b3c7d34d0b22" providerId="ADAL" clId="{4B2591B1-E47E-4194-8103-DBC6F0A3F6DD}" dt="2020-10-14T05:30:15.871" v="1214" actId="20577"/>
          <ac:spMkLst>
            <pc:docMk/>
            <pc:sldMk cId="1010105321" sldId="263"/>
            <ac:spMk id="2" creationId="{6F6BDABC-9C0B-4C34-B676-D43906E8E3F7}"/>
          </ac:spMkLst>
        </pc:spChg>
      </pc:sldChg>
      <pc:sldChg chg="modSp add del">
        <pc:chgData name="David Buck" userId="f4216ba7-db66-45bd-9910-b3c7d34d0b22" providerId="ADAL" clId="{4B2591B1-E47E-4194-8103-DBC6F0A3F6DD}" dt="2020-10-14T05:15:20.935" v="72" actId="2696"/>
        <pc:sldMkLst>
          <pc:docMk/>
          <pc:sldMk cId="148140178" sldId="264"/>
        </pc:sldMkLst>
        <pc:spChg chg="mod">
          <ac:chgData name="David Buck" userId="f4216ba7-db66-45bd-9910-b3c7d34d0b22" providerId="ADAL" clId="{4B2591B1-E47E-4194-8103-DBC6F0A3F6DD}" dt="2020-10-14T05:14:31.835" v="68" actId="27636"/>
          <ac:spMkLst>
            <pc:docMk/>
            <pc:sldMk cId="148140178" sldId="264"/>
            <ac:spMk id="2" creationId="{A66DFD13-A403-4191-B181-5D77CDB8BB1A}"/>
          </ac:spMkLst>
        </pc:spChg>
      </pc:sldChg>
    </pc:docChg>
  </pc:docChgLst>
  <pc:docChgLst>
    <pc:chgData name="David Buck" userId="f4216ba7-db66-45bd-9910-b3c7d34d0b22" providerId="ADAL" clId="{488075E4-F6DA-4953-99F5-88BE4D07895C}"/>
    <pc:docChg chg="undo custSel delSld modSld">
      <pc:chgData name="David Buck" userId="f4216ba7-db66-45bd-9910-b3c7d34d0b22" providerId="ADAL" clId="{488075E4-F6DA-4953-99F5-88BE4D07895C}" dt="2020-10-14T07:58:13.899" v="1556" actId="14100"/>
      <pc:docMkLst>
        <pc:docMk/>
      </pc:docMkLst>
      <pc:sldChg chg="modSp">
        <pc:chgData name="David Buck" userId="f4216ba7-db66-45bd-9910-b3c7d34d0b22" providerId="ADAL" clId="{488075E4-F6DA-4953-99F5-88BE4D07895C}" dt="2020-10-14T07:39:27.764" v="1" actId="20577"/>
        <pc:sldMkLst>
          <pc:docMk/>
          <pc:sldMk cId="3915090588" sldId="256"/>
        </pc:sldMkLst>
        <pc:spChg chg="mod">
          <ac:chgData name="David Buck" userId="f4216ba7-db66-45bd-9910-b3c7d34d0b22" providerId="ADAL" clId="{488075E4-F6DA-4953-99F5-88BE4D07895C}" dt="2020-10-14T07:39:27.764" v="1" actId="20577"/>
          <ac:spMkLst>
            <pc:docMk/>
            <pc:sldMk cId="3915090588" sldId="256"/>
            <ac:spMk id="3" creationId="{5F723341-F97C-4D98-8B2D-6DB71BC512AA}"/>
          </ac:spMkLst>
        </pc:spChg>
      </pc:sldChg>
      <pc:sldChg chg="modSp">
        <pc:chgData name="David Buck" userId="f4216ba7-db66-45bd-9910-b3c7d34d0b22" providerId="ADAL" clId="{488075E4-F6DA-4953-99F5-88BE4D07895C}" dt="2020-10-14T07:41:15.656" v="9" actId="15"/>
        <pc:sldMkLst>
          <pc:docMk/>
          <pc:sldMk cId="1379057335" sldId="257"/>
        </pc:sldMkLst>
        <pc:spChg chg="mod">
          <ac:chgData name="David Buck" userId="f4216ba7-db66-45bd-9910-b3c7d34d0b22" providerId="ADAL" clId="{488075E4-F6DA-4953-99F5-88BE4D07895C}" dt="2020-10-14T07:41:15.656" v="9" actId="15"/>
          <ac:spMkLst>
            <pc:docMk/>
            <pc:sldMk cId="1379057335" sldId="257"/>
            <ac:spMk id="3" creationId="{16F33DFF-0160-438A-B182-AC53FA7950F8}"/>
          </ac:spMkLst>
        </pc:spChg>
      </pc:sldChg>
      <pc:sldChg chg="del">
        <pc:chgData name="David Buck" userId="f4216ba7-db66-45bd-9910-b3c7d34d0b22" providerId="ADAL" clId="{488075E4-F6DA-4953-99F5-88BE4D07895C}" dt="2020-10-14T07:51:50.998" v="1150" actId="2696"/>
        <pc:sldMkLst>
          <pc:docMk/>
          <pc:sldMk cId="1876565685" sldId="258"/>
        </pc:sldMkLst>
      </pc:sldChg>
      <pc:sldChg chg="modSp">
        <pc:chgData name="David Buck" userId="f4216ba7-db66-45bd-9910-b3c7d34d0b22" providerId="ADAL" clId="{488075E4-F6DA-4953-99F5-88BE4D07895C}" dt="2020-10-14T07:47:04.516" v="518" actId="20577"/>
        <pc:sldMkLst>
          <pc:docMk/>
          <pc:sldMk cId="1317458023" sldId="259"/>
        </pc:sldMkLst>
        <pc:spChg chg="mod">
          <ac:chgData name="David Buck" userId="f4216ba7-db66-45bd-9910-b3c7d34d0b22" providerId="ADAL" clId="{488075E4-F6DA-4953-99F5-88BE4D07895C}" dt="2020-10-14T07:47:04.516" v="518" actId="20577"/>
          <ac:spMkLst>
            <pc:docMk/>
            <pc:sldMk cId="1317458023" sldId="259"/>
            <ac:spMk id="2" creationId="{4C03810F-4D5C-4DF6-93C6-7DD786C5B00C}"/>
          </ac:spMkLst>
        </pc:spChg>
        <pc:spChg chg="mod">
          <ac:chgData name="David Buck" userId="f4216ba7-db66-45bd-9910-b3c7d34d0b22" providerId="ADAL" clId="{488075E4-F6DA-4953-99F5-88BE4D07895C}" dt="2020-10-14T07:46:55.733" v="516" actId="15"/>
          <ac:spMkLst>
            <pc:docMk/>
            <pc:sldMk cId="1317458023" sldId="259"/>
            <ac:spMk id="3" creationId="{82763FE1-BE07-4682-8446-3CFFC1A984D6}"/>
          </ac:spMkLst>
        </pc:spChg>
      </pc:sldChg>
      <pc:sldChg chg="modSp">
        <pc:chgData name="David Buck" userId="f4216ba7-db66-45bd-9910-b3c7d34d0b22" providerId="ADAL" clId="{488075E4-F6DA-4953-99F5-88BE4D07895C}" dt="2020-10-14T07:58:13.899" v="1556" actId="14100"/>
        <pc:sldMkLst>
          <pc:docMk/>
          <pc:sldMk cId="2613211926" sldId="260"/>
        </pc:sldMkLst>
        <pc:spChg chg="mod">
          <ac:chgData name="David Buck" userId="f4216ba7-db66-45bd-9910-b3c7d34d0b22" providerId="ADAL" clId="{488075E4-F6DA-4953-99F5-88BE4D07895C}" dt="2020-10-14T07:52:01.582" v="1153" actId="20577"/>
          <ac:spMkLst>
            <pc:docMk/>
            <pc:sldMk cId="2613211926" sldId="260"/>
            <ac:spMk id="2" creationId="{ED826B14-3B56-4129-9476-CB69C77E044D}"/>
          </ac:spMkLst>
        </pc:spChg>
        <pc:spChg chg="mod">
          <ac:chgData name="David Buck" userId="f4216ba7-db66-45bd-9910-b3c7d34d0b22" providerId="ADAL" clId="{488075E4-F6DA-4953-99F5-88BE4D07895C}" dt="2020-10-14T07:58:13.899" v="1556" actId="14100"/>
          <ac:spMkLst>
            <pc:docMk/>
            <pc:sldMk cId="2613211926" sldId="260"/>
            <ac:spMk id="3" creationId="{FEA6517D-426F-40E9-B499-7215242C3535}"/>
          </ac:spMkLst>
        </pc:spChg>
      </pc:sldChg>
      <pc:sldChg chg="modSp">
        <pc:chgData name="David Buck" userId="f4216ba7-db66-45bd-9910-b3c7d34d0b22" providerId="ADAL" clId="{488075E4-F6DA-4953-99F5-88BE4D07895C}" dt="2020-10-14T07:56:10.981" v="1496"/>
        <pc:sldMkLst>
          <pc:docMk/>
          <pc:sldMk cId="2007236722" sldId="261"/>
        </pc:sldMkLst>
        <pc:spChg chg="mod">
          <ac:chgData name="David Buck" userId="f4216ba7-db66-45bd-9910-b3c7d34d0b22" providerId="ADAL" clId="{488075E4-F6DA-4953-99F5-88BE4D07895C}" dt="2020-10-14T07:56:10.981" v="1496"/>
          <ac:spMkLst>
            <pc:docMk/>
            <pc:sldMk cId="2007236722" sldId="261"/>
            <ac:spMk id="3" creationId="{176E987B-D186-4FF0-B194-AFB05F1844F1}"/>
          </ac:spMkLst>
        </pc:spChg>
      </pc:sldChg>
      <pc:sldChg chg="modSp">
        <pc:chgData name="David Buck" userId="f4216ba7-db66-45bd-9910-b3c7d34d0b22" providerId="ADAL" clId="{488075E4-F6DA-4953-99F5-88BE4D07895C}" dt="2020-10-14T07:51:33.008" v="1149" actId="14100"/>
        <pc:sldMkLst>
          <pc:docMk/>
          <pc:sldMk cId="292029142" sldId="262"/>
        </pc:sldMkLst>
        <pc:spChg chg="mod">
          <ac:chgData name="David Buck" userId="f4216ba7-db66-45bd-9910-b3c7d34d0b22" providerId="ADAL" clId="{488075E4-F6DA-4953-99F5-88BE4D07895C}" dt="2020-10-14T07:47:57.279" v="590" actId="27636"/>
          <ac:spMkLst>
            <pc:docMk/>
            <pc:sldMk cId="292029142" sldId="262"/>
            <ac:spMk id="2" creationId="{4C62D5AF-F6D5-44ED-A942-B89057E918C3}"/>
          </ac:spMkLst>
        </pc:spChg>
        <pc:spChg chg="mod">
          <ac:chgData name="David Buck" userId="f4216ba7-db66-45bd-9910-b3c7d34d0b22" providerId="ADAL" clId="{488075E4-F6DA-4953-99F5-88BE4D07895C}" dt="2020-10-14T07:51:33.008" v="1149" actId="14100"/>
          <ac:spMkLst>
            <pc:docMk/>
            <pc:sldMk cId="292029142" sldId="262"/>
            <ac:spMk id="3" creationId="{BA664CB0-C848-4185-9943-3944672A98D7}"/>
          </ac:spMkLst>
        </pc:spChg>
      </pc:sldChg>
      <pc:sldChg chg="del">
        <pc:chgData name="David Buck" userId="f4216ba7-db66-45bd-9910-b3c7d34d0b22" providerId="ADAL" clId="{488075E4-F6DA-4953-99F5-88BE4D07895C}" dt="2020-10-14T07:51:56.367" v="1151" actId="2696"/>
        <pc:sldMkLst>
          <pc:docMk/>
          <pc:sldMk cId="1010105321" sldId="263"/>
        </pc:sldMkLst>
      </pc:sldChg>
    </pc:docChg>
  </pc:docChgLst>
  <pc:docChgLst>
    <pc:chgData name="David Buck" userId="f4216ba7-db66-45bd-9910-b3c7d34d0b22" providerId="ADAL" clId="{CD1A003C-9A86-46E0-A53A-44C8D6659588}"/>
    <pc:docChg chg="undo custSel addSld modSld">
      <pc:chgData name="David Buck" userId="f4216ba7-db66-45bd-9910-b3c7d34d0b22" providerId="ADAL" clId="{CD1A003C-9A86-46E0-A53A-44C8D6659588}" dt="2020-10-21T04:20:21.327" v="1976" actId="15"/>
      <pc:docMkLst>
        <pc:docMk/>
      </pc:docMkLst>
      <pc:sldChg chg="modSp">
        <pc:chgData name="David Buck" userId="f4216ba7-db66-45bd-9910-b3c7d34d0b22" providerId="ADAL" clId="{CD1A003C-9A86-46E0-A53A-44C8D6659588}" dt="2020-10-21T03:16:52.653" v="1" actId="20577"/>
        <pc:sldMkLst>
          <pc:docMk/>
          <pc:sldMk cId="3915090588" sldId="256"/>
        </pc:sldMkLst>
        <pc:spChg chg="mod">
          <ac:chgData name="David Buck" userId="f4216ba7-db66-45bd-9910-b3c7d34d0b22" providerId="ADAL" clId="{CD1A003C-9A86-46E0-A53A-44C8D6659588}" dt="2020-10-21T03:16:52.653" v="1" actId="20577"/>
          <ac:spMkLst>
            <pc:docMk/>
            <pc:sldMk cId="3915090588" sldId="256"/>
            <ac:spMk id="3" creationId="{5F723341-F97C-4D98-8B2D-6DB71BC512AA}"/>
          </ac:spMkLst>
        </pc:spChg>
      </pc:sldChg>
      <pc:sldChg chg="modSp">
        <pc:chgData name="David Buck" userId="f4216ba7-db66-45bd-9910-b3c7d34d0b22" providerId="ADAL" clId="{CD1A003C-9A86-46E0-A53A-44C8D6659588}" dt="2020-10-21T03:19:10.451" v="43" actId="20577"/>
        <pc:sldMkLst>
          <pc:docMk/>
          <pc:sldMk cId="1379057335" sldId="257"/>
        </pc:sldMkLst>
        <pc:spChg chg="mod">
          <ac:chgData name="David Buck" userId="f4216ba7-db66-45bd-9910-b3c7d34d0b22" providerId="ADAL" clId="{CD1A003C-9A86-46E0-A53A-44C8D6659588}" dt="2020-10-21T03:17:58.543" v="28" actId="20577"/>
          <ac:spMkLst>
            <pc:docMk/>
            <pc:sldMk cId="1379057335" sldId="257"/>
            <ac:spMk id="2" creationId="{398BEDE1-D9DB-45F3-BB3D-4D2AED5DA7B9}"/>
          </ac:spMkLst>
        </pc:spChg>
        <pc:spChg chg="mod">
          <ac:chgData name="David Buck" userId="f4216ba7-db66-45bd-9910-b3c7d34d0b22" providerId="ADAL" clId="{CD1A003C-9A86-46E0-A53A-44C8D6659588}" dt="2020-10-21T03:19:10.451" v="43" actId="20577"/>
          <ac:spMkLst>
            <pc:docMk/>
            <pc:sldMk cId="1379057335" sldId="257"/>
            <ac:spMk id="3" creationId="{16F33DFF-0160-438A-B182-AC53FA7950F8}"/>
          </ac:spMkLst>
        </pc:spChg>
      </pc:sldChg>
      <pc:sldChg chg="modSp">
        <pc:chgData name="David Buck" userId="f4216ba7-db66-45bd-9910-b3c7d34d0b22" providerId="ADAL" clId="{CD1A003C-9A86-46E0-A53A-44C8D6659588}" dt="2020-10-21T03:24:00.761" v="347" actId="15"/>
        <pc:sldMkLst>
          <pc:docMk/>
          <pc:sldMk cId="1317458023" sldId="259"/>
        </pc:sldMkLst>
        <pc:spChg chg="mod">
          <ac:chgData name="David Buck" userId="f4216ba7-db66-45bd-9910-b3c7d34d0b22" providerId="ADAL" clId="{CD1A003C-9A86-46E0-A53A-44C8D6659588}" dt="2020-10-21T03:19:55.616" v="45" actId="20577"/>
          <ac:spMkLst>
            <pc:docMk/>
            <pc:sldMk cId="1317458023" sldId="259"/>
            <ac:spMk id="2" creationId="{4C03810F-4D5C-4DF6-93C6-7DD786C5B00C}"/>
          </ac:spMkLst>
        </pc:spChg>
        <pc:spChg chg="mod">
          <ac:chgData name="David Buck" userId="f4216ba7-db66-45bd-9910-b3c7d34d0b22" providerId="ADAL" clId="{CD1A003C-9A86-46E0-A53A-44C8D6659588}" dt="2020-10-21T03:24:00.761" v="347" actId="15"/>
          <ac:spMkLst>
            <pc:docMk/>
            <pc:sldMk cId="1317458023" sldId="259"/>
            <ac:spMk id="3" creationId="{82763FE1-BE07-4682-8446-3CFFC1A984D6}"/>
          </ac:spMkLst>
        </pc:spChg>
      </pc:sldChg>
      <pc:sldChg chg="modSp">
        <pc:chgData name="David Buck" userId="f4216ba7-db66-45bd-9910-b3c7d34d0b22" providerId="ADAL" clId="{CD1A003C-9A86-46E0-A53A-44C8D6659588}" dt="2020-10-21T04:17:27.487" v="1756" actId="20577"/>
        <pc:sldMkLst>
          <pc:docMk/>
          <pc:sldMk cId="2613211926" sldId="260"/>
        </pc:sldMkLst>
        <pc:spChg chg="mod">
          <ac:chgData name="David Buck" userId="f4216ba7-db66-45bd-9910-b3c7d34d0b22" providerId="ADAL" clId="{CD1A003C-9A86-46E0-A53A-44C8D6659588}" dt="2020-10-21T04:11:43.130" v="1374" actId="20577"/>
          <ac:spMkLst>
            <pc:docMk/>
            <pc:sldMk cId="2613211926" sldId="260"/>
            <ac:spMk id="2" creationId="{ED826B14-3B56-4129-9476-CB69C77E044D}"/>
          </ac:spMkLst>
        </pc:spChg>
        <pc:spChg chg="mod">
          <ac:chgData name="David Buck" userId="f4216ba7-db66-45bd-9910-b3c7d34d0b22" providerId="ADAL" clId="{CD1A003C-9A86-46E0-A53A-44C8D6659588}" dt="2020-10-21T04:17:27.487" v="1756" actId="20577"/>
          <ac:spMkLst>
            <pc:docMk/>
            <pc:sldMk cId="2613211926" sldId="260"/>
            <ac:spMk id="3" creationId="{FEA6517D-426F-40E9-B499-7215242C3535}"/>
          </ac:spMkLst>
        </pc:spChg>
      </pc:sldChg>
      <pc:sldChg chg="modSp">
        <pc:chgData name="David Buck" userId="f4216ba7-db66-45bd-9910-b3c7d34d0b22" providerId="ADAL" clId="{CD1A003C-9A86-46E0-A53A-44C8D6659588}" dt="2020-10-21T04:18:11.361" v="1760"/>
        <pc:sldMkLst>
          <pc:docMk/>
          <pc:sldMk cId="2007236722" sldId="261"/>
        </pc:sldMkLst>
        <pc:spChg chg="mod">
          <ac:chgData name="David Buck" userId="f4216ba7-db66-45bd-9910-b3c7d34d0b22" providerId="ADAL" clId="{CD1A003C-9A86-46E0-A53A-44C8D6659588}" dt="2020-10-21T04:18:11.361" v="1760"/>
          <ac:spMkLst>
            <pc:docMk/>
            <pc:sldMk cId="2007236722" sldId="261"/>
            <ac:spMk id="3" creationId="{176E987B-D186-4FF0-B194-AFB05F1844F1}"/>
          </ac:spMkLst>
        </pc:spChg>
      </pc:sldChg>
      <pc:sldChg chg="modSp">
        <pc:chgData name="David Buck" userId="f4216ba7-db66-45bd-9910-b3c7d34d0b22" providerId="ADAL" clId="{CD1A003C-9A86-46E0-A53A-44C8D6659588}" dt="2020-10-21T04:20:21.327" v="1976" actId="15"/>
        <pc:sldMkLst>
          <pc:docMk/>
          <pc:sldMk cId="292029142" sldId="262"/>
        </pc:sldMkLst>
        <pc:spChg chg="mod">
          <ac:chgData name="David Buck" userId="f4216ba7-db66-45bd-9910-b3c7d34d0b22" providerId="ADAL" clId="{CD1A003C-9A86-46E0-A53A-44C8D6659588}" dt="2020-10-21T04:09:49.444" v="1186" actId="20577"/>
          <ac:spMkLst>
            <pc:docMk/>
            <pc:sldMk cId="292029142" sldId="262"/>
            <ac:spMk id="2" creationId="{4C62D5AF-F6D5-44ED-A942-B89057E918C3}"/>
          </ac:spMkLst>
        </pc:spChg>
        <pc:spChg chg="mod">
          <ac:chgData name="David Buck" userId="f4216ba7-db66-45bd-9910-b3c7d34d0b22" providerId="ADAL" clId="{CD1A003C-9A86-46E0-A53A-44C8D6659588}" dt="2020-10-21T04:20:21.327" v="1976" actId="15"/>
          <ac:spMkLst>
            <pc:docMk/>
            <pc:sldMk cId="292029142" sldId="262"/>
            <ac:spMk id="3" creationId="{BA664CB0-C848-4185-9943-3944672A98D7}"/>
          </ac:spMkLst>
        </pc:spChg>
      </pc:sldChg>
      <pc:sldChg chg="modSp add">
        <pc:chgData name="David Buck" userId="f4216ba7-db66-45bd-9910-b3c7d34d0b22" providerId="ADAL" clId="{CD1A003C-9A86-46E0-A53A-44C8D6659588}" dt="2020-10-21T04:03:04.928" v="1165" actId="6549"/>
        <pc:sldMkLst>
          <pc:docMk/>
          <pc:sldMk cId="326772562" sldId="263"/>
        </pc:sldMkLst>
        <pc:spChg chg="mod">
          <ac:chgData name="David Buck" userId="f4216ba7-db66-45bd-9910-b3c7d34d0b22" providerId="ADAL" clId="{CD1A003C-9A86-46E0-A53A-44C8D6659588}" dt="2020-10-21T03:25:05.970" v="378" actId="14100"/>
          <ac:spMkLst>
            <pc:docMk/>
            <pc:sldMk cId="326772562" sldId="263"/>
            <ac:spMk id="2" creationId="{1E34AA24-FAAF-419F-8A97-E81320E62033}"/>
          </ac:spMkLst>
        </pc:spChg>
        <pc:spChg chg="mod">
          <ac:chgData name="David Buck" userId="f4216ba7-db66-45bd-9910-b3c7d34d0b22" providerId="ADAL" clId="{CD1A003C-9A86-46E0-A53A-44C8D6659588}" dt="2020-10-21T04:03:04.928" v="1165" actId="6549"/>
          <ac:spMkLst>
            <pc:docMk/>
            <pc:sldMk cId="326772562" sldId="263"/>
            <ac:spMk id="3" creationId="{D13BF9FF-E004-40E2-8F4B-1602E8E324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2B19-BD58-4482-9AE0-A9AC0E0B4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ICTSAS432 unit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23341-F97C-4D98-8B2D-6DB71BC51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096899"/>
          </a:xfrm>
        </p:spPr>
        <p:txBody>
          <a:bodyPr/>
          <a:lstStyle/>
          <a:p>
            <a:r>
              <a:rPr lang="en-AU" dirty="0"/>
              <a:t>Week </a:t>
            </a:r>
            <a:r>
              <a:rPr lang="en-AU" dirty="0" smtClean="0"/>
              <a:t>16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509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EDE1-D9DB-45F3-BB3D-4D2AED5D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17035"/>
          </a:xfrm>
        </p:spPr>
        <p:txBody>
          <a:bodyPr>
            <a:noAutofit/>
          </a:bodyPr>
          <a:lstStyle/>
          <a:p>
            <a:r>
              <a:rPr lang="en-AU" sz="2800" b="1" dirty="0"/>
              <a:t>Topic 1: </a:t>
            </a:r>
            <a:r>
              <a:rPr lang="en-AU" sz="2800" dirty="0"/>
              <a:t>Forward client feedback for sign-off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33DFF-0160-438A-B182-AC53FA795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1532"/>
            <a:ext cx="8596668" cy="4728117"/>
          </a:xfrm>
        </p:spPr>
        <p:txBody>
          <a:bodyPr>
            <a:normAutofit/>
          </a:bodyPr>
          <a:lstStyle/>
          <a:p>
            <a:r>
              <a:rPr lang="en-US" dirty="0"/>
              <a:t>The requirement:</a:t>
            </a:r>
          </a:p>
          <a:p>
            <a:pPr lvl="1"/>
            <a:r>
              <a:rPr lang="en-AU" dirty="0" smtClean="0"/>
              <a:t>Resolve </a:t>
            </a:r>
            <a:r>
              <a:rPr lang="en-AU" dirty="0"/>
              <a:t>outstanding client </a:t>
            </a:r>
            <a:r>
              <a:rPr lang="en-AU" dirty="0" smtClean="0"/>
              <a:t>requirements</a:t>
            </a:r>
          </a:p>
          <a:p>
            <a:pPr lvl="1"/>
            <a:r>
              <a:rPr lang="en-AU" dirty="0" smtClean="0"/>
              <a:t>These requirements eventuate after feedback from the last session</a:t>
            </a:r>
          </a:p>
          <a:p>
            <a:pPr lvl="1"/>
            <a:r>
              <a:rPr lang="en-AU" dirty="0" smtClean="0"/>
              <a:t>Forward </a:t>
            </a:r>
            <a:r>
              <a:rPr lang="en-AU" dirty="0"/>
              <a:t>client feedback to appropriate person for sign-off and record in problems database</a:t>
            </a:r>
            <a:endParaRPr lang="en-AU" dirty="0" smtClean="0"/>
          </a:p>
          <a:p>
            <a:pPr lvl="1"/>
            <a:endParaRPr lang="en-US" dirty="0"/>
          </a:p>
          <a:p>
            <a:r>
              <a:rPr lang="en-US" dirty="0"/>
              <a:t>The context with Lecturer:</a:t>
            </a:r>
          </a:p>
          <a:p>
            <a:pPr lvl="1"/>
            <a:r>
              <a:rPr lang="en-AU" dirty="0"/>
              <a:t>Obtain and record feedback from appropriate person in a helpdesk system or spreadsheet</a:t>
            </a:r>
            <a:endParaRPr lang="en-US" sz="2200" dirty="0"/>
          </a:p>
          <a:p>
            <a:pPr lvl="1"/>
            <a:r>
              <a:rPr lang="en-AU" dirty="0"/>
              <a:t>Assessment 3 introduction and </a:t>
            </a:r>
            <a:r>
              <a:rPr lang="en-AU" dirty="0" smtClean="0"/>
              <a:t>overview</a:t>
            </a:r>
          </a:p>
          <a:p>
            <a:pPr lvl="1"/>
            <a:r>
              <a:rPr lang="en-AU" dirty="0" smtClean="0"/>
              <a:t>Brief test drive of host or supplied </a:t>
            </a:r>
            <a:r>
              <a:rPr lang="en-AU" dirty="0" err="1" smtClean="0"/>
              <a:t>vm</a:t>
            </a:r>
            <a:r>
              <a:rPr lang="en-AU" dirty="0" smtClean="0"/>
              <a:t> to identify possible performance issues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5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810F-4D5C-4DF6-93C6-7DD786C5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>
            <a:normAutofit/>
          </a:bodyPr>
          <a:lstStyle/>
          <a:p>
            <a:r>
              <a:rPr lang="en-AU" sz="2800" dirty="0"/>
              <a:t>Week </a:t>
            </a:r>
            <a:r>
              <a:rPr lang="en-AU" sz="2800" dirty="0" smtClean="0"/>
              <a:t>16 </a:t>
            </a:r>
            <a:r>
              <a:rPr lang="en-AU" sz="2800" dirty="0"/>
              <a:t>Learning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63FE1-BE07-4682-8446-3CFFC1A98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3902"/>
            <a:ext cx="8596668" cy="5040351"/>
          </a:xfrm>
        </p:spPr>
        <p:txBody>
          <a:bodyPr>
            <a:normAutofit/>
          </a:bodyPr>
          <a:lstStyle/>
          <a:p>
            <a:r>
              <a:rPr lang="en-AU" dirty="0"/>
              <a:t>The continued relevance of using appropriate documentation when performing Technical Support </a:t>
            </a:r>
            <a:r>
              <a:rPr lang="en-AU" dirty="0" smtClean="0"/>
              <a:t>activities.</a:t>
            </a:r>
          </a:p>
          <a:p>
            <a:endParaRPr lang="en-AU" dirty="0"/>
          </a:p>
          <a:p>
            <a:r>
              <a:rPr lang="en-US" dirty="0" smtClean="0"/>
              <a:t>How </a:t>
            </a:r>
            <a:r>
              <a:rPr lang="en-US" dirty="0"/>
              <a:t>do you </a:t>
            </a:r>
            <a:r>
              <a:rPr lang="en-AU" dirty="0"/>
              <a:t>f</a:t>
            </a:r>
            <a:r>
              <a:rPr lang="en-AU" dirty="0" smtClean="0"/>
              <a:t>orward </a:t>
            </a:r>
            <a:r>
              <a:rPr lang="en-AU" dirty="0"/>
              <a:t>client feedback for sign-off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/>
              <a:t>What is an acceptable standard to supply the information?</a:t>
            </a:r>
          </a:p>
          <a:p>
            <a:pPr lvl="1"/>
            <a:r>
              <a:rPr lang="en-US" dirty="0"/>
              <a:t>The value of reporting available from Helpdesk </a:t>
            </a:r>
            <a:r>
              <a:rPr lang="en-US" dirty="0" smtClean="0"/>
              <a:t>systems</a:t>
            </a:r>
          </a:p>
          <a:p>
            <a:pPr lvl="1"/>
            <a:endParaRPr lang="en-US" dirty="0"/>
          </a:p>
          <a:p>
            <a:r>
              <a:rPr lang="en-AU" dirty="0" smtClean="0"/>
              <a:t>After obtaining feedback, have the client’s updated maintenance requirements: </a:t>
            </a:r>
          </a:p>
          <a:p>
            <a:pPr lvl="1"/>
            <a:r>
              <a:rPr lang="en-AU" dirty="0" smtClean="0"/>
              <a:t>Been acknowledged? </a:t>
            </a:r>
          </a:p>
          <a:p>
            <a:pPr lvl="1"/>
            <a:r>
              <a:rPr lang="en-AU" dirty="0" smtClean="0"/>
              <a:t>Rectification work completed?</a:t>
            </a:r>
            <a:endParaRPr lang="en-AU" dirty="0"/>
          </a:p>
          <a:p>
            <a:pPr lvl="1"/>
            <a:r>
              <a:rPr lang="en-AU" dirty="0" smtClean="0"/>
              <a:t>What changed and why?</a:t>
            </a:r>
          </a:p>
          <a:p>
            <a:pPr lvl="1"/>
            <a:r>
              <a:rPr lang="en-AU" dirty="0" smtClean="0"/>
              <a:t>Are the client’s expectations now addressed?</a:t>
            </a:r>
            <a:endParaRPr lang="en-AU" dirty="0"/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745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D5AF-F6D5-44ED-A942-B89057E9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1805"/>
            <a:ext cx="8596668" cy="903249"/>
          </a:xfrm>
        </p:spPr>
        <p:txBody>
          <a:bodyPr>
            <a:normAutofit/>
          </a:bodyPr>
          <a:lstStyle/>
          <a:p>
            <a:r>
              <a:rPr lang="en-AU" sz="2800" dirty="0"/>
              <a:t>Activity 1: </a:t>
            </a:r>
            <a:r>
              <a:rPr lang="en-AU" sz="2800" dirty="0" smtClean="0"/>
              <a:t>Start work on Assessment </a:t>
            </a:r>
            <a:r>
              <a:rPr lang="en-AU" sz="2800" dirty="0"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4CB0-C848-4185-9943-3944672A9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1171"/>
            <a:ext cx="8596668" cy="4572000"/>
          </a:xfrm>
        </p:spPr>
        <p:txBody>
          <a:bodyPr>
            <a:normAutofit/>
          </a:bodyPr>
          <a:lstStyle/>
          <a:p>
            <a:r>
              <a:rPr lang="en-AU" dirty="0"/>
              <a:t>A brief overview of Assessment </a:t>
            </a:r>
            <a:r>
              <a:rPr lang="en-AU" dirty="0" smtClean="0"/>
              <a:t>3 </a:t>
            </a:r>
            <a:r>
              <a:rPr lang="en-AU" dirty="0"/>
              <a:t>will </a:t>
            </a:r>
            <a:r>
              <a:rPr lang="en-AU" dirty="0" smtClean="0"/>
              <a:t>be provided </a:t>
            </a:r>
            <a:r>
              <a:rPr lang="en-AU" dirty="0"/>
              <a:t>after the lecture for this week’s content:</a:t>
            </a:r>
          </a:p>
          <a:p>
            <a:pPr lvl="1"/>
            <a:r>
              <a:rPr lang="en-AU" dirty="0"/>
              <a:t>Note that </a:t>
            </a:r>
            <a:r>
              <a:rPr lang="en-AU" dirty="0" smtClean="0"/>
              <a:t>Assessment 3 needs </a:t>
            </a:r>
            <a:r>
              <a:rPr lang="en-AU" dirty="0" smtClean="0"/>
              <a:t>to be completed in compliance with the assessment requirements on page three of the assessment.</a:t>
            </a:r>
            <a:endParaRPr lang="en-AU" dirty="0"/>
          </a:p>
          <a:p>
            <a:endParaRPr lang="en-AU" dirty="0"/>
          </a:p>
          <a:p>
            <a:r>
              <a:rPr lang="en-AU" dirty="0"/>
              <a:t>Students are to continue working on their current VM or a new VM if </a:t>
            </a:r>
            <a:r>
              <a:rPr lang="en-AU" dirty="0" smtClean="0"/>
              <a:t>required, along with supplied LAB PC’s, </a:t>
            </a:r>
            <a:r>
              <a:rPr lang="en-AU" dirty="0"/>
              <a:t>to </a:t>
            </a:r>
            <a:r>
              <a:rPr lang="en-AU" dirty="0" smtClean="0"/>
              <a:t>complete Assessment </a:t>
            </a:r>
            <a:r>
              <a:rPr lang="en-AU" dirty="0"/>
              <a:t>3</a:t>
            </a:r>
            <a:r>
              <a:rPr lang="en-AU" dirty="0" smtClean="0"/>
              <a:t>.</a:t>
            </a:r>
            <a:endParaRPr lang="en-AU" dirty="0"/>
          </a:p>
          <a:p>
            <a:endParaRPr lang="en-AU" dirty="0"/>
          </a:p>
          <a:p>
            <a:r>
              <a:rPr lang="en-AU" dirty="0" smtClean="0"/>
              <a:t>Spare VM session as required</a:t>
            </a:r>
          </a:p>
          <a:p>
            <a:endParaRPr lang="en-AU" dirty="0"/>
          </a:p>
          <a:p>
            <a:r>
              <a:rPr lang="en-AU" dirty="0" smtClean="0"/>
              <a:t>Spare PC Hardware session as required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02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6B14-3B56-4129-9476-CB69C77E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7400"/>
          </a:xfrm>
        </p:spPr>
        <p:txBody>
          <a:bodyPr>
            <a:normAutofit/>
          </a:bodyPr>
          <a:lstStyle/>
          <a:p>
            <a:r>
              <a:rPr lang="en-AU" sz="2800" dirty="0"/>
              <a:t>Week </a:t>
            </a:r>
            <a:r>
              <a:rPr lang="en-AU" sz="2800" dirty="0" smtClean="0"/>
              <a:t>16 </a:t>
            </a:r>
            <a:r>
              <a:rPr lang="en-AU" sz="2800" dirty="0"/>
              <a:t>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6517D-426F-40E9-B499-7215242C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97000"/>
            <a:ext cx="8856959" cy="5271429"/>
          </a:xfrm>
        </p:spPr>
        <p:txBody>
          <a:bodyPr>
            <a:normAutofit/>
          </a:bodyPr>
          <a:lstStyle/>
          <a:p>
            <a:r>
              <a:rPr lang="en-AU" dirty="0"/>
              <a:t>During this session we covered the issues associated with </a:t>
            </a:r>
            <a:r>
              <a:rPr lang="en-AU" dirty="0" smtClean="0"/>
              <a:t>“Forward </a:t>
            </a:r>
            <a:r>
              <a:rPr lang="en-AU" dirty="0"/>
              <a:t>client feedback for </a:t>
            </a:r>
            <a:r>
              <a:rPr lang="en-AU" dirty="0" smtClean="0"/>
              <a:t>sign-off”:</a:t>
            </a:r>
            <a:endParaRPr lang="en-AU" dirty="0"/>
          </a:p>
          <a:p>
            <a:pPr lvl="1"/>
            <a:r>
              <a:rPr lang="en-AU" dirty="0"/>
              <a:t>How would </a:t>
            </a:r>
            <a:r>
              <a:rPr lang="en-AU" dirty="0" smtClean="0"/>
              <a:t>compliance </a:t>
            </a:r>
            <a:r>
              <a:rPr lang="en-AU" dirty="0"/>
              <a:t>with organisation procedures be </a:t>
            </a:r>
            <a:r>
              <a:rPr lang="en-AU" dirty="0" smtClean="0"/>
              <a:t>assured </a:t>
            </a:r>
            <a:r>
              <a:rPr lang="en-US" dirty="0" smtClean="0"/>
              <a:t>if valid feedback is used to resolve the outstanding client requirements?</a:t>
            </a:r>
            <a:endParaRPr lang="en-US" dirty="0"/>
          </a:p>
          <a:p>
            <a:endParaRPr lang="en-AU" dirty="0"/>
          </a:p>
          <a:p>
            <a:r>
              <a:rPr lang="en-US" dirty="0" smtClean="0"/>
              <a:t>Student </a:t>
            </a:r>
            <a:r>
              <a:rPr lang="en-US" dirty="0"/>
              <a:t>Reading – </a:t>
            </a:r>
            <a:r>
              <a:rPr lang="en-AU" dirty="0"/>
              <a:t>Students should review content from previous weeks in preparation for Assessment 3, in their own </a:t>
            </a:r>
            <a:r>
              <a:rPr lang="en-AU" dirty="0" smtClean="0"/>
              <a:t>time</a:t>
            </a:r>
          </a:p>
          <a:p>
            <a:endParaRPr lang="en-AU" dirty="0"/>
          </a:p>
          <a:p>
            <a:r>
              <a:rPr lang="en-AU" dirty="0"/>
              <a:t>Questions?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132119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B5323AD63C164E880DE204A0FB1524" ma:contentTypeVersion="10" ma:contentTypeDescription="Create a new document." ma:contentTypeScope="" ma:versionID="8e074ad6ad4c66e9d73652679d1c3ab7">
  <xsd:schema xmlns:xsd="http://www.w3.org/2001/XMLSchema" xmlns:xs="http://www.w3.org/2001/XMLSchema" xmlns:p="http://schemas.microsoft.com/office/2006/metadata/properties" xmlns:ns3="a2b13c42-4946-4d21-958d-48c19862b4de" targetNamespace="http://schemas.microsoft.com/office/2006/metadata/properties" ma:root="true" ma:fieldsID="ce44c5fd97d6d2cc9af9658012a9db40" ns3:_="">
    <xsd:import namespace="a2b13c42-4946-4d21-958d-48c19862b4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b13c42-4946-4d21-958d-48c19862b4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B706FE-6939-4F28-9074-7DD970F6EE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b13c42-4946-4d21-958d-48c19862b4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F68484-5803-4582-BCA7-79C7540E88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40A2A4-DF22-45B9-A3E4-8657126DAC3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499</TotalTime>
  <Words>297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ICTSAS432 unit</vt:lpstr>
      <vt:lpstr>Topic 1: Forward client feedback for sign-off</vt:lpstr>
      <vt:lpstr>Week 16 Learning Content</vt:lpstr>
      <vt:lpstr>Activity 1: Start work on Assessment 3</vt:lpstr>
      <vt:lpstr>Week 16 -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Support cluster</dc:title>
  <dc:creator>David Buck</dc:creator>
  <cp:lastModifiedBy>CITE</cp:lastModifiedBy>
  <cp:revision>9</cp:revision>
  <dcterms:created xsi:type="dcterms:W3CDTF">2020-01-31T05:17:06Z</dcterms:created>
  <dcterms:modified xsi:type="dcterms:W3CDTF">2020-10-26T07:15:41Z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0x010100A5B5323AD63C164E880DE204A0FB1524</vt:lpwstr>
  </property>
</Properties>
</file>