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2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AD555-A788-4BF4-9C13-AABFEB287486}" v="4" dt="2020-10-07T02:45:38.830"/>
    <p1510:client id="{AD229C32-7370-4951-98C1-8EBF158C854F}" v="3" dt="2020-10-07T03:06:04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uck" userId="f4216ba7-db66-45bd-9910-b3c7d34d0b22" providerId="ADAL" clId="{AB0AD555-A788-4BF4-9C13-AABFEB287486}"/>
    <pc:docChg chg="custSel addSld modSld sldOrd">
      <pc:chgData name="David Buck" userId="f4216ba7-db66-45bd-9910-b3c7d34d0b22" providerId="ADAL" clId="{AB0AD555-A788-4BF4-9C13-AABFEB287486}" dt="2020-10-07T02:53:32.994" v="1203" actId="20577"/>
      <pc:docMkLst>
        <pc:docMk/>
      </pc:docMkLst>
      <pc:sldChg chg="modSp">
        <pc:chgData name="David Buck" userId="f4216ba7-db66-45bd-9910-b3c7d34d0b22" providerId="ADAL" clId="{AB0AD555-A788-4BF4-9C13-AABFEB287486}" dt="2020-10-07T02:23:54.656" v="15" actId="20577"/>
        <pc:sldMkLst>
          <pc:docMk/>
          <pc:sldMk cId="3915090588" sldId="256"/>
        </pc:sldMkLst>
        <pc:spChg chg="mod">
          <ac:chgData name="David Buck" userId="f4216ba7-db66-45bd-9910-b3c7d34d0b22" providerId="ADAL" clId="{AB0AD555-A788-4BF4-9C13-AABFEB287486}" dt="2020-10-07T02:23:54.656" v="15" actId="20577"/>
          <ac:spMkLst>
            <pc:docMk/>
            <pc:sldMk cId="3915090588" sldId="256"/>
            <ac:spMk id="2" creationId="{CE7E2B19-BD58-4482-9AE0-A9AC0E0B4C5E}"/>
          </ac:spMkLst>
        </pc:spChg>
      </pc:sldChg>
      <pc:sldChg chg="modSp">
        <pc:chgData name="David Buck" userId="f4216ba7-db66-45bd-9910-b3c7d34d0b22" providerId="ADAL" clId="{AB0AD555-A788-4BF4-9C13-AABFEB287486}" dt="2020-10-07T02:53:32.994" v="1203" actId="20577"/>
        <pc:sldMkLst>
          <pc:docMk/>
          <pc:sldMk cId="1379057335" sldId="257"/>
        </pc:sldMkLst>
        <pc:spChg chg="mod">
          <ac:chgData name="David Buck" userId="f4216ba7-db66-45bd-9910-b3c7d34d0b22" providerId="ADAL" clId="{AB0AD555-A788-4BF4-9C13-AABFEB287486}" dt="2020-10-07T02:53:32.994" v="120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B0AD555-A788-4BF4-9C13-AABFEB287486}" dt="2020-10-07T02:50:42.040" v="1080" actId="14100"/>
        <pc:sldMkLst>
          <pc:docMk/>
          <pc:sldMk cId="1876565685" sldId="258"/>
        </pc:sldMkLst>
        <pc:spChg chg="mod">
          <ac:chgData name="David Buck" userId="f4216ba7-db66-45bd-9910-b3c7d34d0b22" providerId="ADAL" clId="{AB0AD555-A788-4BF4-9C13-AABFEB287486}" dt="2020-10-07T02:38:21.649" v="556" actId="14100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B0AD555-A788-4BF4-9C13-AABFEB287486}" dt="2020-10-07T02:50:42.040" v="1080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modSp ord">
        <pc:chgData name="David Buck" userId="f4216ba7-db66-45bd-9910-b3c7d34d0b22" providerId="ADAL" clId="{AB0AD555-A788-4BF4-9C13-AABFEB287486}" dt="2020-10-07T02:52:10.634" v="1184" actId="20577"/>
        <pc:sldMkLst>
          <pc:docMk/>
          <pc:sldMk cId="1317458023" sldId="259"/>
        </pc:sldMkLst>
        <pc:spChg chg="mod">
          <ac:chgData name="David Buck" userId="f4216ba7-db66-45bd-9910-b3c7d34d0b22" providerId="ADAL" clId="{AB0AD555-A788-4BF4-9C13-AABFEB287486}" dt="2020-10-07T02:52:10.634" v="1184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B0AD555-A788-4BF4-9C13-AABFEB287486}" dt="2020-10-07T02:53:06.810" v="1201" actId="6549"/>
        <pc:sldMkLst>
          <pc:docMk/>
          <pc:sldMk cId="2613211926" sldId="260"/>
        </pc:sldMkLst>
        <pc:spChg chg="mod">
          <ac:chgData name="David Buck" userId="f4216ba7-db66-45bd-9910-b3c7d34d0b22" providerId="ADAL" clId="{AB0AD555-A788-4BF4-9C13-AABFEB287486}" dt="2020-10-07T02:53:06.810" v="1201" actId="6549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B0AD555-A788-4BF4-9C13-AABFEB287486}" dt="2020-10-07T02:45:50.727" v="707" actId="20577"/>
        <pc:sldMkLst>
          <pc:docMk/>
          <pc:sldMk cId="2007236722" sldId="261"/>
        </pc:sldMkLst>
        <pc:spChg chg="mod">
          <ac:chgData name="David Buck" userId="f4216ba7-db66-45bd-9910-b3c7d34d0b22" providerId="ADAL" clId="{AB0AD555-A788-4BF4-9C13-AABFEB287486}" dt="2020-10-07T02:45:50.727" v="707" actId="20577"/>
          <ac:spMkLst>
            <pc:docMk/>
            <pc:sldMk cId="2007236722" sldId="261"/>
            <ac:spMk id="3" creationId="{176E987B-D186-4FF0-B194-AFB05F1844F1}"/>
          </ac:spMkLst>
        </pc:spChg>
      </pc:sldChg>
      <pc:sldChg chg="modSp add">
        <pc:chgData name="David Buck" userId="f4216ba7-db66-45bd-9910-b3c7d34d0b22" providerId="ADAL" clId="{AB0AD555-A788-4BF4-9C13-AABFEB287486}" dt="2020-10-07T02:47:20.140" v="760" actId="20577"/>
        <pc:sldMkLst>
          <pc:docMk/>
          <pc:sldMk cId="292029142" sldId="262"/>
        </pc:sldMkLst>
        <pc:spChg chg="mod">
          <ac:chgData name="David Buck" userId="f4216ba7-db66-45bd-9910-b3c7d34d0b22" providerId="ADAL" clId="{AB0AD555-A788-4BF4-9C13-AABFEB287486}" dt="2020-10-07T02:34:37.116" v="246" actId="20577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B0AD555-A788-4BF4-9C13-AABFEB287486}" dt="2020-10-07T02:47:20.140" v="760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  <pc:docChgLst>
    <pc:chgData name="David Buck" userId="f4216ba7-db66-45bd-9910-b3c7d34d0b22" providerId="ADAL" clId="{758F5562-A253-4B4D-AEDC-25AF16DBC736}"/>
    <pc:docChg chg="undo custSel addSld modSld">
      <pc:chgData name="David Buck" userId="f4216ba7-db66-45bd-9910-b3c7d34d0b22" providerId="ADAL" clId="{758F5562-A253-4B4D-AEDC-25AF16DBC736}" dt="2020-01-31T05:55:27.393" v="1045" actId="20577"/>
      <pc:docMkLst>
        <pc:docMk/>
      </pc:docMkLst>
      <pc:sldChg chg="modSp">
        <pc:chgData name="David Buck" userId="f4216ba7-db66-45bd-9910-b3c7d34d0b22" providerId="ADAL" clId="{758F5562-A253-4B4D-AEDC-25AF16DBC736}" dt="2020-01-31T05:53:36.668" v="993" actId="20577"/>
        <pc:sldMkLst>
          <pc:docMk/>
          <pc:sldMk cId="1379057335" sldId="257"/>
        </pc:sldMkLst>
        <pc:spChg chg="mod">
          <ac:chgData name="David Buck" userId="f4216ba7-db66-45bd-9910-b3c7d34d0b22" providerId="ADAL" clId="{758F5562-A253-4B4D-AEDC-25AF16DBC736}" dt="2020-01-31T05:53:36.668" v="99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 add">
        <pc:chgData name="David Buck" userId="f4216ba7-db66-45bd-9910-b3c7d34d0b22" providerId="ADAL" clId="{758F5562-A253-4B4D-AEDC-25AF16DBC736}" dt="2020-01-31T05:31:46.866" v="308" actId="14100"/>
        <pc:sldMkLst>
          <pc:docMk/>
          <pc:sldMk cId="1876565685" sldId="258"/>
        </pc:sldMkLst>
        <pc:spChg chg="mod">
          <ac:chgData name="David Buck" userId="f4216ba7-db66-45bd-9910-b3c7d34d0b22" providerId="ADAL" clId="{758F5562-A253-4B4D-AEDC-25AF16DBC736}" dt="2020-01-31T05:26:57.527" v="59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758F5562-A253-4B4D-AEDC-25AF16DBC736}" dt="2020-01-31T05:31:46.866" v="308" actId="14100"/>
          <ac:spMkLst>
            <pc:docMk/>
            <pc:sldMk cId="1876565685" sldId="258"/>
            <ac:spMk id="3" creationId="{543ED540-3648-4CD0-A5FB-E15E5295FF40}"/>
          </ac:spMkLst>
        </pc:spChg>
      </pc:sldChg>
      <pc:sldChg chg="addSp delSp modSp add setBg">
        <pc:chgData name="David Buck" userId="f4216ba7-db66-45bd-9910-b3c7d34d0b22" providerId="ADAL" clId="{758F5562-A253-4B4D-AEDC-25AF16DBC736}" dt="2020-01-31T05:37:20.845" v="475" actId="15"/>
        <pc:sldMkLst>
          <pc:docMk/>
          <pc:sldMk cId="1317458023" sldId="259"/>
        </pc:sldMkLst>
        <pc:spChg chg="mod">
          <ac:chgData name="David Buck" userId="f4216ba7-db66-45bd-9910-b3c7d34d0b22" providerId="ADAL" clId="{758F5562-A253-4B4D-AEDC-25AF16DBC736}" dt="2020-01-31T05:32:53.666" v="343" actId="14100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758F5562-A253-4B4D-AEDC-25AF16DBC736}" dt="2020-01-31T05:37:20.845" v="475" actId="15"/>
          <ac:spMkLst>
            <pc:docMk/>
            <pc:sldMk cId="1317458023" sldId="259"/>
            <ac:spMk id="3" creationId="{82763FE1-BE07-4682-8446-3CFFC1A984D6}"/>
          </ac:spMkLst>
        </pc:spChg>
        <pc:spChg chg="add del">
          <ac:chgData name="David Buck" userId="f4216ba7-db66-45bd-9910-b3c7d34d0b22" providerId="ADAL" clId="{758F5562-A253-4B4D-AEDC-25AF16DBC736}" dt="2020-01-31T05:34:41.315" v="379"/>
          <ac:spMkLst>
            <pc:docMk/>
            <pc:sldMk cId="1317458023" sldId="259"/>
            <ac:spMk id="4" creationId="{7D253C1B-B61F-4A30-B6E4-816C708CB705}"/>
          </ac:spMkLst>
        </pc:sp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7" creationId="{AD86C1F1-0E27-4D3F-A991-E987900363F4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8" creationId="{5D713982-6B8D-4D2E-B57F-68B150E4A38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29" creationId="{AF23395B-4AB6-4ADA-9561-F2A52C9E2F5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0" creationId="{A5AB6861-0B5C-4087-A969-39CA93518333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1" creationId="{276A31FC-1CF2-4BF6-82EC-AD8717858FC8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2" creationId="{FC8F068A-894E-4AAA-8F8A-22EED6C8C05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3" creationId="{30757A96-F05A-47DA-AE76-D60E282AB1D9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4" creationId="{78D4FE53-8BFF-4703-B9F9-DA0B5998BEC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5" creationId="{20779673-91D1-4B91-A599-55B4EA1033DE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6" creationId="{EA122A7C-23BB-42AB-84A4-4E396AA5482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7" creationId="{025AF22A-E536-4B75-8F4C-3D769485BE6D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8" creationId="{30CE534B-CC8F-43C3-8C1E-94A044BF1646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39" creationId="{711F9B96-CE2F-4156-BBB2-F3A1750F0F60}"/>
          </ac:picMkLst>
        </pc:picChg>
        <pc:picChg chg="add del">
          <ac:chgData name="David Buck" userId="f4216ba7-db66-45bd-9910-b3c7d34d0b22" providerId="ADAL" clId="{758F5562-A253-4B4D-AEDC-25AF16DBC736}" dt="2020-01-31T05:34:41.315" v="379"/>
          <ac:picMkLst>
            <pc:docMk/>
            <pc:sldMk cId="1317458023" sldId="259"/>
            <ac:picMk id="1040" creationId="{24428DE9-1570-4B72-93F5-EF8F989020E5}"/>
          </ac:picMkLst>
        </pc:picChg>
      </pc:sldChg>
      <pc:sldChg chg="modSp add">
        <pc:chgData name="David Buck" userId="f4216ba7-db66-45bd-9910-b3c7d34d0b22" providerId="ADAL" clId="{758F5562-A253-4B4D-AEDC-25AF16DBC736}" dt="2020-01-31T05:50:44.887" v="929" actId="20577"/>
        <pc:sldMkLst>
          <pc:docMk/>
          <pc:sldMk cId="2613211926" sldId="260"/>
        </pc:sldMkLst>
        <pc:spChg chg="mod">
          <ac:chgData name="David Buck" userId="f4216ba7-db66-45bd-9910-b3c7d34d0b22" providerId="ADAL" clId="{758F5562-A253-4B4D-AEDC-25AF16DBC736}" dt="2020-01-31T05:37:55.764" v="493" actId="14100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758F5562-A253-4B4D-AEDC-25AF16DBC736}" dt="2020-01-31T05:50:44.887" v="92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 add">
        <pc:chgData name="David Buck" userId="f4216ba7-db66-45bd-9910-b3c7d34d0b22" providerId="ADAL" clId="{758F5562-A253-4B4D-AEDC-25AF16DBC736}" dt="2020-01-31T05:55:27.393" v="1045" actId="20577"/>
        <pc:sldMkLst>
          <pc:docMk/>
          <pc:sldMk cId="2007236722" sldId="261"/>
        </pc:sldMkLst>
        <pc:spChg chg="mod">
          <ac:chgData name="David Buck" userId="f4216ba7-db66-45bd-9910-b3c7d34d0b22" providerId="ADAL" clId="{758F5562-A253-4B4D-AEDC-25AF16DBC736}" dt="2020-01-31T05:55:02.264" v="1042" actId="20577"/>
          <ac:spMkLst>
            <pc:docMk/>
            <pc:sldMk cId="2007236722" sldId="261"/>
            <ac:spMk id="2" creationId="{D298A87A-E574-4C31-BD48-1C958C5EC0A0}"/>
          </ac:spMkLst>
        </pc:spChg>
        <pc:spChg chg="mod">
          <ac:chgData name="David Buck" userId="f4216ba7-db66-45bd-9910-b3c7d34d0b22" providerId="ADAL" clId="{758F5562-A253-4B4D-AEDC-25AF16DBC736}" dt="2020-01-31T05:55:27.393" v="1045" actId="20577"/>
          <ac:spMkLst>
            <pc:docMk/>
            <pc:sldMk cId="2007236722" sldId="261"/>
            <ac:spMk id="3" creationId="{176E987B-D186-4FF0-B194-AFB05F1844F1}"/>
          </ac:spMkLst>
        </pc:spChg>
      </pc:sldChg>
    </pc:docChg>
  </pc:docChgLst>
  <pc:docChgLst>
    <pc:chgData name="David Buck" userId="f4216ba7-db66-45bd-9910-b3c7d34d0b22" providerId="ADAL" clId="{AD229C32-7370-4951-98C1-8EBF158C854F}"/>
    <pc:docChg chg="undo redo custSel modSld">
      <pc:chgData name="David Buck" userId="f4216ba7-db66-45bd-9910-b3c7d34d0b22" providerId="ADAL" clId="{AD229C32-7370-4951-98C1-8EBF158C854F}" dt="2020-10-07T05:14:13.952" v="1067" actId="20577"/>
      <pc:docMkLst>
        <pc:docMk/>
      </pc:docMkLst>
      <pc:sldChg chg="modSp">
        <pc:chgData name="David Buck" userId="f4216ba7-db66-45bd-9910-b3c7d34d0b22" providerId="ADAL" clId="{AD229C32-7370-4951-98C1-8EBF158C854F}" dt="2020-10-07T03:01:07.496" v="1" actId="20577"/>
        <pc:sldMkLst>
          <pc:docMk/>
          <pc:sldMk cId="3915090588" sldId="256"/>
        </pc:sldMkLst>
        <pc:spChg chg="mod">
          <ac:chgData name="David Buck" userId="f4216ba7-db66-45bd-9910-b3c7d34d0b22" providerId="ADAL" clId="{AD229C32-7370-4951-98C1-8EBF158C854F}" dt="2020-10-07T03:01:07.496" v="1" actId="20577"/>
          <ac:spMkLst>
            <pc:docMk/>
            <pc:sldMk cId="3915090588" sldId="256"/>
            <ac:spMk id="3" creationId="{5F723341-F97C-4D98-8B2D-6DB71BC512AA}"/>
          </ac:spMkLst>
        </pc:spChg>
      </pc:sldChg>
      <pc:sldChg chg="modSp">
        <pc:chgData name="David Buck" userId="f4216ba7-db66-45bd-9910-b3c7d34d0b22" providerId="ADAL" clId="{AD229C32-7370-4951-98C1-8EBF158C854F}" dt="2020-10-07T03:23:28.534" v="473" actId="20577"/>
        <pc:sldMkLst>
          <pc:docMk/>
          <pc:sldMk cId="1379057335" sldId="257"/>
        </pc:sldMkLst>
        <pc:spChg chg="mod">
          <ac:chgData name="David Buck" userId="f4216ba7-db66-45bd-9910-b3c7d34d0b22" providerId="ADAL" clId="{AD229C32-7370-4951-98C1-8EBF158C854F}" dt="2020-10-07T03:02:44.906" v="4" actId="27636"/>
          <ac:spMkLst>
            <pc:docMk/>
            <pc:sldMk cId="1379057335" sldId="257"/>
            <ac:spMk id="2" creationId="{398BEDE1-D9DB-45F3-BB3D-4D2AED5DA7B9}"/>
          </ac:spMkLst>
        </pc:spChg>
        <pc:spChg chg="mod">
          <ac:chgData name="David Buck" userId="f4216ba7-db66-45bd-9910-b3c7d34d0b22" providerId="ADAL" clId="{AD229C32-7370-4951-98C1-8EBF158C854F}" dt="2020-10-07T03:23:28.534" v="473" actId="20577"/>
          <ac:spMkLst>
            <pc:docMk/>
            <pc:sldMk cId="1379057335" sldId="257"/>
            <ac:spMk id="3" creationId="{16F33DFF-0160-438A-B182-AC53FA7950F8}"/>
          </ac:spMkLst>
        </pc:spChg>
      </pc:sldChg>
      <pc:sldChg chg="modSp">
        <pc:chgData name="David Buck" userId="f4216ba7-db66-45bd-9910-b3c7d34d0b22" providerId="ADAL" clId="{AD229C32-7370-4951-98C1-8EBF158C854F}" dt="2020-10-07T03:43:29.917" v="1057" actId="113"/>
        <pc:sldMkLst>
          <pc:docMk/>
          <pc:sldMk cId="1876565685" sldId="258"/>
        </pc:sldMkLst>
        <pc:spChg chg="mod">
          <ac:chgData name="David Buck" userId="f4216ba7-db66-45bd-9910-b3c7d34d0b22" providerId="ADAL" clId="{AD229C32-7370-4951-98C1-8EBF158C854F}" dt="2020-10-07T03:43:29.917" v="1057" actId="113"/>
          <ac:spMkLst>
            <pc:docMk/>
            <pc:sldMk cId="1876565685" sldId="258"/>
            <ac:spMk id="2" creationId="{8722372C-7D1A-4CC8-998F-103867A22AA2}"/>
          </ac:spMkLst>
        </pc:spChg>
        <pc:spChg chg="mod">
          <ac:chgData name="David Buck" userId="f4216ba7-db66-45bd-9910-b3c7d34d0b22" providerId="ADAL" clId="{AD229C32-7370-4951-98C1-8EBF158C854F}" dt="2020-10-07T03:38:47.836" v="1056" actId="6549"/>
          <ac:spMkLst>
            <pc:docMk/>
            <pc:sldMk cId="1876565685" sldId="258"/>
            <ac:spMk id="3" creationId="{543ED540-3648-4CD0-A5FB-E15E5295FF40}"/>
          </ac:spMkLst>
        </pc:spChg>
      </pc:sldChg>
      <pc:sldChg chg="modSp">
        <pc:chgData name="David Buck" userId="f4216ba7-db66-45bd-9910-b3c7d34d0b22" providerId="ADAL" clId="{AD229C32-7370-4951-98C1-8EBF158C854F}" dt="2020-10-07T05:14:13.952" v="1067" actId="20577"/>
        <pc:sldMkLst>
          <pc:docMk/>
          <pc:sldMk cId="1317458023" sldId="259"/>
        </pc:sldMkLst>
        <pc:spChg chg="mod">
          <ac:chgData name="David Buck" userId="f4216ba7-db66-45bd-9910-b3c7d34d0b22" providerId="ADAL" clId="{AD229C32-7370-4951-98C1-8EBF158C854F}" dt="2020-10-07T03:08:25.388" v="114" actId="20577"/>
          <ac:spMkLst>
            <pc:docMk/>
            <pc:sldMk cId="1317458023" sldId="259"/>
            <ac:spMk id="2" creationId="{4C03810F-4D5C-4DF6-93C6-7DD786C5B00C}"/>
          </ac:spMkLst>
        </pc:spChg>
        <pc:spChg chg="mod">
          <ac:chgData name="David Buck" userId="f4216ba7-db66-45bd-9910-b3c7d34d0b22" providerId="ADAL" clId="{AD229C32-7370-4951-98C1-8EBF158C854F}" dt="2020-10-07T05:14:13.952" v="1067" actId="20577"/>
          <ac:spMkLst>
            <pc:docMk/>
            <pc:sldMk cId="1317458023" sldId="259"/>
            <ac:spMk id="3" creationId="{82763FE1-BE07-4682-8446-3CFFC1A984D6}"/>
          </ac:spMkLst>
        </pc:spChg>
      </pc:sldChg>
      <pc:sldChg chg="modSp">
        <pc:chgData name="David Buck" userId="f4216ba7-db66-45bd-9910-b3c7d34d0b22" providerId="ADAL" clId="{AD229C32-7370-4951-98C1-8EBF158C854F}" dt="2020-10-07T03:33:27.163" v="699" actId="20577"/>
        <pc:sldMkLst>
          <pc:docMk/>
          <pc:sldMk cId="2613211926" sldId="260"/>
        </pc:sldMkLst>
        <pc:spChg chg="mod">
          <ac:chgData name="David Buck" userId="f4216ba7-db66-45bd-9910-b3c7d34d0b22" providerId="ADAL" clId="{AD229C32-7370-4951-98C1-8EBF158C854F}" dt="2020-10-07T03:13:12.017" v="392" actId="20577"/>
          <ac:spMkLst>
            <pc:docMk/>
            <pc:sldMk cId="2613211926" sldId="260"/>
            <ac:spMk id="2" creationId="{ED826B14-3B56-4129-9476-CB69C77E044D}"/>
          </ac:spMkLst>
        </pc:spChg>
        <pc:spChg chg="mod">
          <ac:chgData name="David Buck" userId="f4216ba7-db66-45bd-9910-b3c7d34d0b22" providerId="ADAL" clId="{AD229C32-7370-4951-98C1-8EBF158C854F}" dt="2020-10-07T03:33:27.163" v="699" actId="20577"/>
          <ac:spMkLst>
            <pc:docMk/>
            <pc:sldMk cId="2613211926" sldId="260"/>
            <ac:spMk id="3" creationId="{FEA6517D-426F-40E9-B499-7215242C3535}"/>
          </ac:spMkLst>
        </pc:spChg>
      </pc:sldChg>
      <pc:sldChg chg="modSp">
        <pc:chgData name="David Buck" userId="f4216ba7-db66-45bd-9910-b3c7d34d0b22" providerId="ADAL" clId="{AD229C32-7370-4951-98C1-8EBF158C854F}" dt="2020-10-07T03:17:18.253" v="396" actId="313"/>
        <pc:sldMkLst>
          <pc:docMk/>
          <pc:sldMk cId="2007236722" sldId="261"/>
        </pc:sldMkLst>
        <pc:spChg chg="mod">
          <ac:chgData name="David Buck" userId="f4216ba7-db66-45bd-9910-b3c7d34d0b22" providerId="ADAL" clId="{AD229C32-7370-4951-98C1-8EBF158C854F}" dt="2020-10-07T03:17:18.253" v="396" actId="313"/>
          <ac:spMkLst>
            <pc:docMk/>
            <pc:sldMk cId="2007236722" sldId="261"/>
            <ac:spMk id="3" creationId="{176E987B-D186-4FF0-B194-AFB05F1844F1}"/>
          </ac:spMkLst>
        </pc:spChg>
      </pc:sldChg>
      <pc:sldChg chg="modSp">
        <pc:chgData name="David Buck" userId="f4216ba7-db66-45bd-9910-b3c7d34d0b22" providerId="ADAL" clId="{AD229C32-7370-4951-98C1-8EBF158C854F}" dt="2020-10-07T03:27:28.868" v="491" actId="20577"/>
        <pc:sldMkLst>
          <pc:docMk/>
          <pc:sldMk cId="292029142" sldId="262"/>
        </pc:sldMkLst>
        <pc:spChg chg="mod">
          <ac:chgData name="David Buck" userId="f4216ba7-db66-45bd-9910-b3c7d34d0b22" providerId="ADAL" clId="{AD229C32-7370-4951-98C1-8EBF158C854F}" dt="2020-10-07T03:26:31.970" v="474" actId="6549"/>
          <ac:spMkLst>
            <pc:docMk/>
            <pc:sldMk cId="292029142" sldId="262"/>
            <ac:spMk id="2" creationId="{4C62D5AF-F6D5-44ED-A942-B89057E918C3}"/>
          </ac:spMkLst>
        </pc:spChg>
        <pc:spChg chg="mod">
          <ac:chgData name="David Buck" userId="f4216ba7-db66-45bd-9910-b3c7d34d0b22" providerId="ADAL" clId="{AD229C32-7370-4951-98C1-8EBF158C854F}" dt="2020-10-07T03:27:28.868" v="491" actId="20577"/>
          <ac:spMkLst>
            <pc:docMk/>
            <pc:sldMk cId="292029142" sldId="262"/>
            <ac:spMk id="3" creationId="{BA664CB0-C848-4185-9943-3944672A98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2B19-BD58-4482-9AE0-A9AC0E0B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ICTSAS432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23341-F97C-4D98-8B2D-6DB71BC51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509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DE1-D9DB-45F3-BB3D-4D2AED5D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3444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Topic 1: </a:t>
            </a:r>
            <a:r>
              <a:rPr lang="en-US" b="1" dirty="0"/>
              <a:t>Determine and document client problems and requirements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DFF-0160-438A-B182-AC53FA79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8371"/>
            <a:ext cx="8596668" cy="4627756"/>
          </a:xfrm>
        </p:spPr>
        <p:txBody>
          <a:bodyPr>
            <a:normAutofit/>
          </a:bodyPr>
          <a:lstStyle/>
          <a:p>
            <a:r>
              <a:rPr lang="en-US" dirty="0"/>
              <a:t>The requirements:</a:t>
            </a:r>
          </a:p>
          <a:p>
            <a:r>
              <a:rPr lang="en-US" dirty="0"/>
              <a:t>Determine client problems and impact of problem according to </a:t>
            </a:r>
            <a:r>
              <a:rPr lang="en-US" dirty="0" err="1"/>
              <a:t>organisational</a:t>
            </a:r>
            <a:r>
              <a:rPr lang="en-US" dirty="0"/>
              <a:t> procedures</a:t>
            </a:r>
          </a:p>
          <a:p>
            <a:r>
              <a:rPr lang="en-US" dirty="0"/>
              <a:t>Document client response according to </a:t>
            </a:r>
            <a:r>
              <a:rPr lang="en-US" dirty="0" err="1"/>
              <a:t>organisational</a:t>
            </a:r>
            <a:r>
              <a:rPr lang="en-US" dirty="0"/>
              <a:t> policies and procedures</a:t>
            </a:r>
          </a:p>
          <a:p>
            <a:r>
              <a:rPr lang="en-US" dirty="0"/>
              <a:t>Examine logged requests and determine requirements</a:t>
            </a:r>
          </a:p>
          <a:p>
            <a:endParaRPr lang="en-US" dirty="0"/>
          </a:p>
          <a:p>
            <a:r>
              <a:rPr lang="en-US" dirty="0"/>
              <a:t>The context:</a:t>
            </a:r>
          </a:p>
          <a:p>
            <a:r>
              <a:rPr lang="en-US" dirty="0"/>
              <a:t>A company is still using Windows 7, we discuss why this would be an issue.</a:t>
            </a:r>
          </a:p>
          <a:p>
            <a:r>
              <a:rPr lang="en-US" dirty="0"/>
              <a:t>The importance of good documentation practices using a desktop returned for support work.</a:t>
            </a:r>
          </a:p>
          <a:p>
            <a:r>
              <a:rPr lang="en-US" dirty="0"/>
              <a:t>Introduction to using virtual machines as a learning aid.</a:t>
            </a:r>
          </a:p>
          <a:p>
            <a:r>
              <a:rPr lang="en-US" dirty="0"/>
              <a:t>Appropriate documentation for a virtual machine.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90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810F-4D5C-4DF6-93C6-7DD786C5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AU" dirty="0"/>
              <a:t>Week 2 Learning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3FE1-BE07-4682-8446-3CFFC1A9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/>
          <a:lstStyle/>
          <a:p>
            <a:r>
              <a:rPr lang="en-AU" dirty="0"/>
              <a:t>Examples of appropriate documentation when working with IT hardware and virtual machines</a:t>
            </a:r>
          </a:p>
          <a:p>
            <a:endParaRPr lang="en-AU" dirty="0"/>
          </a:p>
          <a:p>
            <a:r>
              <a:rPr lang="en-AU" dirty="0"/>
              <a:t>We will cover these files in class:</a:t>
            </a:r>
          </a:p>
          <a:p>
            <a:pPr lvl="1"/>
            <a:r>
              <a:rPr lang="en-AU" dirty="0"/>
              <a:t>Examples of Business requirements documents</a:t>
            </a:r>
          </a:p>
          <a:p>
            <a:pPr lvl="1"/>
            <a:r>
              <a:rPr lang="en-AU" dirty="0"/>
              <a:t>Four examples {1 to 4 } of helpdesk scenarios</a:t>
            </a:r>
          </a:p>
          <a:p>
            <a:pPr lvl="1"/>
            <a:r>
              <a:rPr lang="en-AU" dirty="0"/>
              <a:t>Helpdesk </a:t>
            </a:r>
            <a:r>
              <a:rPr lang="en-AU" dirty="0" smtClean="0"/>
              <a:t>template</a:t>
            </a:r>
          </a:p>
          <a:p>
            <a:pPr lvl="1"/>
            <a:r>
              <a:rPr lang="en-AU" dirty="0" err="1" smtClean="0"/>
              <a:t>vmWare</a:t>
            </a:r>
            <a:r>
              <a:rPr lang="en-AU" dirty="0" smtClean="0"/>
              <a:t> installation guide</a:t>
            </a:r>
            <a:endParaRPr lang="en-AU" dirty="0"/>
          </a:p>
          <a:p>
            <a:pPr lvl="1"/>
            <a:r>
              <a:rPr lang="en-AU" dirty="0" smtClean="0"/>
              <a:t>Example PC Hardware </a:t>
            </a:r>
            <a:r>
              <a:rPr lang="en-AU" dirty="0"/>
              <a:t>form</a:t>
            </a:r>
          </a:p>
          <a:p>
            <a:pPr lvl="1"/>
            <a:r>
              <a:rPr lang="en-AU" smtClean="0"/>
              <a:t>Example Maintenance form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45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5AF-F6D5-44ED-A942-B89057E9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337"/>
          </a:xfrm>
        </p:spPr>
        <p:txBody>
          <a:bodyPr>
            <a:normAutofit fontScale="90000"/>
          </a:bodyPr>
          <a:lstStyle/>
          <a:p>
            <a:r>
              <a:rPr lang="en-AU" dirty="0"/>
              <a:t>Activity 1: </a:t>
            </a:r>
            <a:r>
              <a:rPr lang="en-AU" dirty="0" err="1"/>
              <a:t>vmWare</a:t>
            </a:r>
            <a:r>
              <a:rPr lang="en-AU" dirty="0"/>
              <a:t> Workstation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4CB0-C848-4185-9943-3944672A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961"/>
            <a:ext cx="8596668" cy="456940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Review: </a:t>
            </a:r>
          </a:p>
          <a:p>
            <a:pPr lvl="1"/>
            <a:r>
              <a:rPr lang="en-AU" dirty="0"/>
              <a:t>What is a Hypervisor and why we use it in a classroom?</a:t>
            </a:r>
          </a:p>
          <a:p>
            <a:pPr lvl="1"/>
            <a:r>
              <a:rPr lang="en-AU" dirty="0"/>
              <a:t>Overview of </a:t>
            </a:r>
            <a:r>
              <a:rPr lang="en-AU" dirty="0" err="1"/>
              <a:t>vmWare</a:t>
            </a:r>
            <a:r>
              <a:rPr lang="en-AU" dirty="0"/>
              <a:t> </a:t>
            </a:r>
            <a:r>
              <a:rPr lang="en-AU" dirty="0" smtClean="0"/>
              <a:t>Workstation</a:t>
            </a:r>
          </a:p>
          <a:p>
            <a:pPr lvl="2"/>
            <a:r>
              <a:rPr lang="en-AU" dirty="0" smtClean="0"/>
              <a:t>Detail requirements to install your first Virtual Machine {VM}</a:t>
            </a:r>
            <a:endParaRPr lang="en-AU" dirty="0"/>
          </a:p>
          <a:p>
            <a:pPr lvl="1"/>
            <a:r>
              <a:rPr lang="en-AU" dirty="0"/>
              <a:t>Workstation and file organisation</a:t>
            </a:r>
          </a:p>
          <a:p>
            <a:pPr lvl="2"/>
            <a:r>
              <a:rPr lang="en-AU" dirty="0"/>
              <a:t>Why use an external drive?</a:t>
            </a:r>
          </a:p>
          <a:p>
            <a:pPr lvl="2"/>
            <a:r>
              <a:rPr lang="en-AU" dirty="0"/>
              <a:t>Why is file organisation for VM’s important?</a:t>
            </a:r>
          </a:p>
          <a:p>
            <a:endParaRPr lang="en-AU" dirty="0"/>
          </a:p>
          <a:p>
            <a:r>
              <a:rPr lang="en-AU" dirty="0"/>
              <a:t>Install first VM – Windows 10 – 40 </a:t>
            </a:r>
            <a:r>
              <a:rPr lang="en-AU" dirty="0" smtClean="0"/>
              <a:t>minutes</a:t>
            </a:r>
          </a:p>
          <a:p>
            <a:endParaRPr lang="en-AU" dirty="0"/>
          </a:p>
          <a:p>
            <a:r>
              <a:rPr lang="en-AU" dirty="0" smtClean="0"/>
              <a:t>NOTE: Students are </a:t>
            </a:r>
            <a:r>
              <a:rPr lang="en-AU" u="sng" dirty="0" smtClean="0"/>
              <a:t>encouraged</a:t>
            </a:r>
            <a:r>
              <a:rPr lang="en-AU" dirty="0" smtClean="0"/>
              <a:t> to use </a:t>
            </a:r>
            <a:r>
              <a:rPr lang="en-AU" dirty="0" err="1" smtClean="0"/>
              <a:t>vmWare</a:t>
            </a:r>
            <a:r>
              <a:rPr lang="en-AU" dirty="0" smtClean="0"/>
              <a:t> on their home PC’s if possible. Students are </a:t>
            </a:r>
            <a:r>
              <a:rPr lang="en-AU" u="sng" dirty="0" smtClean="0"/>
              <a:t>not encouraged </a:t>
            </a:r>
            <a:r>
              <a:rPr lang="en-AU" dirty="0" smtClean="0"/>
              <a:t>to physically disassemble their home PC’s to meet LAB and/or assessment requirements.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2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72C-7D1A-4CC8-998F-103867A2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05882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2: Introducing PC hardware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D540-3648-4CD0-A5FB-E15E5295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415"/>
            <a:ext cx="8596668" cy="4895386"/>
          </a:xfrm>
        </p:spPr>
        <p:txBody>
          <a:bodyPr>
            <a:normAutofit fontScale="92500"/>
          </a:bodyPr>
          <a:lstStyle/>
          <a:p>
            <a:r>
              <a:rPr lang="en-US" dirty="0"/>
              <a:t>Introduce the Lab Pc’s, students are to work in pairs to select a Lab PC, ensure that it is running, and run msinfo32 on the Lab PC.</a:t>
            </a:r>
          </a:p>
          <a:p>
            <a:pPr lvl="1"/>
            <a:r>
              <a:rPr lang="en-US" dirty="0"/>
              <a:t>Use the appropriate documentation sheet from last week to record the information</a:t>
            </a:r>
          </a:p>
          <a:p>
            <a:pPr lvl="1"/>
            <a:r>
              <a:rPr lang="en-US" dirty="0"/>
              <a:t>[If an appropriate LAB PC is not available either a student PC or a home </a:t>
            </a:r>
            <a:r>
              <a:rPr lang="en-US" dirty="0" smtClean="0"/>
              <a:t>PC can </a:t>
            </a:r>
            <a:r>
              <a:rPr lang="en-US" dirty="0"/>
              <a:t>be used]</a:t>
            </a:r>
          </a:p>
          <a:p>
            <a:endParaRPr lang="en-US" dirty="0"/>
          </a:p>
          <a:p>
            <a:r>
              <a:rPr lang="en-US" dirty="0"/>
              <a:t>Then review items from last week:</a:t>
            </a:r>
          </a:p>
          <a:p>
            <a:r>
              <a:rPr lang="en-US" dirty="0"/>
              <a:t>Why do we have to consider WHS issues when using PC’s in the classroom?</a:t>
            </a:r>
          </a:p>
          <a:p>
            <a:r>
              <a:rPr lang="en-US" dirty="0"/>
              <a:t>Identify different types of personal computer devices and hardware devices</a:t>
            </a:r>
          </a:p>
          <a:p>
            <a:r>
              <a:rPr lang="en-US" dirty="0"/>
              <a:t>Identify and </a:t>
            </a:r>
            <a:r>
              <a:rPr lang="en-US" dirty="0" err="1"/>
              <a:t>categorise</a:t>
            </a:r>
            <a:r>
              <a:rPr lang="en-US" dirty="0"/>
              <a:t> the different personal computer components, including mobile personal computer components</a:t>
            </a:r>
          </a:p>
          <a:p>
            <a:r>
              <a:rPr lang="en-US" dirty="0"/>
              <a:t>As we perform the technical tasks, we need to use appropriate documents to guide us in our tasks and keep a record of the work completed</a:t>
            </a:r>
          </a:p>
          <a:p>
            <a:pPr lvl="1"/>
            <a:r>
              <a:rPr lang="en-US" dirty="0"/>
              <a:t>Why would we record the supplied or initial configuration of a PC?</a:t>
            </a:r>
          </a:p>
          <a:p>
            <a:pPr lvl="1"/>
            <a:r>
              <a:rPr lang="en-US" dirty="0"/>
              <a:t>Why would we record the tasks completed on the PC and obtain sign off?</a:t>
            </a:r>
          </a:p>
        </p:txBody>
      </p:sp>
    </p:spTree>
    <p:extLst>
      <p:ext uri="{BB962C8B-B14F-4D97-AF65-F5344CB8AC3E}">
        <p14:creationId xmlns:p14="http://schemas.microsoft.com/office/powerpoint/2010/main" val="187656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6B14-3B56-4129-9476-CB69C77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en-AU" dirty="0"/>
              <a:t>Week 2 -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517D-426F-40E9-B499-7215242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4600"/>
            <a:ext cx="8596668" cy="5207000"/>
          </a:xfrm>
        </p:spPr>
        <p:txBody>
          <a:bodyPr>
            <a:normAutofit/>
          </a:bodyPr>
          <a:lstStyle/>
          <a:p>
            <a:r>
              <a:rPr lang="en-AU" dirty="0"/>
              <a:t>What is the main issue with </a:t>
            </a:r>
            <a:r>
              <a:rPr lang="en-AU" dirty="0" smtClean="0"/>
              <a:t>the licencing virtualised machines </a:t>
            </a:r>
            <a:r>
              <a:rPr lang="en-AU" dirty="0"/>
              <a:t>in the IT industry?</a:t>
            </a:r>
          </a:p>
          <a:p>
            <a:r>
              <a:rPr lang="en-AU" dirty="0"/>
              <a:t>For an education or test environment, what are the issues with licencing your VMs?</a:t>
            </a:r>
          </a:p>
          <a:p>
            <a:r>
              <a:rPr lang="en-AU" dirty="0" smtClean="0"/>
              <a:t>What a</a:t>
            </a:r>
            <a:r>
              <a:rPr lang="en-AU" dirty="0" smtClean="0"/>
              <a:t>re </a:t>
            </a:r>
            <a:r>
              <a:rPr lang="en-AU" dirty="0"/>
              <a:t>the main concerns with </a:t>
            </a:r>
            <a:r>
              <a:rPr lang="en-AU" dirty="0" smtClean="0"/>
              <a:t>continuing to use old/traditional </a:t>
            </a:r>
            <a:r>
              <a:rPr lang="en-AU" dirty="0"/>
              <a:t>hardware devices</a:t>
            </a:r>
            <a:r>
              <a:rPr lang="en-AU" dirty="0" smtClean="0"/>
              <a:t>?</a:t>
            </a:r>
          </a:p>
          <a:p>
            <a:endParaRPr lang="en-AU" dirty="0"/>
          </a:p>
          <a:p>
            <a:r>
              <a:rPr lang="en-AU" dirty="0" smtClean="0"/>
              <a:t>What are the main concerns with continuing to use older operating systems, browsers and applications?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32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A87A-E574-4C31-BD48-1C958C5E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Remember the out of class activity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87B-D186-4FF0-B194-AFB05F18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Reading – Obtain further information and reference known problems and constraints – 1 hour.</a:t>
            </a:r>
          </a:p>
          <a:p>
            <a:endParaRPr lang="en-US" dirty="0"/>
          </a:p>
          <a:p>
            <a:r>
              <a:rPr lang="en-US" dirty="0"/>
              <a:t>It is expected that learners should complete the required reading in their own time to research “obtain further information and reference known problems and constraints” in preparation for the next class.</a:t>
            </a:r>
          </a:p>
          <a:p>
            <a:r>
              <a:rPr lang="en-US" dirty="0"/>
              <a:t>You should be prepared to discuss this topic during next weeks lecture.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236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B5323AD63C164E880DE204A0FB1524" ma:contentTypeVersion="10" ma:contentTypeDescription="Create a new document." ma:contentTypeScope="" ma:versionID="8e074ad6ad4c66e9d73652679d1c3ab7">
  <xsd:schema xmlns:xsd="http://www.w3.org/2001/XMLSchema" xmlns:xs="http://www.w3.org/2001/XMLSchema" xmlns:p="http://schemas.microsoft.com/office/2006/metadata/properties" xmlns:ns3="a2b13c42-4946-4d21-958d-48c19862b4de" targetNamespace="http://schemas.microsoft.com/office/2006/metadata/properties" ma:root="true" ma:fieldsID="ce44c5fd97d6d2cc9af9658012a9db40" ns3:_="">
    <xsd:import namespace="a2b13c42-4946-4d21-958d-48c19862b4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13c42-4946-4d21-958d-48c19862b4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40A2A4-DF22-45B9-A3E4-8657126DAC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F68484-5803-4582-BCA7-79C7540E8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B706FE-6939-4F28-9074-7DD970F6E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b13c42-4946-4d21-958d-48c19862b4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549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ICTSAS432 unit</vt:lpstr>
      <vt:lpstr>Topic 1: Determine and document client problems and requirements</vt:lpstr>
      <vt:lpstr>Week 2 Learning Content</vt:lpstr>
      <vt:lpstr>Activity 1: vmWare Workstation</vt:lpstr>
      <vt:lpstr>Activity 2: Introducing PC hardware</vt:lpstr>
      <vt:lpstr>Week 2 - Summary</vt:lpstr>
      <vt:lpstr>Remember the out of class activity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Support cluster</dc:title>
  <dc:creator>David Buck</dc:creator>
  <cp:lastModifiedBy>CITE</cp:lastModifiedBy>
  <cp:revision>5</cp:revision>
  <dcterms:created xsi:type="dcterms:W3CDTF">2020-01-31T05:17:06Z</dcterms:created>
  <dcterms:modified xsi:type="dcterms:W3CDTF">2020-11-09T04:44:19Z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0x010100A5B5323AD63C164E880DE204A0FB1524</vt:lpwstr>
  </property>
</Properties>
</file>