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809AB-AF11-4FC3-A9C5-C12C54555132}" v="9" dt="2020-10-07T05:48:52.225"/>
    <p1510:client id="{AB0AD555-A788-4BF4-9C13-AABFEB287486}" v="6" dt="2020-10-07T03:14:41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uck" userId="f4216ba7-db66-45bd-9910-b3c7d34d0b22" providerId="ADAL" clId="{AB0AD555-A788-4BF4-9C13-AABFEB287486}"/>
    <pc:docChg chg="custSel addSld modSld sldOrd">
      <pc:chgData name="David Buck" userId="f4216ba7-db66-45bd-9910-b3c7d34d0b22" providerId="ADAL" clId="{AB0AD555-A788-4BF4-9C13-AABFEB287486}" dt="2020-10-07T03:43:23.229" v="1624" actId="113"/>
      <pc:docMkLst>
        <pc:docMk/>
      </pc:docMkLst>
      <pc:sldChg chg="modSp">
        <pc:chgData name="David Buck" userId="f4216ba7-db66-45bd-9910-b3c7d34d0b22" providerId="ADAL" clId="{AB0AD555-A788-4BF4-9C13-AABFEB287486}" dt="2020-10-07T02:23:54.656" v="15" actId="20577"/>
        <pc:sldMkLst>
          <pc:docMk/>
          <pc:sldMk cId="3915090588" sldId="256"/>
        </pc:sldMkLst>
        <pc:spChg chg="mod">
          <ac:chgData name="David Buck" userId="f4216ba7-db66-45bd-9910-b3c7d34d0b22" providerId="ADAL" clId="{AB0AD555-A788-4BF4-9C13-AABFEB287486}" dt="2020-10-07T02:23:54.656" v="15" actId="20577"/>
          <ac:spMkLst>
            <pc:docMk/>
            <pc:sldMk cId="3915090588" sldId="256"/>
            <ac:spMk id="2" creationId="{CE7E2B19-BD58-4482-9AE0-A9AC0E0B4C5E}"/>
          </ac:spMkLst>
        </pc:spChg>
      </pc:sldChg>
      <pc:sldChg chg="modSp">
        <pc:chgData name="David Buck" userId="f4216ba7-db66-45bd-9910-b3c7d34d0b22" providerId="ADAL" clId="{AB0AD555-A788-4BF4-9C13-AABFEB287486}" dt="2020-10-07T03:41:28.505" v="1623" actId="20577"/>
        <pc:sldMkLst>
          <pc:docMk/>
          <pc:sldMk cId="1379057335" sldId="257"/>
        </pc:sldMkLst>
        <pc:spChg chg="mod">
          <ac:chgData name="David Buck" userId="f4216ba7-db66-45bd-9910-b3c7d34d0b22" providerId="ADAL" clId="{AB0AD555-A788-4BF4-9C13-AABFEB287486}" dt="2020-10-07T03:41:28.505" v="162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AB0AD555-A788-4BF4-9C13-AABFEB287486}" dt="2020-10-07T03:43:23.229" v="1624" actId="113"/>
        <pc:sldMkLst>
          <pc:docMk/>
          <pc:sldMk cId="1876565685" sldId="258"/>
        </pc:sldMkLst>
        <pc:spChg chg="mod">
          <ac:chgData name="David Buck" userId="f4216ba7-db66-45bd-9910-b3c7d34d0b22" providerId="ADAL" clId="{AB0AD555-A788-4BF4-9C13-AABFEB287486}" dt="2020-10-07T03:43:23.229" v="1624" actId="113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AB0AD555-A788-4BF4-9C13-AABFEB287486}" dt="2020-10-07T03:39:07.572" v="1429" actId="6549"/>
          <ac:spMkLst>
            <pc:docMk/>
            <pc:sldMk cId="1876565685" sldId="258"/>
            <ac:spMk id="3" creationId="{543ED540-3648-4CD0-A5FB-E15E5295FF40}"/>
          </ac:spMkLst>
        </pc:spChg>
      </pc:sldChg>
      <pc:sldChg chg="modSp ord">
        <pc:chgData name="David Buck" userId="f4216ba7-db66-45bd-9910-b3c7d34d0b22" providerId="ADAL" clId="{AB0AD555-A788-4BF4-9C13-AABFEB287486}" dt="2020-10-07T03:26:12.118" v="1360" actId="20577"/>
        <pc:sldMkLst>
          <pc:docMk/>
          <pc:sldMk cId="1317458023" sldId="259"/>
        </pc:sldMkLst>
        <pc:spChg chg="mod">
          <ac:chgData name="David Buck" userId="f4216ba7-db66-45bd-9910-b3c7d34d0b22" providerId="ADAL" clId="{AB0AD555-A788-4BF4-9C13-AABFEB287486}" dt="2020-10-07T03:26:12.118" v="1360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AB0AD555-A788-4BF4-9C13-AABFEB287486}" dt="2020-10-07T02:53:06.810" v="1201" actId="6549"/>
        <pc:sldMkLst>
          <pc:docMk/>
          <pc:sldMk cId="2613211926" sldId="260"/>
        </pc:sldMkLst>
        <pc:spChg chg="mod">
          <ac:chgData name="David Buck" userId="f4216ba7-db66-45bd-9910-b3c7d34d0b22" providerId="ADAL" clId="{AB0AD555-A788-4BF4-9C13-AABFEB287486}" dt="2020-10-07T02:53:06.810" v="1201" actId="6549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AB0AD555-A788-4BF4-9C13-AABFEB287486}" dt="2020-10-07T03:14:51.098" v="1211" actId="313"/>
        <pc:sldMkLst>
          <pc:docMk/>
          <pc:sldMk cId="2007236722" sldId="261"/>
        </pc:sldMkLst>
        <pc:spChg chg="mod">
          <ac:chgData name="David Buck" userId="f4216ba7-db66-45bd-9910-b3c7d34d0b22" providerId="ADAL" clId="{AB0AD555-A788-4BF4-9C13-AABFEB287486}" dt="2020-10-07T03:14:51.098" v="1211" actId="313"/>
          <ac:spMkLst>
            <pc:docMk/>
            <pc:sldMk cId="2007236722" sldId="261"/>
            <ac:spMk id="3" creationId="{176E987B-D186-4FF0-B194-AFB05F1844F1}"/>
          </ac:spMkLst>
        </pc:spChg>
      </pc:sldChg>
      <pc:sldChg chg="modSp add">
        <pc:chgData name="David Buck" userId="f4216ba7-db66-45bd-9910-b3c7d34d0b22" providerId="ADAL" clId="{AB0AD555-A788-4BF4-9C13-AABFEB287486}" dt="2020-10-07T03:15:53.582" v="1343" actId="20577"/>
        <pc:sldMkLst>
          <pc:docMk/>
          <pc:sldMk cId="292029142" sldId="262"/>
        </pc:sldMkLst>
        <pc:spChg chg="mod">
          <ac:chgData name="David Buck" userId="f4216ba7-db66-45bd-9910-b3c7d34d0b22" providerId="ADAL" clId="{AB0AD555-A788-4BF4-9C13-AABFEB287486}" dt="2020-10-07T02:34:37.116" v="246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AB0AD555-A788-4BF4-9C13-AABFEB287486}" dt="2020-10-07T03:15:53.582" v="1343" actId="20577"/>
          <ac:spMkLst>
            <pc:docMk/>
            <pc:sldMk cId="292029142" sldId="262"/>
            <ac:spMk id="3" creationId="{BA664CB0-C848-4185-9943-3944672A98D7}"/>
          </ac:spMkLst>
        </pc:spChg>
      </pc:sldChg>
    </pc:docChg>
  </pc:docChgLst>
  <pc:docChgLst>
    <pc:chgData name="David Buck" userId="f4216ba7-db66-45bd-9910-b3c7d34d0b22" providerId="ADAL" clId="{758F5562-A253-4B4D-AEDC-25AF16DBC736}"/>
    <pc:docChg chg="undo custSel addSld modSld">
      <pc:chgData name="David Buck" userId="f4216ba7-db66-45bd-9910-b3c7d34d0b22" providerId="ADAL" clId="{758F5562-A253-4B4D-AEDC-25AF16DBC736}" dt="2020-01-31T05:55:27.393" v="1045" actId="20577"/>
      <pc:docMkLst>
        <pc:docMk/>
      </pc:docMkLst>
      <pc:sldChg chg="modSp">
        <pc:chgData name="David Buck" userId="f4216ba7-db66-45bd-9910-b3c7d34d0b22" providerId="ADAL" clId="{758F5562-A253-4B4D-AEDC-25AF16DBC736}" dt="2020-01-31T05:53:36.668" v="993" actId="20577"/>
        <pc:sldMkLst>
          <pc:docMk/>
          <pc:sldMk cId="1379057335" sldId="257"/>
        </pc:sldMkLst>
        <pc:spChg chg="mod">
          <ac:chgData name="David Buck" userId="f4216ba7-db66-45bd-9910-b3c7d34d0b22" providerId="ADAL" clId="{758F5562-A253-4B4D-AEDC-25AF16DBC736}" dt="2020-01-31T05:53:36.668" v="99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 add">
        <pc:chgData name="David Buck" userId="f4216ba7-db66-45bd-9910-b3c7d34d0b22" providerId="ADAL" clId="{758F5562-A253-4B4D-AEDC-25AF16DBC736}" dt="2020-01-31T05:31:46.866" v="308" actId="14100"/>
        <pc:sldMkLst>
          <pc:docMk/>
          <pc:sldMk cId="1876565685" sldId="258"/>
        </pc:sldMkLst>
        <pc:spChg chg="mod">
          <ac:chgData name="David Buck" userId="f4216ba7-db66-45bd-9910-b3c7d34d0b22" providerId="ADAL" clId="{758F5562-A253-4B4D-AEDC-25AF16DBC736}" dt="2020-01-31T05:26:57.527" v="59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758F5562-A253-4B4D-AEDC-25AF16DBC736}" dt="2020-01-31T05:31:46.866" v="308" actId="14100"/>
          <ac:spMkLst>
            <pc:docMk/>
            <pc:sldMk cId="1876565685" sldId="258"/>
            <ac:spMk id="3" creationId="{543ED540-3648-4CD0-A5FB-E15E5295FF40}"/>
          </ac:spMkLst>
        </pc:spChg>
      </pc:sldChg>
      <pc:sldChg chg="addSp delSp modSp add setBg">
        <pc:chgData name="David Buck" userId="f4216ba7-db66-45bd-9910-b3c7d34d0b22" providerId="ADAL" clId="{758F5562-A253-4B4D-AEDC-25AF16DBC736}" dt="2020-01-31T05:37:20.845" v="475" actId="15"/>
        <pc:sldMkLst>
          <pc:docMk/>
          <pc:sldMk cId="1317458023" sldId="259"/>
        </pc:sldMkLst>
        <pc:spChg chg="mod">
          <ac:chgData name="David Buck" userId="f4216ba7-db66-45bd-9910-b3c7d34d0b22" providerId="ADAL" clId="{758F5562-A253-4B4D-AEDC-25AF16DBC736}" dt="2020-01-31T05:32:53.666" v="343" actId="14100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758F5562-A253-4B4D-AEDC-25AF16DBC736}" dt="2020-01-31T05:37:20.845" v="475" actId="15"/>
          <ac:spMkLst>
            <pc:docMk/>
            <pc:sldMk cId="1317458023" sldId="259"/>
            <ac:spMk id="3" creationId="{82763FE1-BE07-4682-8446-3CFFC1A984D6}"/>
          </ac:spMkLst>
        </pc:spChg>
        <pc:spChg chg="add del">
          <ac:chgData name="David Buck" userId="f4216ba7-db66-45bd-9910-b3c7d34d0b22" providerId="ADAL" clId="{758F5562-A253-4B4D-AEDC-25AF16DBC736}" dt="2020-01-31T05:34:41.315" v="379"/>
          <ac:spMkLst>
            <pc:docMk/>
            <pc:sldMk cId="1317458023" sldId="259"/>
            <ac:spMk id="4" creationId="{7D253C1B-B61F-4A30-B6E4-816C708CB705}"/>
          </ac:spMkLst>
        </pc:sp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7" creationId="{AD86C1F1-0E27-4D3F-A991-E987900363F4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8" creationId="{5D713982-6B8D-4D2E-B57F-68B150E4A38D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9" creationId="{AF23395B-4AB6-4ADA-9561-F2A52C9E2F5E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0" creationId="{A5AB6861-0B5C-4087-A969-39CA93518333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1" creationId="{276A31FC-1CF2-4BF6-82EC-AD8717858FC8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2" creationId="{FC8F068A-894E-4AAA-8F8A-22EED6C8C05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3" creationId="{30757A96-F05A-47DA-AE76-D60E282AB1D9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4" creationId="{78D4FE53-8BFF-4703-B9F9-DA0B5998BEC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5" creationId="{20779673-91D1-4B91-A599-55B4EA1033DE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6" creationId="{EA122A7C-23BB-42AB-84A4-4E396AA54820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7" creationId="{025AF22A-E536-4B75-8F4C-3D769485BE6D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8" creationId="{30CE534B-CC8F-43C3-8C1E-94A044BF164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9" creationId="{711F9B96-CE2F-4156-BBB2-F3A1750F0F60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40" creationId="{24428DE9-1570-4B72-93F5-EF8F989020E5}"/>
          </ac:picMkLst>
        </pc:picChg>
      </pc:sldChg>
      <pc:sldChg chg="modSp add">
        <pc:chgData name="David Buck" userId="f4216ba7-db66-45bd-9910-b3c7d34d0b22" providerId="ADAL" clId="{758F5562-A253-4B4D-AEDC-25AF16DBC736}" dt="2020-01-31T05:50:44.887" v="929" actId="20577"/>
        <pc:sldMkLst>
          <pc:docMk/>
          <pc:sldMk cId="2613211926" sldId="260"/>
        </pc:sldMkLst>
        <pc:spChg chg="mod">
          <ac:chgData name="David Buck" userId="f4216ba7-db66-45bd-9910-b3c7d34d0b22" providerId="ADAL" clId="{758F5562-A253-4B4D-AEDC-25AF16DBC736}" dt="2020-01-31T05:37:55.764" v="493" actId="14100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758F5562-A253-4B4D-AEDC-25AF16DBC736}" dt="2020-01-31T05:50:44.887" v="929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 add">
        <pc:chgData name="David Buck" userId="f4216ba7-db66-45bd-9910-b3c7d34d0b22" providerId="ADAL" clId="{758F5562-A253-4B4D-AEDC-25AF16DBC736}" dt="2020-01-31T05:55:27.393" v="1045" actId="20577"/>
        <pc:sldMkLst>
          <pc:docMk/>
          <pc:sldMk cId="2007236722" sldId="261"/>
        </pc:sldMkLst>
        <pc:spChg chg="mod">
          <ac:chgData name="David Buck" userId="f4216ba7-db66-45bd-9910-b3c7d34d0b22" providerId="ADAL" clId="{758F5562-A253-4B4D-AEDC-25AF16DBC736}" dt="2020-01-31T05:55:02.264" v="1042" actId="20577"/>
          <ac:spMkLst>
            <pc:docMk/>
            <pc:sldMk cId="2007236722" sldId="261"/>
            <ac:spMk id="2" creationId="{D298A87A-E574-4C31-BD48-1C958C5EC0A0}"/>
          </ac:spMkLst>
        </pc:spChg>
        <pc:spChg chg="mod">
          <ac:chgData name="David Buck" userId="f4216ba7-db66-45bd-9910-b3c7d34d0b22" providerId="ADAL" clId="{758F5562-A253-4B4D-AEDC-25AF16DBC736}" dt="2020-01-31T05:55:27.393" v="1045" actId="20577"/>
          <ac:spMkLst>
            <pc:docMk/>
            <pc:sldMk cId="2007236722" sldId="261"/>
            <ac:spMk id="3" creationId="{176E987B-D186-4FF0-B194-AFB05F1844F1}"/>
          </ac:spMkLst>
        </pc:spChg>
      </pc:sldChg>
    </pc:docChg>
  </pc:docChgLst>
  <pc:docChgLst>
    <pc:chgData name="David Buck" userId="f4216ba7-db66-45bd-9910-b3c7d34d0b22" providerId="ADAL" clId="{037809AB-AF11-4FC3-A9C5-C12C54555132}"/>
    <pc:docChg chg="undo custSel delSld modSld">
      <pc:chgData name="David Buck" userId="f4216ba7-db66-45bd-9910-b3c7d34d0b22" providerId="ADAL" clId="{037809AB-AF11-4FC3-A9C5-C12C54555132}" dt="2020-10-07T05:48:52.225" v="973"/>
      <pc:docMkLst>
        <pc:docMk/>
      </pc:docMkLst>
      <pc:sldChg chg="modSp">
        <pc:chgData name="David Buck" userId="f4216ba7-db66-45bd-9910-b3c7d34d0b22" providerId="ADAL" clId="{037809AB-AF11-4FC3-A9C5-C12C54555132}" dt="2020-10-07T05:05:19.803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037809AB-AF11-4FC3-A9C5-C12C54555132}" dt="2020-10-07T05:05:19.803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037809AB-AF11-4FC3-A9C5-C12C54555132}" dt="2020-10-07T05:10:08.591" v="89" actId="20577"/>
        <pc:sldMkLst>
          <pc:docMk/>
          <pc:sldMk cId="1379057335" sldId="257"/>
        </pc:sldMkLst>
        <pc:spChg chg="mod">
          <ac:chgData name="David Buck" userId="f4216ba7-db66-45bd-9910-b3c7d34d0b22" providerId="ADAL" clId="{037809AB-AF11-4FC3-A9C5-C12C54555132}" dt="2020-10-07T05:07:37.449" v="18" actId="14100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037809AB-AF11-4FC3-A9C5-C12C54555132}" dt="2020-10-07T05:10:08.591" v="89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del">
        <pc:chgData name="David Buck" userId="f4216ba7-db66-45bd-9910-b3c7d34d0b22" providerId="ADAL" clId="{037809AB-AF11-4FC3-A9C5-C12C54555132}" dt="2020-10-07T05:25:51.240" v="484" actId="2696"/>
        <pc:sldMkLst>
          <pc:docMk/>
          <pc:sldMk cId="1876565685" sldId="258"/>
        </pc:sldMkLst>
      </pc:sldChg>
      <pc:sldChg chg="modSp">
        <pc:chgData name="David Buck" userId="f4216ba7-db66-45bd-9910-b3c7d34d0b22" providerId="ADAL" clId="{037809AB-AF11-4FC3-A9C5-C12C54555132}" dt="2020-10-07T05:16:09.022" v="147" actId="15"/>
        <pc:sldMkLst>
          <pc:docMk/>
          <pc:sldMk cId="1317458023" sldId="259"/>
        </pc:sldMkLst>
        <pc:spChg chg="mod">
          <ac:chgData name="David Buck" userId="f4216ba7-db66-45bd-9910-b3c7d34d0b22" providerId="ADAL" clId="{037809AB-AF11-4FC3-A9C5-C12C54555132}" dt="2020-10-07T05:11:16.832" v="95" actId="14100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037809AB-AF11-4FC3-A9C5-C12C54555132}" dt="2020-10-07T05:16:09.022" v="147" actId="15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037809AB-AF11-4FC3-A9C5-C12C54555132}" dt="2020-10-07T05:34:12.360" v="970" actId="5793"/>
        <pc:sldMkLst>
          <pc:docMk/>
          <pc:sldMk cId="2613211926" sldId="260"/>
        </pc:sldMkLst>
        <pc:spChg chg="mod">
          <ac:chgData name="David Buck" userId="f4216ba7-db66-45bd-9910-b3c7d34d0b22" providerId="ADAL" clId="{037809AB-AF11-4FC3-A9C5-C12C54555132}" dt="2020-10-07T05:26:10.492" v="491" actId="27636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037809AB-AF11-4FC3-A9C5-C12C54555132}" dt="2020-10-07T05:34:12.360" v="970" actId="5793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037809AB-AF11-4FC3-A9C5-C12C54555132}" dt="2020-10-07T05:48:52.225" v="973"/>
        <pc:sldMkLst>
          <pc:docMk/>
          <pc:sldMk cId="2007236722" sldId="261"/>
        </pc:sldMkLst>
        <pc:spChg chg="mod">
          <ac:chgData name="David Buck" userId="f4216ba7-db66-45bd-9910-b3c7d34d0b22" providerId="ADAL" clId="{037809AB-AF11-4FC3-A9C5-C12C54555132}" dt="2020-10-07T05:48:52.225" v="973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037809AB-AF11-4FC3-A9C5-C12C54555132}" dt="2020-10-07T05:25:24.805" v="483" actId="15"/>
        <pc:sldMkLst>
          <pc:docMk/>
          <pc:sldMk cId="292029142" sldId="262"/>
        </pc:sldMkLst>
        <pc:spChg chg="mod">
          <ac:chgData name="David Buck" userId="f4216ba7-db66-45bd-9910-b3c7d34d0b22" providerId="ADAL" clId="{037809AB-AF11-4FC3-A9C5-C12C54555132}" dt="2020-10-07T05:16:33.911" v="159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037809AB-AF11-4FC3-A9C5-C12C54555132}" dt="2020-10-07T05:25:24.805" v="483" actId="15"/>
          <ac:spMkLst>
            <pc:docMk/>
            <pc:sldMk cId="292029142" sldId="262"/>
            <ac:spMk id="3" creationId="{BA664CB0-C848-4185-9943-3944672A98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2B19-BD58-4482-9AE0-A9AC0E0B4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ICTSAS432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23341-F97C-4D98-8B2D-6DB71BC51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3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509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EDE1-D9DB-45F3-BB3D-4D2AED5D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985024"/>
          </a:xfrm>
        </p:spPr>
        <p:txBody>
          <a:bodyPr>
            <a:normAutofit/>
          </a:bodyPr>
          <a:lstStyle/>
          <a:p>
            <a:r>
              <a:rPr lang="en-AU" sz="2800" b="1" dirty="0"/>
              <a:t>Topic 1: </a:t>
            </a:r>
            <a:r>
              <a:rPr lang="en-US" sz="2800" dirty="0"/>
              <a:t>Obtain further information, and reference known problems and constraints</a:t>
            </a:r>
            <a:endParaRPr lang="en-A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3DFF-0160-438A-B182-AC53FA79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1463"/>
            <a:ext cx="8596668" cy="4438186"/>
          </a:xfrm>
        </p:spPr>
        <p:txBody>
          <a:bodyPr>
            <a:normAutofit/>
          </a:bodyPr>
          <a:lstStyle/>
          <a:p>
            <a:r>
              <a:rPr lang="en-US" dirty="0"/>
              <a:t>The requirements:</a:t>
            </a:r>
          </a:p>
          <a:p>
            <a:pPr lvl="1"/>
            <a:r>
              <a:rPr lang="en-US" dirty="0"/>
              <a:t>Confirm additional information with client and respond to new information according to </a:t>
            </a:r>
            <a:r>
              <a:rPr lang="en-US" dirty="0" err="1"/>
              <a:t>organisational</a:t>
            </a:r>
            <a:r>
              <a:rPr lang="en-US" dirty="0"/>
              <a:t> procedures</a:t>
            </a:r>
          </a:p>
          <a:p>
            <a:pPr lvl="1"/>
            <a:r>
              <a:rPr lang="en-US" dirty="0"/>
              <a:t>Refer to a database of known problems to identify possible resolution options</a:t>
            </a:r>
          </a:p>
          <a:p>
            <a:pPr lvl="1"/>
            <a:r>
              <a:rPr lang="en-US" dirty="0"/>
              <a:t>Establish and record required constraints</a:t>
            </a:r>
          </a:p>
          <a:p>
            <a:endParaRPr lang="en-US" dirty="0"/>
          </a:p>
          <a:p>
            <a:r>
              <a:rPr lang="en-US" dirty="0"/>
              <a:t>The context:</a:t>
            </a:r>
          </a:p>
          <a:p>
            <a:pPr lvl="1"/>
            <a:r>
              <a:rPr lang="en-US" dirty="0"/>
              <a:t>Reviewing a IT support related </a:t>
            </a:r>
            <a:r>
              <a:rPr lang="en-US" dirty="0" err="1"/>
              <a:t>organisational</a:t>
            </a:r>
            <a:r>
              <a:rPr lang="en-US" dirty="0"/>
              <a:t> procedure</a:t>
            </a:r>
          </a:p>
          <a:p>
            <a:pPr lvl="1"/>
            <a:r>
              <a:rPr lang="en-US" dirty="0"/>
              <a:t>Discussing types databases or stored information</a:t>
            </a:r>
          </a:p>
          <a:p>
            <a:pPr lvl="1"/>
            <a:r>
              <a:rPr lang="en-US" dirty="0"/>
              <a:t>Designing a suitable client information form on the black board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905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810F-4D5C-4DF6-93C6-7DD786C5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7824"/>
          </a:xfrm>
        </p:spPr>
        <p:txBody>
          <a:bodyPr>
            <a:normAutofit/>
          </a:bodyPr>
          <a:lstStyle/>
          <a:p>
            <a:r>
              <a:rPr lang="en-AU" sz="2800" dirty="0"/>
              <a:t>Week 3 Learning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3FE1-BE07-4682-8446-3CFFC1A9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833"/>
            <a:ext cx="8596668" cy="4357529"/>
          </a:xfrm>
        </p:spPr>
        <p:txBody>
          <a:bodyPr>
            <a:normAutofit lnSpcReduction="10000"/>
          </a:bodyPr>
          <a:lstStyle/>
          <a:p>
            <a:r>
              <a:rPr lang="en-AU" dirty="0"/>
              <a:t>Designing appropriate documentation for use when performing Technical Support activities.</a:t>
            </a:r>
          </a:p>
          <a:p>
            <a:endParaRPr lang="en-AU" dirty="0"/>
          </a:p>
          <a:p>
            <a:r>
              <a:rPr lang="en-AU" dirty="0"/>
              <a:t>We will cover these files and information in class:</a:t>
            </a:r>
          </a:p>
          <a:p>
            <a:pPr lvl="1"/>
            <a:r>
              <a:rPr lang="en-AU" dirty="0"/>
              <a:t>Additional examples of business requirements documents</a:t>
            </a:r>
          </a:p>
          <a:p>
            <a:pPr lvl="1"/>
            <a:r>
              <a:rPr lang="en-AU" dirty="0"/>
              <a:t>Four examples {5 to 8 } of helpdesk scenarios</a:t>
            </a:r>
          </a:p>
          <a:p>
            <a:pPr lvl="1"/>
            <a:r>
              <a:rPr lang="en-AU" dirty="0"/>
              <a:t>Helpdesk </a:t>
            </a:r>
            <a:r>
              <a:rPr lang="en-AU" dirty="0" smtClean="0"/>
              <a:t>template for Support Report</a:t>
            </a:r>
            <a:endParaRPr lang="en-AU" dirty="0" smtClean="0"/>
          </a:p>
          <a:p>
            <a:pPr lvl="1"/>
            <a:r>
              <a:rPr lang="en-AU" dirty="0" smtClean="0"/>
              <a:t>Examples of client information forms:</a:t>
            </a:r>
            <a:endParaRPr lang="en-AU" dirty="0"/>
          </a:p>
          <a:p>
            <a:pPr lvl="2"/>
            <a:r>
              <a:rPr lang="en-AU" dirty="0" smtClean="0"/>
              <a:t>Incomplete Problem Resolution form – for both VM and physical PC</a:t>
            </a:r>
            <a:endParaRPr lang="en-AU" dirty="0"/>
          </a:p>
          <a:p>
            <a:pPr lvl="2"/>
            <a:r>
              <a:rPr lang="en-AU" dirty="0" smtClean="0"/>
              <a:t>Incomplete Installation Checklist form – for both VM and physical PC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So what extra information needs to be added to these incomplete forms?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45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D5AF-F6D5-44ED-A942-B89057E9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337"/>
          </a:xfrm>
        </p:spPr>
        <p:txBody>
          <a:bodyPr>
            <a:normAutofit fontScale="90000"/>
          </a:bodyPr>
          <a:lstStyle/>
          <a:p>
            <a:r>
              <a:rPr lang="en-AU" dirty="0"/>
              <a:t>Activity 1: Working with </a:t>
            </a:r>
            <a:r>
              <a:rPr lang="en-AU" dirty="0" err="1"/>
              <a:t>vmWare</a:t>
            </a:r>
            <a:r>
              <a:rPr lang="en-AU" dirty="0"/>
              <a:t> Workstation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4CB0-C848-4185-9943-3944672A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961"/>
            <a:ext cx="8596668" cy="4569401"/>
          </a:xfrm>
        </p:spPr>
        <p:txBody>
          <a:bodyPr/>
          <a:lstStyle/>
          <a:p>
            <a:r>
              <a:rPr lang="en-AU" dirty="0"/>
              <a:t>Download suitable ISO for installation of a VM from the share</a:t>
            </a:r>
          </a:p>
          <a:p>
            <a:r>
              <a:rPr lang="en-US" dirty="0"/>
              <a:t>Workstation and file organization:</a:t>
            </a:r>
          </a:p>
          <a:p>
            <a:pPr lvl="1"/>
            <a:r>
              <a:rPr lang="en-US" dirty="0"/>
              <a:t>Why use an external drive?</a:t>
            </a:r>
          </a:p>
          <a:p>
            <a:pPr lvl="1"/>
            <a:r>
              <a:rPr lang="en-US" dirty="0"/>
              <a:t>Why is file </a:t>
            </a:r>
            <a:r>
              <a:rPr lang="en-US" dirty="0" err="1"/>
              <a:t>organisation</a:t>
            </a:r>
            <a:r>
              <a:rPr lang="en-US" dirty="0"/>
              <a:t> for VM’s important?</a:t>
            </a:r>
          </a:p>
          <a:p>
            <a:r>
              <a:rPr lang="en-AU" dirty="0"/>
              <a:t>Continue building a VM running Windows 10:</a:t>
            </a:r>
          </a:p>
          <a:p>
            <a:pPr lvl="1"/>
            <a:r>
              <a:rPr lang="en-AU" dirty="0"/>
              <a:t>The VM can install and run in the background during this week’s presentation</a:t>
            </a:r>
          </a:p>
          <a:p>
            <a:r>
              <a:rPr lang="en-AU" dirty="0"/>
              <a:t>Introduction to basic trouble </a:t>
            </a:r>
            <a:r>
              <a:rPr lang="en-AU" dirty="0" smtClean="0"/>
              <a:t>shooting </a:t>
            </a:r>
            <a:r>
              <a:rPr lang="en-AU" dirty="0"/>
              <a:t>on a Windows PC or VM:</a:t>
            </a:r>
          </a:p>
          <a:p>
            <a:pPr lvl="1"/>
            <a:r>
              <a:rPr lang="en-AU" dirty="0"/>
              <a:t>Command line tools</a:t>
            </a:r>
          </a:p>
          <a:p>
            <a:pPr lvl="1"/>
            <a:r>
              <a:rPr lang="en-AU" dirty="0"/>
              <a:t>Windows GUI Tools</a:t>
            </a:r>
          </a:p>
          <a:p>
            <a:pPr lvl="1"/>
            <a:r>
              <a:rPr lang="en-AU" dirty="0"/>
              <a:t>Third Party GUI tools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02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6B14-3B56-4129-9476-CB69C77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8976"/>
          </a:xfrm>
        </p:spPr>
        <p:txBody>
          <a:bodyPr>
            <a:normAutofit/>
          </a:bodyPr>
          <a:lstStyle/>
          <a:p>
            <a:r>
              <a:rPr lang="en-AU" sz="2800" dirty="0"/>
              <a:t>Week 3 -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517D-426F-40E9-B499-7215242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078"/>
            <a:ext cx="9356352" cy="4823522"/>
          </a:xfrm>
        </p:spPr>
        <p:txBody>
          <a:bodyPr>
            <a:normAutofit/>
          </a:bodyPr>
          <a:lstStyle/>
          <a:p>
            <a:r>
              <a:rPr lang="en-AU" dirty="0"/>
              <a:t>Today we underscored the value of using organisational processes and procedures when solving and documenting support activities.</a:t>
            </a:r>
          </a:p>
          <a:p>
            <a:endParaRPr lang="en-AU" dirty="0"/>
          </a:p>
          <a:p>
            <a:r>
              <a:rPr lang="en-AU" dirty="0"/>
              <a:t>Why do we need to use a structured approach when identifying issues on a VM or PC?</a:t>
            </a:r>
          </a:p>
          <a:p>
            <a:r>
              <a:rPr lang="en-AU" dirty="0"/>
              <a:t>How are the files of a VM organised in this classroom?</a:t>
            </a:r>
          </a:p>
          <a:p>
            <a:r>
              <a:rPr lang="en-AU" dirty="0" smtClean="0"/>
              <a:t>Now with reference to the two supplied and incomplete forms - How important </a:t>
            </a:r>
            <a:r>
              <a:rPr lang="en-AU" dirty="0"/>
              <a:t>is the ability to design your own customised client information form</a:t>
            </a:r>
            <a:r>
              <a:rPr lang="en-AU" dirty="0" smtClean="0"/>
              <a:t>?</a:t>
            </a:r>
            <a:endParaRPr lang="en-AU" dirty="0"/>
          </a:p>
          <a:p>
            <a:endParaRPr lang="en-AU" dirty="0"/>
          </a:p>
          <a:p>
            <a:r>
              <a:rPr lang="en-AU" dirty="0"/>
              <a:t>List two methods for storing relevant information used for technical support and documentation activities?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Questions?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321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A87A-E574-4C31-BD48-1C958C5E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Remember the out of class activity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987B-D186-4FF0-B194-AFB05F18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Reading – </a:t>
            </a:r>
            <a:r>
              <a:rPr lang="en-US" dirty="0" err="1"/>
              <a:t>Prioritise</a:t>
            </a:r>
            <a:r>
              <a:rPr lang="en-US" dirty="0"/>
              <a:t> client ICT Problems – 1 hour.</a:t>
            </a:r>
          </a:p>
          <a:p>
            <a:endParaRPr lang="en-US" dirty="0"/>
          </a:p>
          <a:p>
            <a:r>
              <a:rPr lang="en-US" dirty="0"/>
              <a:t>It is expected that learners should complete the required reading in their own time to research “</a:t>
            </a:r>
            <a:r>
              <a:rPr lang="en-US" dirty="0" err="1"/>
              <a:t>Prioritise</a:t>
            </a:r>
            <a:r>
              <a:rPr lang="en-US" dirty="0"/>
              <a:t> client ICT Problems” in preparation for the next class.</a:t>
            </a:r>
          </a:p>
          <a:p>
            <a:r>
              <a:rPr lang="en-US" dirty="0"/>
              <a:t>You should be prepared to discuss this topic during next weeks lecture.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7236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B5323AD63C164E880DE204A0FB1524" ma:contentTypeVersion="10" ma:contentTypeDescription="Create a new document." ma:contentTypeScope="" ma:versionID="8e074ad6ad4c66e9d73652679d1c3ab7">
  <xsd:schema xmlns:xsd="http://www.w3.org/2001/XMLSchema" xmlns:xs="http://www.w3.org/2001/XMLSchema" xmlns:p="http://schemas.microsoft.com/office/2006/metadata/properties" xmlns:ns3="a2b13c42-4946-4d21-958d-48c19862b4de" targetNamespace="http://schemas.microsoft.com/office/2006/metadata/properties" ma:root="true" ma:fieldsID="ce44c5fd97d6d2cc9af9658012a9db40" ns3:_="">
    <xsd:import namespace="a2b13c42-4946-4d21-958d-48c19862b4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13c42-4946-4d21-958d-48c19862b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B706FE-6939-4F28-9074-7DD970F6EE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b13c42-4946-4d21-958d-48c19862b4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40A2A4-DF22-45B9-A3E4-8657126DAC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F68484-5803-4582-BCA7-79C7540E88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400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ICTSAS432 unit</vt:lpstr>
      <vt:lpstr>Topic 1: Obtain further information, and reference known problems and constraints</vt:lpstr>
      <vt:lpstr>Week 3 Learning Content</vt:lpstr>
      <vt:lpstr>Activity 1: Working with vmWare Workstation</vt:lpstr>
      <vt:lpstr>Week 3 - Summary</vt:lpstr>
      <vt:lpstr>Remember the out of class activity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Support cluster</dc:title>
  <dc:creator>David Buck</dc:creator>
  <cp:lastModifiedBy>CITE</cp:lastModifiedBy>
  <cp:revision>7</cp:revision>
  <dcterms:created xsi:type="dcterms:W3CDTF">2020-01-31T05:17:06Z</dcterms:created>
  <dcterms:modified xsi:type="dcterms:W3CDTF">2020-11-09T05:34:06Z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0x010100A5B5323AD63C164E880DE204A0FB1524</vt:lpwstr>
  </property>
</Properties>
</file>