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62" r:id="rId8"/>
    <p:sldId id="258" r:id="rId9"/>
    <p:sldId id="263"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AA9C1-B4A9-4E66-9DB5-7F7185BE1C48}" v="11" dt="2020-10-07T07:03:45.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ck" userId="f4216ba7-db66-45bd-9910-b3c7d34d0b22" providerId="ADAL" clId="{48DAA9C1-B4A9-4E66-9DB5-7F7185BE1C48}"/>
    <pc:docChg chg="undo custSel addSld modSld">
      <pc:chgData name="David Buck" userId="f4216ba7-db66-45bd-9910-b3c7d34d0b22" providerId="ADAL" clId="{48DAA9C1-B4A9-4E66-9DB5-7F7185BE1C48}" dt="2020-10-14T05:37:36.423" v="3677" actId="14100"/>
      <pc:docMkLst>
        <pc:docMk/>
      </pc:docMkLst>
      <pc:sldChg chg="modSp">
        <pc:chgData name="David Buck" userId="f4216ba7-db66-45bd-9910-b3c7d34d0b22" providerId="ADAL" clId="{48DAA9C1-B4A9-4E66-9DB5-7F7185BE1C48}" dt="2020-10-07T05:57:07.101" v="2" actId="20577"/>
        <pc:sldMkLst>
          <pc:docMk/>
          <pc:sldMk cId="3915090588" sldId="256"/>
        </pc:sldMkLst>
        <pc:spChg chg="mod">
          <ac:chgData name="David Buck" userId="f4216ba7-db66-45bd-9910-b3c7d34d0b22" providerId="ADAL" clId="{48DAA9C1-B4A9-4E66-9DB5-7F7185BE1C48}" dt="2020-10-07T05:57:07.101" v="2" actId="20577"/>
          <ac:spMkLst>
            <pc:docMk/>
            <pc:sldMk cId="3915090588" sldId="256"/>
            <ac:spMk id="3" creationId="{5F723341-F97C-4D98-8B2D-6DB71BC512AA}"/>
          </ac:spMkLst>
        </pc:spChg>
      </pc:sldChg>
      <pc:sldChg chg="modSp">
        <pc:chgData name="David Buck" userId="f4216ba7-db66-45bd-9910-b3c7d34d0b22" providerId="ADAL" clId="{48DAA9C1-B4A9-4E66-9DB5-7F7185BE1C48}" dt="2020-10-07T06:02:13.926" v="121" actId="15"/>
        <pc:sldMkLst>
          <pc:docMk/>
          <pc:sldMk cId="1379057335" sldId="257"/>
        </pc:sldMkLst>
        <pc:spChg chg="mod">
          <ac:chgData name="David Buck" userId="f4216ba7-db66-45bd-9910-b3c7d34d0b22" providerId="ADAL" clId="{48DAA9C1-B4A9-4E66-9DB5-7F7185BE1C48}" dt="2020-10-07T05:58:34.520" v="11" actId="255"/>
          <ac:spMkLst>
            <pc:docMk/>
            <pc:sldMk cId="1379057335" sldId="257"/>
            <ac:spMk id="2" creationId="{398BEDE1-D9DB-45F3-BB3D-4D2AED5DA7B9}"/>
          </ac:spMkLst>
        </pc:spChg>
        <pc:spChg chg="mod">
          <ac:chgData name="David Buck" userId="f4216ba7-db66-45bd-9910-b3c7d34d0b22" providerId="ADAL" clId="{48DAA9C1-B4A9-4E66-9DB5-7F7185BE1C48}" dt="2020-10-07T06:02:13.926" v="121" actId="15"/>
          <ac:spMkLst>
            <pc:docMk/>
            <pc:sldMk cId="1379057335" sldId="257"/>
            <ac:spMk id="3" creationId="{16F33DFF-0160-438A-B182-AC53FA7950F8}"/>
          </ac:spMkLst>
        </pc:spChg>
      </pc:sldChg>
      <pc:sldChg chg="modSp">
        <pc:chgData name="David Buck" userId="f4216ba7-db66-45bd-9910-b3c7d34d0b22" providerId="ADAL" clId="{48DAA9C1-B4A9-4E66-9DB5-7F7185BE1C48}" dt="2020-10-14T05:37:21.061" v="3675" actId="255"/>
        <pc:sldMkLst>
          <pc:docMk/>
          <pc:sldMk cId="1876565685" sldId="258"/>
        </pc:sldMkLst>
        <pc:spChg chg="mod">
          <ac:chgData name="David Buck" userId="f4216ba7-db66-45bd-9910-b3c7d34d0b22" providerId="ADAL" clId="{48DAA9C1-B4A9-4E66-9DB5-7F7185BE1C48}" dt="2020-10-14T05:37:21.061" v="3675" actId="255"/>
          <ac:spMkLst>
            <pc:docMk/>
            <pc:sldMk cId="1876565685" sldId="258"/>
            <ac:spMk id="2" creationId="{8722372C-7D1A-4CC8-998F-103867A22AA2}"/>
          </ac:spMkLst>
        </pc:spChg>
        <pc:spChg chg="mod">
          <ac:chgData name="David Buck" userId="f4216ba7-db66-45bd-9910-b3c7d34d0b22" providerId="ADAL" clId="{48DAA9C1-B4A9-4E66-9DB5-7F7185BE1C48}" dt="2020-10-07T06:27:10.596" v="1487" actId="27636"/>
          <ac:spMkLst>
            <pc:docMk/>
            <pc:sldMk cId="1876565685" sldId="258"/>
            <ac:spMk id="3" creationId="{543ED540-3648-4CD0-A5FB-E15E5295FF40}"/>
          </ac:spMkLst>
        </pc:spChg>
      </pc:sldChg>
      <pc:sldChg chg="modSp">
        <pc:chgData name="David Buck" userId="f4216ba7-db66-45bd-9910-b3c7d34d0b22" providerId="ADAL" clId="{48DAA9C1-B4A9-4E66-9DB5-7F7185BE1C48}" dt="2020-10-07T06:20:02.890" v="713" actId="20577"/>
        <pc:sldMkLst>
          <pc:docMk/>
          <pc:sldMk cId="1317458023" sldId="259"/>
        </pc:sldMkLst>
        <pc:spChg chg="mod">
          <ac:chgData name="David Buck" userId="f4216ba7-db66-45bd-9910-b3c7d34d0b22" providerId="ADAL" clId="{48DAA9C1-B4A9-4E66-9DB5-7F7185BE1C48}" dt="2020-10-07T06:02:22.268" v="123" actId="20577"/>
          <ac:spMkLst>
            <pc:docMk/>
            <pc:sldMk cId="1317458023" sldId="259"/>
            <ac:spMk id="2" creationId="{4C03810F-4D5C-4DF6-93C6-7DD786C5B00C}"/>
          </ac:spMkLst>
        </pc:spChg>
        <pc:spChg chg="mod">
          <ac:chgData name="David Buck" userId="f4216ba7-db66-45bd-9910-b3c7d34d0b22" providerId="ADAL" clId="{48DAA9C1-B4A9-4E66-9DB5-7F7185BE1C48}" dt="2020-10-07T06:20:02.890" v="713" actId="20577"/>
          <ac:spMkLst>
            <pc:docMk/>
            <pc:sldMk cId="1317458023" sldId="259"/>
            <ac:spMk id="3" creationId="{82763FE1-BE07-4682-8446-3CFFC1A984D6}"/>
          </ac:spMkLst>
        </pc:spChg>
      </pc:sldChg>
      <pc:sldChg chg="modSp">
        <pc:chgData name="David Buck" userId="f4216ba7-db66-45bd-9910-b3c7d34d0b22" providerId="ADAL" clId="{48DAA9C1-B4A9-4E66-9DB5-7F7185BE1C48}" dt="2020-10-14T05:37:36.423" v="3677" actId="14100"/>
        <pc:sldMkLst>
          <pc:docMk/>
          <pc:sldMk cId="2613211926" sldId="260"/>
        </pc:sldMkLst>
        <pc:spChg chg="mod">
          <ac:chgData name="David Buck" userId="f4216ba7-db66-45bd-9910-b3c7d34d0b22" providerId="ADAL" clId="{48DAA9C1-B4A9-4E66-9DB5-7F7185BE1C48}" dt="2020-10-14T05:37:33.937" v="3676" actId="255"/>
          <ac:spMkLst>
            <pc:docMk/>
            <pc:sldMk cId="2613211926" sldId="260"/>
            <ac:spMk id="2" creationId="{ED826B14-3B56-4129-9476-CB69C77E044D}"/>
          </ac:spMkLst>
        </pc:spChg>
        <pc:spChg chg="mod">
          <ac:chgData name="David Buck" userId="f4216ba7-db66-45bd-9910-b3c7d34d0b22" providerId="ADAL" clId="{48DAA9C1-B4A9-4E66-9DB5-7F7185BE1C48}" dt="2020-10-14T05:37:36.423" v="3677" actId="14100"/>
          <ac:spMkLst>
            <pc:docMk/>
            <pc:sldMk cId="2613211926" sldId="260"/>
            <ac:spMk id="3" creationId="{FEA6517D-426F-40E9-B499-7215242C3535}"/>
          </ac:spMkLst>
        </pc:spChg>
      </pc:sldChg>
      <pc:sldChg chg="modSp">
        <pc:chgData name="David Buck" userId="f4216ba7-db66-45bd-9910-b3c7d34d0b22" providerId="ADAL" clId="{48DAA9C1-B4A9-4E66-9DB5-7F7185BE1C48}" dt="2020-10-07T07:03:45.604" v="3455"/>
        <pc:sldMkLst>
          <pc:docMk/>
          <pc:sldMk cId="2007236722" sldId="261"/>
        </pc:sldMkLst>
        <pc:spChg chg="mod">
          <ac:chgData name="David Buck" userId="f4216ba7-db66-45bd-9910-b3c7d34d0b22" providerId="ADAL" clId="{48DAA9C1-B4A9-4E66-9DB5-7F7185BE1C48}" dt="2020-10-07T07:03:45.604" v="3455"/>
          <ac:spMkLst>
            <pc:docMk/>
            <pc:sldMk cId="2007236722" sldId="261"/>
            <ac:spMk id="3" creationId="{176E987B-D186-4FF0-B194-AFB05F1844F1}"/>
          </ac:spMkLst>
        </pc:spChg>
      </pc:sldChg>
      <pc:sldChg chg="modSp">
        <pc:chgData name="David Buck" userId="f4216ba7-db66-45bd-9910-b3c7d34d0b22" providerId="ADAL" clId="{48DAA9C1-B4A9-4E66-9DB5-7F7185BE1C48}" dt="2020-10-14T05:10:07.221" v="3672" actId="20577"/>
        <pc:sldMkLst>
          <pc:docMk/>
          <pc:sldMk cId="292029142" sldId="262"/>
        </pc:sldMkLst>
        <pc:spChg chg="mod">
          <ac:chgData name="David Buck" userId="f4216ba7-db66-45bd-9910-b3c7d34d0b22" providerId="ADAL" clId="{48DAA9C1-B4A9-4E66-9DB5-7F7185BE1C48}" dt="2020-10-07T07:00:41.547" v="3381" actId="14100"/>
          <ac:spMkLst>
            <pc:docMk/>
            <pc:sldMk cId="292029142" sldId="262"/>
            <ac:spMk id="2" creationId="{4C62D5AF-F6D5-44ED-A942-B89057E918C3}"/>
          </ac:spMkLst>
        </pc:spChg>
        <pc:spChg chg="mod">
          <ac:chgData name="David Buck" userId="f4216ba7-db66-45bd-9910-b3c7d34d0b22" providerId="ADAL" clId="{48DAA9C1-B4A9-4E66-9DB5-7F7185BE1C48}" dt="2020-10-14T05:10:07.221" v="3672" actId="20577"/>
          <ac:spMkLst>
            <pc:docMk/>
            <pc:sldMk cId="292029142" sldId="262"/>
            <ac:spMk id="3" creationId="{BA664CB0-C848-4185-9943-3944672A98D7}"/>
          </ac:spMkLst>
        </pc:spChg>
      </pc:sldChg>
      <pc:sldChg chg="modSp add">
        <pc:chgData name="David Buck" userId="f4216ba7-db66-45bd-9910-b3c7d34d0b22" providerId="ADAL" clId="{48DAA9C1-B4A9-4E66-9DB5-7F7185BE1C48}" dt="2020-10-07T06:56:45.315" v="3174" actId="20577"/>
        <pc:sldMkLst>
          <pc:docMk/>
          <pc:sldMk cId="1010105321" sldId="263"/>
        </pc:sldMkLst>
        <pc:spChg chg="mod">
          <ac:chgData name="David Buck" userId="f4216ba7-db66-45bd-9910-b3c7d34d0b22" providerId="ADAL" clId="{48DAA9C1-B4A9-4E66-9DB5-7F7185BE1C48}" dt="2020-10-07T06:28:49.521" v="1540" actId="20577"/>
          <ac:spMkLst>
            <pc:docMk/>
            <pc:sldMk cId="1010105321" sldId="263"/>
            <ac:spMk id="2" creationId="{6F6BDABC-9C0B-4C34-B676-D43906E8E3F7}"/>
          </ac:spMkLst>
        </pc:spChg>
        <pc:spChg chg="mod">
          <ac:chgData name="David Buck" userId="f4216ba7-db66-45bd-9910-b3c7d34d0b22" providerId="ADAL" clId="{48DAA9C1-B4A9-4E66-9DB5-7F7185BE1C48}" dt="2020-10-07T06:56:45.315" v="3174" actId="20577"/>
          <ac:spMkLst>
            <pc:docMk/>
            <pc:sldMk cId="1010105321" sldId="263"/>
            <ac:spMk id="3" creationId="{4610BE09-4147-4111-9C56-1D958A1A7584}"/>
          </ac:spMkLst>
        </pc:spChg>
      </pc:sldChg>
    </pc:docChg>
  </pc:docChgLst>
  <pc:docChgLst>
    <pc:chgData name="David Buck" userId="f4216ba7-db66-45bd-9910-b3c7d34d0b22" providerId="ADAL" clId="{AB0AD555-A788-4BF4-9C13-AABFEB287486}"/>
    <pc:docChg chg="custSel addSld modSld sldOrd">
      <pc:chgData name="David Buck" userId="f4216ba7-db66-45bd-9910-b3c7d34d0b22" providerId="ADAL" clId="{AB0AD555-A788-4BF4-9C13-AABFEB287486}" dt="2020-10-07T03:43:23.229" v="1624" actId="113"/>
      <pc:docMkLst>
        <pc:docMk/>
      </pc:docMkLst>
      <pc:sldChg chg="modSp">
        <pc:chgData name="David Buck" userId="f4216ba7-db66-45bd-9910-b3c7d34d0b22" providerId="ADAL" clId="{AB0AD555-A788-4BF4-9C13-AABFEB287486}" dt="2020-10-07T02:23:54.656" v="15" actId="20577"/>
        <pc:sldMkLst>
          <pc:docMk/>
          <pc:sldMk cId="3915090588" sldId="256"/>
        </pc:sldMkLst>
        <pc:spChg chg="mod">
          <ac:chgData name="David Buck" userId="f4216ba7-db66-45bd-9910-b3c7d34d0b22" providerId="ADAL" clId="{AB0AD555-A788-4BF4-9C13-AABFEB287486}" dt="2020-10-07T02:23:54.656" v="15" actId="20577"/>
          <ac:spMkLst>
            <pc:docMk/>
            <pc:sldMk cId="3915090588" sldId="256"/>
            <ac:spMk id="2" creationId="{CE7E2B19-BD58-4482-9AE0-A9AC0E0B4C5E}"/>
          </ac:spMkLst>
        </pc:spChg>
      </pc:sldChg>
      <pc:sldChg chg="modSp">
        <pc:chgData name="David Buck" userId="f4216ba7-db66-45bd-9910-b3c7d34d0b22" providerId="ADAL" clId="{AB0AD555-A788-4BF4-9C13-AABFEB287486}" dt="2020-10-07T03:41:28.505" v="1623" actId="20577"/>
        <pc:sldMkLst>
          <pc:docMk/>
          <pc:sldMk cId="1379057335" sldId="257"/>
        </pc:sldMkLst>
        <pc:spChg chg="mod">
          <ac:chgData name="David Buck" userId="f4216ba7-db66-45bd-9910-b3c7d34d0b22" providerId="ADAL" clId="{AB0AD555-A788-4BF4-9C13-AABFEB287486}" dt="2020-10-07T03:41:28.505" v="1623" actId="20577"/>
          <ac:spMkLst>
            <pc:docMk/>
            <pc:sldMk cId="1379057335" sldId="257"/>
            <ac:spMk id="3" creationId="{16F33DFF-0160-438A-B182-AC53FA7950F8}"/>
          </ac:spMkLst>
        </pc:spChg>
      </pc:sldChg>
      <pc:sldChg chg="modSp">
        <pc:chgData name="David Buck" userId="f4216ba7-db66-45bd-9910-b3c7d34d0b22" providerId="ADAL" clId="{AB0AD555-A788-4BF4-9C13-AABFEB287486}" dt="2020-10-07T03:43:23.229" v="1624" actId="113"/>
        <pc:sldMkLst>
          <pc:docMk/>
          <pc:sldMk cId="1876565685" sldId="258"/>
        </pc:sldMkLst>
        <pc:spChg chg="mod">
          <ac:chgData name="David Buck" userId="f4216ba7-db66-45bd-9910-b3c7d34d0b22" providerId="ADAL" clId="{AB0AD555-A788-4BF4-9C13-AABFEB287486}" dt="2020-10-07T03:43:23.229" v="1624" actId="113"/>
          <ac:spMkLst>
            <pc:docMk/>
            <pc:sldMk cId="1876565685" sldId="258"/>
            <ac:spMk id="2" creationId="{8722372C-7D1A-4CC8-998F-103867A22AA2}"/>
          </ac:spMkLst>
        </pc:spChg>
        <pc:spChg chg="mod">
          <ac:chgData name="David Buck" userId="f4216ba7-db66-45bd-9910-b3c7d34d0b22" providerId="ADAL" clId="{AB0AD555-A788-4BF4-9C13-AABFEB287486}" dt="2020-10-07T03:39:07.572" v="1429" actId="6549"/>
          <ac:spMkLst>
            <pc:docMk/>
            <pc:sldMk cId="1876565685" sldId="258"/>
            <ac:spMk id="3" creationId="{543ED540-3648-4CD0-A5FB-E15E5295FF40}"/>
          </ac:spMkLst>
        </pc:spChg>
      </pc:sldChg>
      <pc:sldChg chg="modSp ord">
        <pc:chgData name="David Buck" userId="f4216ba7-db66-45bd-9910-b3c7d34d0b22" providerId="ADAL" clId="{AB0AD555-A788-4BF4-9C13-AABFEB287486}" dt="2020-10-07T03:26:12.118" v="1360" actId="20577"/>
        <pc:sldMkLst>
          <pc:docMk/>
          <pc:sldMk cId="1317458023" sldId="259"/>
        </pc:sldMkLst>
        <pc:spChg chg="mod">
          <ac:chgData name="David Buck" userId="f4216ba7-db66-45bd-9910-b3c7d34d0b22" providerId="ADAL" clId="{AB0AD555-A788-4BF4-9C13-AABFEB287486}" dt="2020-10-07T03:26:12.118" v="1360" actId="20577"/>
          <ac:spMkLst>
            <pc:docMk/>
            <pc:sldMk cId="1317458023" sldId="259"/>
            <ac:spMk id="3" creationId="{82763FE1-BE07-4682-8446-3CFFC1A984D6}"/>
          </ac:spMkLst>
        </pc:spChg>
      </pc:sldChg>
      <pc:sldChg chg="modSp">
        <pc:chgData name="David Buck" userId="f4216ba7-db66-45bd-9910-b3c7d34d0b22" providerId="ADAL" clId="{AB0AD555-A788-4BF4-9C13-AABFEB287486}" dt="2020-10-07T02:53:06.810" v="1201" actId="6549"/>
        <pc:sldMkLst>
          <pc:docMk/>
          <pc:sldMk cId="2613211926" sldId="260"/>
        </pc:sldMkLst>
        <pc:spChg chg="mod">
          <ac:chgData name="David Buck" userId="f4216ba7-db66-45bd-9910-b3c7d34d0b22" providerId="ADAL" clId="{AB0AD555-A788-4BF4-9C13-AABFEB287486}" dt="2020-10-07T02:53:06.810" v="1201" actId="6549"/>
          <ac:spMkLst>
            <pc:docMk/>
            <pc:sldMk cId="2613211926" sldId="260"/>
            <ac:spMk id="3" creationId="{FEA6517D-426F-40E9-B499-7215242C3535}"/>
          </ac:spMkLst>
        </pc:spChg>
      </pc:sldChg>
      <pc:sldChg chg="modSp">
        <pc:chgData name="David Buck" userId="f4216ba7-db66-45bd-9910-b3c7d34d0b22" providerId="ADAL" clId="{AB0AD555-A788-4BF4-9C13-AABFEB287486}" dt="2020-10-07T03:14:51.098" v="1211" actId="313"/>
        <pc:sldMkLst>
          <pc:docMk/>
          <pc:sldMk cId="2007236722" sldId="261"/>
        </pc:sldMkLst>
        <pc:spChg chg="mod">
          <ac:chgData name="David Buck" userId="f4216ba7-db66-45bd-9910-b3c7d34d0b22" providerId="ADAL" clId="{AB0AD555-A788-4BF4-9C13-AABFEB287486}" dt="2020-10-07T03:14:51.098" v="1211" actId="313"/>
          <ac:spMkLst>
            <pc:docMk/>
            <pc:sldMk cId="2007236722" sldId="261"/>
            <ac:spMk id="3" creationId="{176E987B-D186-4FF0-B194-AFB05F1844F1}"/>
          </ac:spMkLst>
        </pc:spChg>
      </pc:sldChg>
      <pc:sldChg chg="modSp add">
        <pc:chgData name="David Buck" userId="f4216ba7-db66-45bd-9910-b3c7d34d0b22" providerId="ADAL" clId="{AB0AD555-A788-4BF4-9C13-AABFEB287486}" dt="2020-10-07T03:15:53.582" v="1343" actId="20577"/>
        <pc:sldMkLst>
          <pc:docMk/>
          <pc:sldMk cId="292029142" sldId="262"/>
        </pc:sldMkLst>
        <pc:spChg chg="mod">
          <ac:chgData name="David Buck" userId="f4216ba7-db66-45bd-9910-b3c7d34d0b22" providerId="ADAL" clId="{AB0AD555-A788-4BF4-9C13-AABFEB287486}" dt="2020-10-07T02:34:37.116" v="246" actId="20577"/>
          <ac:spMkLst>
            <pc:docMk/>
            <pc:sldMk cId="292029142" sldId="262"/>
            <ac:spMk id="2" creationId="{4C62D5AF-F6D5-44ED-A942-B89057E918C3}"/>
          </ac:spMkLst>
        </pc:spChg>
        <pc:spChg chg="mod">
          <ac:chgData name="David Buck" userId="f4216ba7-db66-45bd-9910-b3c7d34d0b22" providerId="ADAL" clId="{AB0AD555-A788-4BF4-9C13-AABFEB287486}" dt="2020-10-07T03:15:53.582" v="1343" actId="20577"/>
          <ac:spMkLst>
            <pc:docMk/>
            <pc:sldMk cId="292029142" sldId="262"/>
            <ac:spMk id="3" creationId="{BA664CB0-C848-4185-9943-3944672A98D7}"/>
          </ac:spMkLst>
        </pc:spChg>
      </pc:sldChg>
    </pc:docChg>
  </pc:docChgLst>
  <pc:docChgLst>
    <pc:chgData name="David Buck" userId="f4216ba7-db66-45bd-9910-b3c7d34d0b22" providerId="ADAL" clId="{758F5562-A253-4B4D-AEDC-25AF16DBC736}"/>
    <pc:docChg chg="undo custSel addSld modSld">
      <pc:chgData name="David Buck" userId="f4216ba7-db66-45bd-9910-b3c7d34d0b22" providerId="ADAL" clId="{758F5562-A253-4B4D-AEDC-25AF16DBC736}" dt="2020-01-31T05:55:27.393" v="1045" actId="20577"/>
      <pc:docMkLst>
        <pc:docMk/>
      </pc:docMkLst>
      <pc:sldChg chg="modSp">
        <pc:chgData name="David Buck" userId="f4216ba7-db66-45bd-9910-b3c7d34d0b22" providerId="ADAL" clId="{758F5562-A253-4B4D-AEDC-25AF16DBC736}" dt="2020-01-31T05:53:36.668" v="993" actId="20577"/>
        <pc:sldMkLst>
          <pc:docMk/>
          <pc:sldMk cId="1379057335" sldId="257"/>
        </pc:sldMkLst>
        <pc:spChg chg="mod">
          <ac:chgData name="David Buck" userId="f4216ba7-db66-45bd-9910-b3c7d34d0b22" providerId="ADAL" clId="{758F5562-A253-4B4D-AEDC-25AF16DBC736}" dt="2020-01-31T05:53:36.668" v="993" actId="20577"/>
          <ac:spMkLst>
            <pc:docMk/>
            <pc:sldMk cId="1379057335" sldId="257"/>
            <ac:spMk id="3" creationId="{16F33DFF-0160-438A-B182-AC53FA7950F8}"/>
          </ac:spMkLst>
        </pc:spChg>
      </pc:sldChg>
      <pc:sldChg chg="modSp add">
        <pc:chgData name="David Buck" userId="f4216ba7-db66-45bd-9910-b3c7d34d0b22" providerId="ADAL" clId="{758F5562-A253-4B4D-AEDC-25AF16DBC736}" dt="2020-01-31T05:31:46.866" v="308" actId="14100"/>
        <pc:sldMkLst>
          <pc:docMk/>
          <pc:sldMk cId="1876565685" sldId="258"/>
        </pc:sldMkLst>
        <pc:spChg chg="mod">
          <ac:chgData name="David Buck" userId="f4216ba7-db66-45bd-9910-b3c7d34d0b22" providerId="ADAL" clId="{758F5562-A253-4B4D-AEDC-25AF16DBC736}" dt="2020-01-31T05:26:57.527" v="59"/>
          <ac:spMkLst>
            <pc:docMk/>
            <pc:sldMk cId="1876565685" sldId="258"/>
            <ac:spMk id="2" creationId="{8722372C-7D1A-4CC8-998F-103867A22AA2}"/>
          </ac:spMkLst>
        </pc:spChg>
        <pc:spChg chg="mod">
          <ac:chgData name="David Buck" userId="f4216ba7-db66-45bd-9910-b3c7d34d0b22" providerId="ADAL" clId="{758F5562-A253-4B4D-AEDC-25AF16DBC736}" dt="2020-01-31T05:31:46.866" v="308" actId="14100"/>
          <ac:spMkLst>
            <pc:docMk/>
            <pc:sldMk cId="1876565685" sldId="258"/>
            <ac:spMk id="3" creationId="{543ED540-3648-4CD0-A5FB-E15E5295FF40}"/>
          </ac:spMkLst>
        </pc:spChg>
      </pc:sldChg>
      <pc:sldChg chg="addSp delSp modSp add setBg">
        <pc:chgData name="David Buck" userId="f4216ba7-db66-45bd-9910-b3c7d34d0b22" providerId="ADAL" clId="{758F5562-A253-4B4D-AEDC-25AF16DBC736}" dt="2020-01-31T05:37:20.845" v="475" actId="15"/>
        <pc:sldMkLst>
          <pc:docMk/>
          <pc:sldMk cId="1317458023" sldId="259"/>
        </pc:sldMkLst>
        <pc:spChg chg="mod">
          <ac:chgData name="David Buck" userId="f4216ba7-db66-45bd-9910-b3c7d34d0b22" providerId="ADAL" clId="{758F5562-A253-4B4D-AEDC-25AF16DBC736}" dt="2020-01-31T05:32:53.666" v="343" actId="14100"/>
          <ac:spMkLst>
            <pc:docMk/>
            <pc:sldMk cId="1317458023" sldId="259"/>
            <ac:spMk id="2" creationId="{4C03810F-4D5C-4DF6-93C6-7DD786C5B00C}"/>
          </ac:spMkLst>
        </pc:spChg>
        <pc:spChg chg="mod">
          <ac:chgData name="David Buck" userId="f4216ba7-db66-45bd-9910-b3c7d34d0b22" providerId="ADAL" clId="{758F5562-A253-4B4D-AEDC-25AF16DBC736}" dt="2020-01-31T05:37:20.845" v="475" actId="15"/>
          <ac:spMkLst>
            <pc:docMk/>
            <pc:sldMk cId="1317458023" sldId="259"/>
            <ac:spMk id="3" creationId="{82763FE1-BE07-4682-8446-3CFFC1A984D6}"/>
          </ac:spMkLst>
        </pc:spChg>
        <pc:spChg chg="add del">
          <ac:chgData name="David Buck" userId="f4216ba7-db66-45bd-9910-b3c7d34d0b22" providerId="ADAL" clId="{758F5562-A253-4B4D-AEDC-25AF16DBC736}" dt="2020-01-31T05:34:41.315" v="379"/>
          <ac:spMkLst>
            <pc:docMk/>
            <pc:sldMk cId="1317458023" sldId="259"/>
            <ac:spMk id="4" creationId="{7D253C1B-B61F-4A30-B6E4-816C708CB705}"/>
          </ac:spMkLst>
        </pc:spChg>
        <pc:picChg chg="add del">
          <ac:chgData name="David Buck" userId="f4216ba7-db66-45bd-9910-b3c7d34d0b22" providerId="ADAL" clId="{758F5562-A253-4B4D-AEDC-25AF16DBC736}" dt="2020-01-31T05:34:41.315" v="379"/>
          <ac:picMkLst>
            <pc:docMk/>
            <pc:sldMk cId="1317458023" sldId="259"/>
            <ac:picMk id="1027" creationId="{AD86C1F1-0E27-4D3F-A991-E987900363F4}"/>
          </ac:picMkLst>
        </pc:picChg>
        <pc:picChg chg="add del">
          <ac:chgData name="David Buck" userId="f4216ba7-db66-45bd-9910-b3c7d34d0b22" providerId="ADAL" clId="{758F5562-A253-4B4D-AEDC-25AF16DBC736}" dt="2020-01-31T05:34:41.315" v="379"/>
          <ac:picMkLst>
            <pc:docMk/>
            <pc:sldMk cId="1317458023" sldId="259"/>
            <ac:picMk id="1028" creationId="{5D713982-6B8D-4D2E-B57F-68B150E4A38D}"/>
          </ac:picMkLst>
        </pc:picChg>
        <pc:picChg chg="add del">
          <ac:chgData name="David Buck" userId="f4216ba7-db66-45bd-9910-b3c7d34d0b22" providerId="ADAL" clId="{758F5562-A253-4B4D-AEDC-25AF16DBC736}" dt="2020-01-31T05:34:41.315" v="379"/>
          <ac:picMkLst>
            <pc:docMk/>
            <pc:sldMk cId="1317458023" sldId="259"/>
            <ac:picMk id="1029" creationId="{AF23395B-4AB6-4ADA-9561-F2A52C9E2F5E}"/>
          </ac:picMkLst>
        </pc:picChg>
        <pc:picChg chg="add del">
          <ac:chgData name="David Buck" userId="f4216ba7-db66-45bd-9910-b3c7d34d0b22" providerId="ADAL" clId="{758F5562-A253-4B4D-AEDC-25AF16DBC736}" dt="2020-01-31T05:34:41.315" v="379"/>
          <ac:picMkLst>
            <pc:docMk/>
            <pc:sldMk cId="1317458023" sldId="259"/>
            <ac:picMk id="1030" creationId="{A5AB6861-0B5C-4087-A969-39CA93518333}"/>
          </ac:picMkLst>
        </pc:picChg>
        <pc:picChg chg="add del">
          <ac:chgData name="David Buck" userId="f4216ba7-db66-45bd-9910-b3c7d34d0b22" providerId="ADAL" clId="{758F5562-A253-4B4D-AEDC-25AF16DBC736}" dt="2020-01-31T05:34:41.315" v="379"/>
          <ac:picMkLst>
            <pc:docMk/>
            <pc:sldMk cId="1317458023" sldId="259"/>
            <ac:picMk id="1031" creationId="{276A31FC-1CF2-4BF6-82EC-AD8717858FC8}"/>
          </ac:picMkLst>
        </pc:picChg>
        <pc:picChg chg="add del">
          <ac:chgData name="David Buck" userId="f4216ba7-db66-45bd-9910-b3c7d34d0b22" providerId="ADAL" clId="{758F5562-A253-4B4D-AEDC-25AF16DBC736}" dt="2020-01-31T05:34:41.315" v="379"/>
          <ac:picMkLst>
            <pc:docMk/>
            <pc:sldMk cId="1317458023" sldId="259"/>
            <ac:picMk id="1032" creationId="{FC8F068A-894E-4AAA-8F8A-22EED6C8C056}"/>
          </ac:picMkLst>
        </pc:picChg>
        <pc:picChg chg="add del">
          <ac:chgData name="David Buck" userId="f4216ba7-db66-45bd-9910-b3c7d34d0b22" providerId="ADAL" clId="{758F5562-A253-4B4D-AEDC-25AF16DBC736}" dt="2020-01-31T05:34:41.315" v="379"/>
          <ac:picMkLst>
            <pc:docMk/>
            <pc:sldMk cId="1317458023" sldId="259"/>
            <ac:picMk id="1033" creationId="{30757A96-F05A-47DA-AE76-D60E282AB1D9}"/>
          </ac:picMkLst>
        </pc:picChg>
        <pc:picChg chg="add del">
          <ac:chgData name="David Buck" userId="f4216ba7-db66-45bd-9910-b3c7d34d0b22" providerId="ADAL" clId="{758F5562-A253-4B4D-AEDC-25AF16DBC736}" dt="2020-01-31T05:34:41.315" v="379"/>
          <ac:picMkLst>
            <pc:docMk/>
            <pc:sldMk cId="1317458023" sldId="259"/>
            <ac:picMk id="1034" creationId="{78D4FE53-8BFF-4703-B9F9-DA0B5998BEC6}"/>
          </ac:picMkLst>
        </pc:picChg>
        <pc:picChg chg="add del">
          <ac:chgData name="David Buck" userId="f4216ba7-db66-45bd-9910-b3c7d34d0b22" providerId="ADAL" clId="{758F5562-A253-4B4D-AEDC-25AF16DBC736}" dt="2020-01-31T05:34:41.315" v="379"/>
          <ac:picMkLst>
            <pc:docMk/>
            <pc:sldMk cId="1317458023" sldId="259"/>
            <ac:picMk id="1035" creationId="{20779673-91D1-4B91-A599-55B4EA1033DE}"/>
          </ac:picMkLst>
        </pc:picChg>
        <pc:picChg chg="add del">
          <ac:chgData name="David Buck" userId="f4216ba7-db66-45bd-9910-b3c7d34d0b22" providerId="ADAL" clId="{758F5562-A253-4B4D-AEDC-25AF16DBC736}" dt="2020-01-31T05:34:41.315" v="379"/>
          <ac:picMkLst>
            <pc:docMk/>
            <pc:sldMk cId="1317458023" sldId="259"/>
            <ac:picMk id="1036" creationId="{EA122A7C-23BB-42AB-84A4-4E396AA54820}"/>
          </ac:picMkLst>
        </pc:picChg>
        <pc:picChg chg="add del">
          <ac:chgData name="David Buck" userId="f4216ba7-db66-45bd-9910-b3c7d34d0b22" providerId="ADAL" clId="{758F5562-A253-4B4D-AEDC-25AF16DBC736}" dt="2020-01-31T05:34:41.315" v="379"/>
          <ac:picMkLst>
            <pc:docMk/>
            <pc:sldMk cId="1317458023" sldId="259"/>
            <ac:picMk id="1037" creationId="{025AF22A-E536-4B75-8F4C-3D769485BE6D}"/>
          </ac:picMkLst>
        </pc:picChg>
        <pc:picChg chg="add del">
          <ac:chgData name="David Buck" userId="f4216ba7-db66-45bd-9910-b3c7d34d0b22" providerId="ADAL" clId="{758F5562-A253-4B4D-AEDC-25AF16DBC736}" dt="2020-01-31T05:34:41.315" v="379"/>
          <ac:picMkLst>
            <pc:docMk/>
            <pc:sldMk cId="1317458023" sldId="259"/>
            <ac:picMk id="1038" creationId="{30CE534B-CC8F-43C3-8C1E-94A044BF1646}"/>
          </ac:picMkLst>
        </pc:picChg>
        <pc:picChg chg="add del">
          <ac:chgData name="David Buck" userId="f4216ba7-db66-45bd-9910-b3c7d34d0b22" providerId="ADAL" clId="{758F5562-A253-4B4D-AEDC-25AF16DBC736}" dt="2020-01-31T05:34:41.315" v="379"/>
          <ac:picMkLst>
            <pc:docMk/>
            <pc:sldMk cId="1317458023" sldId="259"/>
            <ac:picMk id="1039" creationId="{711F9B96-CE2F-4156-BBB2-F3A1750F0F60}"/>
          </ac:picMkLst>
        </pc:picChg>
        <pc:picChg chg="add del">
          <ac:chgData name="David Buck" userId="f4216ba7-db66-45bd-9910-b3c7d34d0b22" providerId="ADAL" clId="{758F5562-A253-4B4D-AEDC-25AF16DBC736}" dt="2020-01-31T05:34:41.315" v="379"/>
          <ac:picMkLst>
            <pc:docMk/>
            <pc:sldMk cId="1317458023" sldId="259"/>
            <ac:picMk id="1040" creationId="{24428DE9-1570-4B72-93F5-EF8F989020E5}"/>
          </ac:picMkLst>
        </pc:picChg>
      </pc:sldChg>
      <pc:sldChg chg="modSp add">
        <pc:chgData name="David Buck" userId="f4216ba7-db66-45bd-9910-b3c7d34d0b22" providerId="ADAL" clId="{758F5562-A253-4B4D-AEDC-25AF16DBC736}" dt="2020-01-31T05:50:44.887" v="929" actId="20577"/>
        <pc:sldMkLst>
          <pc:docMk/>
          <pc:sldMk cId="2613211926" sldId="260"/>
        </pc:sldMkLst>
        <pc:spChg chg="mod">
          <ac:chgData name="David Buck" userId="f4216ba7-db66-45bd-9910-b3c7d34d0b22" providerId="ADAL" clId="{758F5562-A253-4B4D-AEDC-25AF16DBC736}" dt="2020-01-31T05:37:55.764" v="493" actId="14100"/>
          <ac:spMkLst>
            <pc:docMk/>
            <pc:sldMk cId="2613211926" sldId="260"/>
            <ac:spMk id="2" creationId="{ED826B14-3B56-4129-9476-CB69C77E044D}"/>
          </ac:spMkLst>
        </pc:spChg>
        <pc:spChg chg="mod">
          <ac:chgData name="David Buck" userId="f4216ba7-db66-45bd-9910-b3c7d34d0b22" providerId="ADAL" clId="{758F5562-A253-4B4D-AEDC-25AF16DBC736}" dt="2020-01-31T05:50:44.887" v="929" actId="20577"/>
          <ac:spMkLst>
            <pc:docMk/>
            <pc:sldMk cId="2613211926" sldId="260"/>
            <ac:spMk id="3" creationId="{FEA6517D-426F-40E9-B499-7215242C3535}"/>
          </ac:spMkLst>
        </pc:spChg>
      </pc:sldChg>
      <pc:sldChg chg="modSp add">
        <pc:chgData name="David Buck" userId="f4216ba7-db66-45bd-9910-b3c7d34d0b22" providerId="ADAL" clId="{758F5562-A253-4B4D-AEDC-25AF16DBC736}" dt="2020-01-31T05:55:27.393" v="1045" actId="20577"/>
        <pc:sldMkLst>
          <pc:docMk/>
          <pc:sldMk cId="2007236722" sldId="261"/>
        </pc:sldMkLst>
        <pc:spChg chg="mod">
          <ac:chgData name="David Buck" userId="f4216ba7-db66-45bd-9910-b3c7d34d0b22" providerId="ADAL" clId="{758F5562-A253-4B4D-AEDC-25AF16DBC736}" dt="2020-01-31T05:55:02.264" v="1042" actId="20577"/>
          <ac:spMkLst>
            <pc:docMk/>
            <pc:sldMk cId="2007236722" sldId="261"/>
            <ac:spMk id="2" creationId="{D298A87A-E574-4C31-BD48-1C958C5EC0A0}"/>
          </ac:spMkLst>
        </pc:spChg>
        <pc:spChg chg="mod">
          <ac:chgData name="David Buck" userId="f4216ba7-db66-45bd-9910-b3c7d34d0b22" providerId="ADAL" clId="{758F5562-A253-4B4D-AEDC-25AF16DBC736}" dt="2020-01-31T05:55:27.393" v="1045" actId="20577"/>
          <ac:spMkLst>
            <pc:docMk/>
            <pc:sldMk cId="2007236722" sldId="261"/>
            <ac:spMk id="3" creationId="{176E987B-D186-4FF0-B194-AFB05F1844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2B19-BD58-4482-9AE0-A9AC0E0B4C5E}"/>
              </a:ext>
            </a:extLst>
          </p:cNvPr>
          <p:cNvSpPr>
            <a:spLocks noGrp="1"/>
          </p:cNvSpPr>
          <p:nvPr>
            <p:ph type="ctrTitle"/>
          </p:nvPr>
        </p:nvSpPr>
        <p:spPr/>
        <p:txBody>
          <a:bodyPr/>
          <a:lstStyle/>
          <a:p>
            <a:r>
              <a:rPr lang="en-AU" dirty="0"/>
              <a:t>ICTSAS432 unit</a:t>
            </a:r>
          </a:p>
        </p:txBody>
      </p:sp>
      <p:sp>
        <p:nvSpPr>
          <p:cNvPr id="3" name="Subtitle 2">
            <a:extLst>
              <a:ext uri="{FF2B5EF4-FFF2-40B4-BE49-F238E27FC236}">
                <a16:creationId xmlns:a16="http://schemas.microsoft.com/office/drawing/2014/main" id="{5F723341-F97C-4D98-8B2D-6DB71BC512AA}"/>
              </a:ext>
            </a:extLst>
          </p:cNvPr>
          <p:cNvSpPr>
            <a:spLocks noGrp="1"/>
          </p:cNvSpPr>
          <p:nvPr>
            <p:ph type="subTitle" idx="1"/>
          </p:nvPr>
        </p:nvSpPr>
        <p:spPr>
          <a:xfrm>
            <a:off x="1507067" y="4050836"/>
            <a:ext cx="7766936" cy="1096899"/>
          </a:xfrm>
        </p:spPr>
        <p:txBody>
          <a:bodyPr/>
          <a:lstStyle/>
          <a:p>
            <a:r>
              <a:rPr lang="en-AU" dirty="0"/>
              <a:t>Week 4</a:t>
            </a:r>
          </a:p>
          <a:p>
            <a:endParaRPr lang="en-AU" dirty="0"/>
          </a:p>
        </p:txBody>
      </p:sp>
    </p:spTree>
    <p:extLst>
      <p:ext uri="{BB962C8B-B14F-4D97-AF65-F5344CB8AC3E}">
        <p14:creationId xmlns:p14="http://schemas.microsoft.com/office/powerpoint/2010/main" val="391509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EDE1-D9DB-45F3-BB3D-4D2AED5DA7B9}"/>
              </a:ext>
            </a:extLst>
          </p:cNvPr>
          <p:cNvSpPr>
            <a:spLocks noGrp="1"/>
          </p:cNvSpPr>
          <p:nvPr>
            <p:ph type="title"/>
          </p:nvPr>
        </p:nvSpPr>
        <p:spPr>
          <a:xfrm>
            <a:off x="677334" y="609599"/>
            <a:ext cx="8596668" cy="922639"/>
          </a:xfrm>
        </p:spPr>
        <p:txBody>
          <a:bodyPr>
            <a:noAutofit/>
          </a:bodyPr>
          <a:lstStyle/>
          <a:p>
            <a:r>
              <a:rPr lang="en-AU" sz="2800" b="1" dirty="0"/>
              <a:t>Topic 1: </a:t>
            </a:r>
            <a:r>
              <a:rPr lang="en-US" sz="2800" b="1" dirty="0" err="1"/>
              <a:t>Prioritise</a:t>
            </a:r>
            <a:r>
              <a:rPr lang="en-US" sz="2800" b="1" dirty="0"/>
              <a:t> client ICT Problems with examples</a:t>
            </a:r>
            <a:endParaRPr lang="en-AU" sz="2800" dirty="0"/>
          </a:p>
        </p:txBody>
      </p:sp>
      <p:sp>
        <p:nvSpPr>
          <p:cNvPr id="3" name="Content Placeholder 2">
            <a:extLst>
              <a:ext uri="{FF2B5EF4-FFF2-40B4-BE49-F238E27FC236}">
                <a16:creationId xmlns:a16="http://schemas.microsoft.com/office/drawing/2014/main" id="{16F33DFF-0160-438A-B182-AC53FA7950F8}"/>
              </a:ext>
            </a:extLst>
          </p:cNvPr>
          <p:cNvSpPr>
            <a:spLocks noGrp="1"/>
          </p:cNvSpPr>
          <p:nvPr>
            <p:ph idx="1"/>
          </p:nvPr>
        </p:nvSpPr>
        <p:spPr>
          <a:xfrm>
            <a:off x="677334" y="1795347"/>
            <a:ext cx="8596668" cy="4594302"/>
          </a:xfrm>
        </p:spPr>
        <p:txBody>
          <a:bodyPr>
            <a:normAutofit/>
          </a:bodyPr>
          <a:lstStyle/>
          <a:p>
            <a:r>
              <a:rPr lang="en-US" dirty="0"/>
              <a:t>The requirements:</a:t>
            </a:r>
          </a:p>
          <a:p>
            <a:pPr lvl="1"/>
            <a:r>
              <a:rPr lang="en-US" dirty="0"/>
              <a:t>Undertake impact analysis of problem and determine severity and risks</a:t>
            </a:r>
          </a:p>
          <a:p>
            <a:pPr lvl="1"/>
            <a:r>
              <a:rPr lang="en-US" dirty="0" err="1"/>
              <a:t>Prioritise</a:t>
            </a:r>
            <a:r>
              <a:rPr lang="en-US" dirty="0"/>
              <a:t> problem according to </a:t>
            </a:r>
            <a:r>
              <a:rPr lang="en-US" dirty="0" err="1"/>
              <a:t>organisational</a:t>
            </a:r>
            <a:r>
              <a:rPr lang="en-US" dirty="0"/>
              <a:t> procedures</a:t>
            </a:r>
          </a:p>
          <a:p>
            <a:pPr lvl="1"/>
            <a:r>
              <a:rPr lang="en-US" dirty="0"/>
              <a:t>Provide problem resolution advice and support to client</a:t>
            </a:r>
          </a:p>
          <a:p>
            <a:pPr lvl="1"/>
            <a:endParaRPr lang="en-US" dirty="0"/>
          </a:p>
          <a:p>
            <a:r>
              <a:rPr lang="en-US" dirty="0"/>
              <a:t>The context:</a:t>
            </a:r>
          </a:p>
          <a:p>
            <a:pPr lvl="1"/>
            <a:r>
              <a:rPr lang="en-US" dirty="0"/>
              <a:t>Introduce an impact analysis process on the white board</a:t>
            </a:r>
          </a:p>
          <a:p>
            <a:pPr lvl="1"/>
            <a:r>
              <a:rPr lang="en-US" dirty="0"/>
              <a:t>Notice how impact analysis is linked to Change Management?</a:t>
            </a:r>
          </a:p>
          <a:p>
            <a:pPr lvl="1"/>
            <a:r>
              <a:rPr lang="en-US" dirty="0"/>
              <a:t>Review the supplied client ICT problems.</a:t>
            </a:r>
          </a:p>
          <a:p>
            <a:pPr lvl="1"/>
            <a:r>
              <a:rPr lang="en-US" dirty="0"/>
              <a:t>Why do we </a:t>
            </a:r>
            <a:r>
              <a:rPr lang="en-US" dirty="0" err="1"/>
              <a:t>prioritise</a:t>
            </a:r>
            <a:r>
              <a:rPr lang="en-US" dirty="0"/>
              <a:t> ICT problems?</a:t>
            </a:r>
          </a:p>
          <a:p>
            <a:pPr lvl="1"/>
            <a:r>
              <a:rPr lang="en-US" dirty="0"/>
              <a:t>Discuss methods to provide problem resolution advice and support to customers.</a:t>
            </a:r>
          </a:p>
          <a:p>
            <a:pPr lvl="1"/>
            <a:r>
              <a:rPr lang="en-US" dirty="0"/>
              <a:t>What happens when the ICT problem needs further escalation?</a:t>
            </a:r>
          </a:p>
          <a:p>
            <a:endParaRPr lang="en-US" dirty="0"/>
          </a:p>
          <a:p>
            <a:endParaRPr lang="en-US" dirty="0"/>
          </a:p>
        </p:txBody>
      </p:sp>
    </p:spTree>
    <p:extLst>
      <p:ext uri="{BB962C8B-B14F-4D97-AF65-F5344CB8AC3E}">
        <p14:creationId xmlns:p14="http://schemas.microsoft.com/office/powerpoint/2010/main" val="137905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810F-4D5C-4DF6-93C6-7DD786C5B00C}"/>
              </a:ext>
            </a:extLst>
          </p:cNvPr>
          <p:cNvSpPr>
            <a:spLocks noGrp="1"/>
          </p:cNvSpPr>
          <p:nvPr>
            <p:ph type="title"/>
          </p:nvPr>
        </p:nvSpPr>
        <p:spPr>
          <a:xfrm>
            <a:off x="677334" y="609600"/>
            <a:ext cx="8596668" cy="647700"/>
          </a:xfrm>
        </p:spPr>
        <p:txBody>
          <a:bodyPr>
            <a:normAutofit/>
          </a:bodyPr>
          <a:lstStyle/>
          <a:p>
            <a:r>
              <a:rPr lang="en-AU" sz="2800" dirty="0"/>
              <a:t>Week 4 Learning Content</a:t>
            </a:r>
          </a:p>
        </p:txBody>
      </p:sp>
      <p:sp>
        <p:nvSpPr>
          <p:cNvPr id="3" name="Content Placeholder 2">
            <a:extLst>
              <a:ext uri="{FF2B5EF4-FFF2-40B4-BE49-F238E27FC236}">
                <a16:creationId xmlns:a16="http://schemas.microsoft.com/office/drawing/2014/main" id="{82763FE1-BE07-4682-8446-3CFFC1A984D6}"/>
              </a:ext>
            </a:extLst>
          </p:cNvPr>
          <p:cNvSpPr>
            <a:spLocks noGrp="1"/>
          </p:cNvSpPr>
          <p:nvPr>
            <p:ph idx="1"/>
          </p:nvPr>
        </p:nvSpPr>
        <p:spPr>
          <a:xfrm>
            <a:off x="677334" y="1483112"/>
            <a:ext cx="9166882" cy="4917688"/>
          </a:xfrm>
        </p:spPr>
        <p:txBody>
          <a:bodyPr>
            <a:normAutofit fontScale="92500" lnSpcReduction="10000"/>
          </a:bodyPr>
          <a:lstStyle/>
          <a:p>
            <a:r>
              <a:rPr lang="en-AU" dirty="0"/>
              <a:t>The relevance of using appropriate documentation when performing Technical Support activities. [Context: often looking at a document later and with the benefit of further training can result in subsequent improvements}</a:t>
            </a:r>
          </a:p>
          <a:p>
            <a:pPr lvl="1"/>
            <a:endParaRPr lang="en-AU" dirty="0"/>
          </a:p>
          <a:p>
            <a:r>
              <a:rPr lang="en-AU" dirty="0"/>
              <a:t>The use of Helpdesk systems when prioritising support</a:t>
            </a:r>
          </a:p>
          <a:p>
            <a:pPr lvl="1"/>
            <a:endParaRPr lang="en-AU" dirty="0"/>
          </a:p>
          <a:p>
            <a:r>
              <a:rPr lang="en-AU" dirty="0"/>
              <a:t>We will cover these files and information in class:</a:t>
            </a:r>
          </a:p>
          <a:p>
            <a:pPr lvl="1"/>
            <a:r>
              <a:rPr lang="en-AU" dirty="0"/>
              <a:t>Impact Analysis documents – one is generic, one is IT focused – can you identify them?</a:t>
            </a:r>
          </a:p>
          <a:p>
            <a:pPr lvl="1"/>
            <a:r>
              <a:rPr lang="en-AU" dirty="0"/>
              <a:t>Suitable Windows and third party utility programs – see the S: drive location </a:t>
            </a:r>
          </a:p>
          <a:p>
            <a:pPr lvl="1"/>
            <a:r>
              <a:rPr lang="en-AU" dirty="0"/>
              <a:t>Examples of business requirements documents</a:t>
            </a:r>
          </a:p>
          <a:p>
            <a:pPr lvl="1"/>
            <a:r>
              <a:rPr lang="en-AU" dirty="0"/>
              <a:t>Five {9 to 13} helpdesk scenarios for review – refer to previous weeks of content</a:t>
            </a:r>
          </a:p>
          <a:p>
            <a:pPr lvl="1"/>
            <a:r>
              <a:rPr lang="en-AU" dirty="0"/>
              <a:t>Worksheet template – used to complete the above scenarios</a:t>
            </a:r>
          </a:p>
          <a:p>
            <a:pPr lvl="1"/>
            <a:r>
              <a:rPr lang="en-AU" dirty="0"/>
              <a:t>So what has changed in the two following forms?</a:t>
            </a:r>
          </a:p>
          <a:p>
            <a:pPr lvl="2"/>
            <a:r>
              <a:rPr lang="en-AU" dirty="0"/>
              <a:t>Revised Problem Resolution form</a:t>
            </a:r>
          </a:p>
          <a:p>
            <a:pPr lvl="2"/>
            <a:r>
              <a:rPr lang="en-AU" dirty="0"/>
              <a:t>Revised Installation checklist form</a:t>
            </a:r>
          </a:p>
        </p:txBody>
      </p:sp>
    </p:spTree>
    <p:extLst>
      <p:ext uri="{BB962C8B-B14F-4D97-AF65-F5344CB8AC3E}">
        <p14:creationId xmlns:p14="http://schemas.microsoft.com/office/powerpoint/2010/main" val="131745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D5AF-F6D5-44ED-A942-B89057E918C3}"/>
              </a:ext>
            </a:extLst>
          </p:cNvPr>
          <p:cNvSpPr>
            <a:spLocks noGrp="1"/>
          </p:cNvSpPr>
          <p:nvPr>
            <p:ph type="title"/>
          </p:nvPr>
        </p:nvSpPr>
        <p:spPr>
          <a:xfrm>
            <a:off x="677334" y="501806"/>
            <a:ext cx="8596668" cy="791536"/>
          </a:xfrm>
        </p:spPr>
        <p:txBody>
          <a:bodyPr>
            <a:normAutofit/>
          </a:bodyPr>
          <a:lstStyle/>
          <a:p>
            <a:r>
              <a:rPr lang="en-AU" sz="2400" dirty="0"/>
              <a:t>Activity 1: Prioritise issues on a VM using appropriate tools</a:t>
            </a:r>
          </a:p>
        </p:txBody>
      </p:sp>
      <p:sp>
        <p:nvSpPr>
          <p:cNvPr id="3" name="Content Placeholder 2">
            <a:extLst>
              <a:ext uri="{FF2B5EF4-FFF2-40B4-BE49-F238E27FC236}">
                <a16:creationId xmlns:a16="http://schemas.microsoft.com/office/drawing/2014/main" id="{BA664CB0-C848-4185-9943-3944672A98D7}"/>
              </a:ext>
            </a:extLst>
          </p:cNvPr>
          <p:cNvSpPr>
            <a:spLocks noGrp="1"/>
          </p:cNvSpPr>
          <p:nvPr>
            <p:ph idx="1"/>
          </p:nvPr>
        </p:nvSpPr>
        <p:spPr>
          <a:xfrm>
            <a:off x="677334" y="1427356"/>
            <a:ext cx="8596668" cy="5252224"/>
          </a:xfrm>
        </p:spPr>
        <p:txBody>
          <a:bodyPr>
            <a:normAutofit fontScale="92500" lnSpcReduction="20000"/>
          </a:bodyPr>
          <a:lstStyle/>
          <a:p>
            <a:r>
              <a:rPr lang="en-AU" dirty="0"/>
              <a:t>Using appropriate diagnostic tools on a VM running Windows 10:</a:t>
            </a:r>
          </a:p>
          <a:p>
            <a:pPr lvl="1"/>
            <a:r>
              <a:rPr lang="en-AU" dirty="0"/>
              <a:t>Msinfo32</a:t>
            </a:r>
          </a:p>
          <a:p>
            <a:pPr lvl="1"/>
            <a:r>
              <a:rPr lang="en-AU" dirty="0"/>
              <a:t>Ipconfig /all</a:t>
            </a:r>
          </a:p>
          <a:p>
            <a:pPr lvl="1"/>
            <a:r>
              <a:rPr lang="en-AU" dirty="0"/>
              <a:t>Ping 8.8.8.8 {google DNS}</a:t>
            </a:r>
          </a:p>
          <a:p>
            <a:pPr lvl="1"/>
            <a:r>
              <a:rPr lang="en-AU" dirty="0" err="1"/>
              <a:t>DxDiag</a:t>
            </a:r>
            <a:endParaRPr lang="en-AU" dirty="0"/>
          </a:p>
          <a:p>
            <a:pPr lvl="1"/>
            <a:r>
              <a:rPr lang="en-AU" dirty="0" err="1"/>
              <a:t>Hwinfo</a:t>
            </a:r>
            <a:r>
              <a:rPr lang="en-AU" dirty="0"/>
              <a:t> {or equivalent if un-available}</a:t>
            </a:r>
          </a:p>
          <a:p>
            <a:pPr lvl="1"/>
            <a:r>
              <a:rPr lang="en-AU" dirty="0"/>
              <a:t>Device Manager</a:t>
            </a:r>
          </a:p>
          <a:p>
            <a:pPr lvl="1"/>
            <a:r>
              <a:rPr lang="en-AU" dirty="0"/>
              <a:t>Task Manager</a:t>
            </a:r>
          </a:p>
          <a:p>
            <a:pPr lvl="1"/>
            <a:r>
              <a:rPr lang="en-AU" dirty="0"/>
              <a:t>Event viewer</a:t>
            </a:r>
          </a:p>
          <a:p>
            <a:pPr lvl="1"/>
            <a:r>
              <a:rPr lang="en-AU" dirty="0"/>
              <a:t>Computer Management</a:t>
            </a:r>
          </a:p>
          <a:p>
            <a:pPr lvl="1"/>
            <a:r>
              <a:rPr lang="en-AU" dirty="0"/>
              <a:t>A more powerful tool – </a:t>
            </a:r>
            <a:r>
              <a:rPr lang="en-AU" dirty="0" err="1"/>
              <a:t>Belarc</a:t>
            </a:r>
            <a:r>
              <a:rPr lang="en-AU" dirty="0"/>
              <a:t> advisor or LAN Sweeper</a:t>
            </a:r>
          </a:p>
          <a:p>
            <a:pPr lvl="1"/>
            <a:endParaRPr lang="en-AU" dirty="0"/>
          </a:p>
          <a:p>
            <a:r>
              <a:rPr lang="en-AU" dirty="0"/>
              <a:t>Demonstration of Event Viewer prioritising events in log, then demonstrate several  of the other diagnostic tools.</a:t>
            </a:r>
          </a:p>
          <a:p>
            <a:r>
              <a:rPr lang="en-AU" dirty="0"/>
              <a:t>Shutdown the VM via the operating system’s start menu, and upgrade the specifications of the VM using the settings option in </a:t>
            </a:r>
            <a:r>
              <a:rPr lang="en-AU" dirty="0" err="1"/>
              <a:t>vmWare</a:t>
            </a:r>
            <a:r>
              <a:rPr lang="en-AU" dirty="0"/>
              <a:t>. Then run the diagnostics tools again.</a:t>
            </a:r>
          </a:p>
        </p:txBody>
      </p:sp>
    </p:spTree>
    <p:extLst>
      <p:ext uri="{BB962C8B-B14F-4D97-AF65-F5344CB8AC3E}">
        <p14:creationId xmlns:p14="http://schemas.microsoft.com/office/powerpoint/2010/main" val="29202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372C-7D1A-4CC8-998F-103867A22AA2}"/>
              </a:ext>
            </a:extLst>
          </p:cNvPr>
          <p:cNvSpPr>
            <a:spLocks noGrp="1"/>
          </p:cNvSpPr>
          <p:nvPr>
            <p:ph type="title"/>
          </p:nvPr>
        </p:nvSpPr>
        <p:spPr>
          <a:xfrm>
            <a:off x="677334" y="609601"/>
            <a:ext cx="8596668" cy="672789"/>
          </a:xfrm>
        </p:spPr>
        <p:txBody>
          <a:bodyPr>
            <a:normAutofit/>
          </a:bodyPr>
          <a:lstStyle/>
          <a:p>
            <a:r>
              <a:rPr lang="en-US" sz="2800" dirty="0"/>
              <a:t>Activity 2: PC hardware session 1</a:t>
            </a:r>
            <a:endParaRPr lang="en-AU" sz="2800" dirty="0"/>
          </a:p>
        </p:txBody>
      </p:sp>
      <p:sp>
        <p:nvSpPr>
          <p:cNvPr id="3" name="Content Placeholder 2">
            <a:extLst>
              <a:ext uri="{FF2B5EF4-FFF2-40B4-BE49-F238E27FC236}">
                <a16:creationId xmlns:a16="http://schemas.microsoft.com/office/drawing/2014/main" id="{543ED540-3648-4CD0-A5FB-E15E5295FF40}"/>
              </a:ext>
            </a:extLst>
          </p:cNvPr>
          <p:cNvSpPr>
            <a:spLocks noGrp="1"/>
          </p:cNvSpPr>
          <p:nvPr>
            <p:ph idx="1"/>
          </p:nvPr>
        </p:nvSpPr>
        <p:spPr>
          <a:xfrm>
            <a:off x="677334" y="1616927"/>
            <a:ext cx="8596668" cy="4783874"/>
          </a:xfrm>
        </p:spPr>
        <p:txBody>
          <a:bodyPr>
            <a:normAutofit/>
          </a:bodyPr>
          <a:lstStyle/>
          <a:p>
            <a:r>
              <a:rPr lang="en-US" dirty="0"/>
              <a:t>In the hardware session we need to follow the following WHS steps when working with a supplied LAB PC: (note – students can pair up if larger class)</a:t>
            </a:r>
          </a:p>
          <a:p>
            <a:pPr lvl="1"/>
            <a:r>
              <a:rPr lang="en-US" u="sng" dirty="0"/>
              <a:t>Ensure that the LAB is working before disassembly</a:t>
            </a:r>
            <a:r>
              <a:rPr lang="en-US" dirty="0"/>
              <a:t>, does the PC startup or POST?</a:t>
            </a:r>
          </a:p>
          <a:p>
            <a:pPr lvl="1"/>
            <a:r>
              <a:rPr lang="en-AU" dirty="0"/>
              <a:t>Shut down Pc and ensure the power cord is unplugged</a:t>
            </a:r>
          </a:p>
          <a:p>
            <a:pPr lvl="1"/>
            <a:r>
              <a:rPr lang="en-AU" dirty="0"/>
              <a:t>With PC facing away from you and laying down on the left side, remove the right hand or uppermost cover.</a:t>
            </a:r>
          </a:p>
          <a:p>
            <a:pPr lvl="1"/>
            <a:r>
              <a:rPr lang="en-AU" dirty="0"/>
              <a:t>Place the cover on the floor against the table leg</a:t>
            </a:r>
          </a:p>
          <a:p>
            <a:pPr lvl="1"/>
            <a:r>
              <a:rPr lang="en-AU" dirty="0"/>
              <a:t>Do not have a drink container near the open PC</a:t>
            </a:r>
          </a:p>
          <a:p>
            <a:pPr lvl="1"/>
            <a:r>
              <a:rPr lang="en-AU" dirty="0"/>
              <a:t>Do not run your fingers along the inside edges of the PC as the edges may be very sharp</a:t>
            </a:r>
          </a:p>
          <a:p>
            <a:pPr lvl="1"/>
            <a:r>
              <a:rPr lang="en-AU" dirty="0"/>
              <a:t>Do not dismantle the power supply in the computer</a:t>
            </a:r>
          </a:p>
          <a:p>
            <a:pPr lvl="1"/>
            <a:r>
              <a:rPr lang="en-AU" dirty="0"/>
              <a:t>Once the WHS aspects are allowed for, the sessions hardware activities can be attempted, as per the support instructions</a:t>
            </a:r>
          </a:p>
          <a:p>
            <a:endParaRPr lang="en-US" dirty="0"/>
          </a:p>
        </p:txBody>
      </p:sp>
    </p:spTree>
    <p:extLst>
      <p:ext uri="{BB962C8B-B14F-4D97-AF65-F5344CB8AC3E}">
        <p14:creationId xmlns:p14="http://schemas.microsoft.com/office/powerpoint/2010/main" val="187656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DABC-9C0B-4C34-B676-D43906E8E3F7}"/>
              </a:ext>
            </a:extLst>
          </p:cNvPr>
          <p:cNvSpPr>
            <a:spLocks noGrp="1"/>
          </p:cNvSpPr>
          <p:nvPr>
            <p:ph type="title"/>
          </p:nvPr>
        </p:nvSpPr>
        <p:spPr>
          <a:xfrm>
            <a:off x="677334" y="609600"/>
            <a:ext cx="8596668" cy="583580"/>
          </a:xfrm>
        </p:spPr>
        <p:txBody>
          <a:bodyPr>
            <a:normAutofit/>
          </a:bodyPr>
          <a:lstStyle/>
          <a:p>
            <a:r>
              <a:rPr lang="en-AU" sz="2800" dirty="0"/>
              <a:t>Activity 2 : PC Hardware session 1 continued…</a:t>
            </a:r>
          </a:p>
        </p:txBody>
      </p:sp>
      <p:sp>
        <p:nvSpPr>
          <p:cNvPr id="3" name="Content Placeholder 2">
            <a:extLst>
              <a:ext uri="{FF2B5EF4-FFF2-40B4-BE49-F238E27FC236}">
                <a16:creationId xmlns:a16="http://schemas.microsoft.com/office/drawing/2014/main" id="{4610BE09-4147-4111-9C56-1D958A1A7584}"/>
              </a:ext>
            </a:extLst>
          </p:cNvPr>
          <p:cNvSpPr>
            <a:spLocks noGrp="1"/>
          </p:cNvSpPr>
          <p:nvPr>
            <p:ph idx="1"/>
          </p:nvPr>
        </p:nvSpPr>
        <p:spPr>
          <a:xfrm>
            <a:off x="677334" y="1304693"/>
            <a:ext cx="8596668" cy="5151863"/>
          </a:xfrm>
        </p:spPr>
        <p:txBody>
          <a:bodyPr>
            <a:normAutofit lnSpcReduction="10000"/>
          </a:bodyPr>
          <a:lstStyle/>
          <a:p>
            <a:r>
              <a:rPr lang="en-AU" dirty="0"/>
              <a:t>1. Run benchmarking and documentation processes using some of the tools and utilities listed in Activity 1.</a:t>
            </a:r>
          </a:p>
          <a:p>
            <a:endParaRPr lang="en-AU" dirty="0"/>
          </a:p>
          <a:p>
            <a:r>
              <a:rPr lang="en-AU" dirty="0"/>
              <a:t>2. For this first session, just remove and reseat the RAM, hard drive and CPU fan. </a:t>
            </a:r>
          </a:p>
          <a:p>
            <a:endParaRPr lang="en-AU" dirty="0"/>
          </a:p>
          <a:p>
            <a:r>
              <a:rPr lang="en-AU" dirty="0"/>
              <a:t>3. Add the additional supplied RAM and a supplied graphics card into the LAB PC – providing these components are available.</a:t>
            </a:r>
          </a:p>
          <a:p>
            <a:endParaRPr lang="en-AU" dirty="0"/>
          </a:p>
          <a:p>
            <a:r>
              <a:rPr lang="en-AU" dirty="0"/>
              <a:t>4. Run benchmarking and documentation processes using the tools and utilities listed in Activity 1, for the second time. Note and record the changes  in the performance of the LAB PC on the supplied worksheet.</a:t>
            </a:r>
          </a:p>
          <a:p>
            <a:endParaRPr lang="en-AU" dirty="0"/>
          </a:p>
          <a:p>
            <a:r>
              <a:rPr lang="en-AU" dirty="0"/>
              <a:t>5. Once the tasks have been completed, remove the additional hardware from the LAB PC.</a:t>
            </a:r>
          </a:p>
          <a:p>
            <a:endParaRPr lang="en-AU" dirty="0"/>
          </a:p>
        </p:txBody>
      </p:sp>
    </p:spTree>
    <p:extLst>
      <p:ext uri="{BB962C8B-B14F-4D97-AF65-F5344CB8AC3E}">
        <p14:creationId xmlns:p14="http://schemas.microsoft.com/office/powerpoint/2010/main" val="101010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6B14-3B56-4129-9476-CB69C77E044D}"/>
              </a:ext>
            </a:extLst>
          </p:cNvPr>
          <p:cNvSpPr>
            <a:spLocks noGrp="1"/>
          </p:cNvSpPr>
          <p:nvPr>
            <p:ph type="title"/>
          </p:nvPr>
        </p:nvSpPr>
        <p:spPr>
          <a:xfrm>
            <a:off x="677334" y="609600"/>
            <a:ext cx="8596668" cy="787400"/>
          </a:xfrm>
        </p:spPr>
        <p:txBody>
          <a:bodyPr>
            <a:normAutofit/>
          </a:bodyPr>
          <a:lstStyle/>
          <a:p>
            <a:r>
              <a:rPr lang="en-AU" sz="2800" dirty="0"/>
              <a:t>Week 4 - Summary</a:t>
            </a:r>
          </a:p>
        </p:txBody>
      </p:sp>
      <p:sp>
        <p:nvSpPr>
          <p:cNvPr id="3" name="Content Placeholder 2">
            <a:extLst>
              <a:ext uri="{FF2B5EF4-FFF2-40B4-BE49-F238E27FC236}">
                <a16:creationId xmlns:a16="http://schemas.microsoft.com/office/drawing/2014/main" id="{FEA6517D-426F-40E9-B499-7215242C3535}"/>
              </a:ext>
            </a:extLst>
          </p:cNvPr>
          <p:cNvSpPr>
            <a:spLocks noGrp="1"/>
          </p:cNvSpPr>
          <p:nvPr>
            <p:ph idx="1"/>
          </p:nvPr>
        </p:nvSpPr>
        <p:spPr>
          <a:xfrm>
            <a:off x="677334" y="1516566"/>
            <a:ext cx="8596668" cy="4935034"/>
          </a:xfrm>
        </p:spPr>
        <p:txBody>
          <a:bodyPr>
            <a:normAutofit/>
          </a:bodyPr>
          <a:lstStyle/>
          <a:p>
            <a:r>
              <a:rPr lang="en-AU" dirty="0"/>
              <a:t>In activity 1, we identified technical issues relating to the use of a VM running Windows 10 desktop:</a:t>
            </a:r>
          </a:p>
          <a:p>
            <a:pPr lvl="1"/>
            <a:r>
              <a:rPr lang="en-AU" dirty="0"/>
              <a:t>The issues can relate to the VM itself – what is one example of this type of issue?</a:t>
            </a:r>
          </a:p>
          <a:p>
            <a:pPr lvl="1"/>
            <a:r>
              <a:rPr lang="en-AU" dirty="0"/>
              <a:t>Other issues are possible that affect all the VMs operating on your HOST - what is one example of this type of issue?</a:t>
            </a:r>
          </a:p>
          <a:p>
            <a:pPr lvl="1"/>
            <a:r>
              <a:rPr lang="en-AU" dirty="0"/>
              <a:t>Explain how you would prioritise events in the Event Viewer?</a:t>
            </a:r>
          </a:p>
          <a:p>
            <a:pPr lvl="1"/>
            <a:r>
              <a:rPr lang="en-AU" dirty="0"/>
              <a:t>What main outside factor governs the upgrading of a VM?</a:t>
            </a:r>
          </a:p>
          <a:p>
            <a:pPr lvl="1"/>
            <a:endParaRPr lang="en-AU" dirty="0"/>
          </a:p>
          <a:p>
            <a:r>
              <a:rPr lang="en-AU" dirty="0"/>
              <a:t>In activity 2, we upgraded the physical hardware on a LAB PC:</a:t>
            </a:r>
          </a:p>
          <a:p>
            <a:pPr lvl="1"/>
            <a:r>
              <a:rPr lang="en-AU" dirty="0"/>
              <a:t>What step did we have to take before we upgraded the computer?</a:t>
            </a:r>
          </a:p>
          <a:p>
            <a:pPr lvl="1"/>
            <a:r>
              <a:rPr lang="en-AU" dirty="0"/>
              <a:t>Discuss the bench mark results obtained from the LAB PC, did you see any improvements in performance?</a:t>
            </a:r>
          </a:p>
          <a:p>
            <a:endParaRPr lang="en-AU" dirty="0"/>
          </a:p>
          <a:p>
            <a:r>
              <a:rPr lang="en-AU" dirty="0"/>
              <a:t>Questions?</a:t>
            </a:r>
          </a:p>
          <a:p>
            <a:endParaRPr lang="en-AU" dirty="0"/>
          </a:p>
        </p:txBody>
      </p:sp>
    </p:spTree>
    <p:extLst>
      <p:ext uri="{BB962C8B-B14F-4D97-AF65-F5344CB8AC3E}">
        <p14:creationId xmlns:p14="http://schemas.microsoft.com/office/powerpoint/2010/main" val="261321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A87A-E574-4C31-BD48-1C958C5EC0A0}"/>
              </a:ext>
            </a:extLst>
          </p:cNvPr>
          <p:cNvSpPr>
            <a:spLocks noGrp="1"/>
          </p:cNvSpPr>
          <p:nvPr>
            <p:ph type="title"/>
          </p:nvPr>
        </p:nvSpPr>
        <p:spPr/>
        <p:txBody>
          <a:bodyPr/>
          <a:lstStyle/>
          <a:p>
            <a:r>
              <a:rPr lang="en-AU" dirty="0"/>
              <a:t>Remember the out of class activity for next week</a:t>
            </a:r>
          </a:p>
        </p:txBody>
      </p:sp>
      <p:sp>
        <p:nvSpPr>
          <p:cNvPr id="3" name="Content Placeholder 2">
            <a:extLst>
              <a:ext uri="{FF2B5EF4-FFF2-40B4-BE49-F238E27FC236}">
                <a16:creationId xmlns:a16="http://schemas.microsoft.com/office/drawing/2014/main" id="{176E987B-D186-4FF0-B194-AFB05F1844F1}"/>
              </a:ext>
            </a:extLst>
          </p:cNvPr>
          <p:cNvSpPr>
            <a:spLocks noGrp="1"/>
          </p:cNvSpPr>
          <p:nvPr>
            <p:ph idx="1"/>
          </p:nvPr>
        </p:nvSpPr>
        <p:spPr/>
        <p:txBody>
          <a:bodyPr/>
          <a:lstStyle/>
          <a:p>
            <a:r>
              <a:rPr lang="en-US" dirty="0"/>
              <a:t>Student Reading – Refer problems to vendors where required– 1 hour.</a:t>
            </a:r>
          </a:p>
          <a:p>
            <a:endParaRPr lang="en-US" dirty="0"/>
          </a:p>
          <a:p>
            <a:r>
              <a:rPr lang="en-US" dirty="0"/>
              <a:t>It is expected that learners should complete the required reading in their own time to research “</a:t>
            </a:r>
            <a:r>
              <a:rPr lang="en-AU" dirty="0"/>
              <a:t>Refer problems to vendors where required</a:t>
            </a:r>
            <a:r>
              <a:rPr lang="en-US" dirty="0"/>
              <a:t>” in preparation for the next class.</a:t>
            </a:r>
          </a:p>
          <a:p>
            <a:r>
              <a:rPr lang="en-US" dirty="0"/>
              <a:t>You should be prepared to discuss this topic during next weeks lecture.</a:t>
            </a:r>
            <a:endParaRPr lang="en-AU" dirty="0"/>
          </a:p>
        </p:txBody>
      </p:sp>
    </p:spTree>
    <p:extLst>
      <p:ext uri="{BB962C8B-B14F-4D97-AF65-F5344CB8AC3E}">
        <p14:creationId xmlns:p14="http://schemas.microsoft.com/office/powerpoint/2010/main" val="2007236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5323AD63C164E880DE204A0FB1524" ma:contentTypeVersion="10" ma:contentTypeDescription="Create a new document." ma:contentTypeScope="" ma:versionID="8e074ad6ad4c66e9d73652679d1c3ab7">
  <xsd:schema xmlns:xsd="http://www.w3.org/2001/XMLSchema" xmlns:xs="http://www.w3.org/2001/XMLSchema" xmlns:p="http://schemas.microsoft.com/office/2006/metadata/properties" xmlns:ns3="a2b13c42-4946-4d21-958d-48c19862b4de" targetNamespace="http://schemas.microsoft.com/office/2006/metadata/properties" ma:root="true" ma:fieldsID="ce44c5fd97d6d2cc9af9658012a9db40" ns3:_="">
    <xsd:import namespace="a2b13c42-4946-4d21-958d-48c19862b4d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b13c42-4946-4d21-958d-48c19862b4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F68484-5803-4582-BCA7-79C7540E88EA}">
  <ds:schemaRefs>
    <ds:schemaRef ds:uri="http://schemas.microsoft.com/sharepoint/v3/contenttype/forms"/>
  </ds:schemaRefs>
</ds:datastoreItem>
</file>

<file path=customXml/itemProps2.xml><?xml version="1.0" encoding="utf-8"?>
<ds:datastoreItem xmlns:ds="http://schemas.openxmlformats.org/officeDocument/2006/customXml" ds:itemID="{3640A2A4-DF22-45B9-A3E4-8657126DAC3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0B706FE-6939-4F28-9074-7DD970F6E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b13c42-4946-4d21-958d-48c19862b4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191</TotalTime>
  <Words>828</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ICTSAS432 unit</vt:lpstr>
      <vt:lpstr>Topic 1: Prioritise client ICT Problems with examples</vt:lpstr>
      <vt:lpstr>Week 4 Learning Content</vt:lpstr>
      <vt:lpstr>Activity 1: Prioritise issues on a VM using appropriate tools</vt:lpstr>
      <vt:lpstr>Activity 2: PC hardware session 1</vt:lpstr>
      <vt:lpstr>Activity 2 : PC Hardware session 1 continued…</vt:lpstr>
      <vt:lpstr>Week 4 - Summary</vt:lpstr>
      <vt:lpstr>Remember the out of class activity 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Support cluster</dc:title>
  <dc:creator>David Buck</dc:creator>
  <cp:lastModifiedBy>David Buck</cp:lastModifiedBy>
  <cp:revision>17</cp:revision>
  <dcterms:created xsi:type="dcterms:W3CDTF">2020-01-31T05:17:06Z</dcterms:created>
  <dcterms:modified xsi:type="dcterms:W3CDTF">2021-06-02T06:51:35Z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0x010100A5B5323AD63C164E880DE204A0FB1524</vt:lpwstr>
  </property>
</Properties>
</file>