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4" r:id="rId8"/>
    <p:sldId id="262" r:id="rId9"/>
    <p:sldId id="258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" userId="f4216ba7-db66-45bd-9910-b3c7d34d0b22" providerId="ADAL" clId="{1D3C134F-7045-4AE1-8A0E-E26CAAF0D1BA}"/>
    <pc:docChg chg="custSel addSld modSld">
      <pc:chgData name="David Buck" userId="f4216ba7-db66-45bd-9910-b3c7d34d0b22" providerId="ADAL" clId="{1D3C134F-7045-4AE1-8A0E-E26CAAF0D1BA}" dt="2020-10-14T07:35:23.829" v="2466" actId="20577"/>
      <pc:docMkLst>
        <pc:docMk/>
      </pc:docMkLst>
      <pc:sldChg chg="modSp">
        <pc:chgData name="David Buck" userId="f4216ba7-db66-45bd-9910-b3c7d34d0b22" providerId="ADAL" clId="{1D3C134F-7045-4AE1-8A0E-E26CAAF0D1BA}" dt="2020-10-14T06:54:29.433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1D3C134F-7045-4AE1-8A0E-E26CAAF0D1BA}" dt="2020-10-14T06:54:29.433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1D3C134F-7045-4AE1-8A0E-E26CAAF0D1BA}" dt="2020-10-14T06:56:16.185" v="12" actId="15"/>
        <pc:sldMkLst>
          <pc:docMk/>
          <pc:sldMk cId="1379057335" sldId="257"/>
        </pc:sldMkLst>
        <pc:spChg chg="mod">
          <ac:chgData name="David Buck" userId="f4216ba7-db66-45bd-9910-b3c7d34d0b22" providerId="ADAL" clId="{1D3C134F-7045-4AE1-8A0E-E26CAAF0D1BA}" dt="2020-10-14T06:55:42.545" v="7" actId="14100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1D3C134F-7045-4AE1-8A0E-E26CAAF0D1BA}" dt="2020-10-14T06:56:16.185" v="12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1D3C134F-7045-4AE1-8A0E-E26CAAF0D1BA}" dt="2020-10-14T07:13:26.443" v="1243" actId="5793"/>
        <pc:sldMkLst>
          <pc:docMk/>
          <pc:sldMk cId="1876565685" sldId="258"/>
        </pc:sldMkLst>
        <pc:spChg chg="mod">
          <ac:chgData name="David Buck" userId="f4216ba7-db66-45bd-9910-b3c7d34d0b22" providerId="ADAL" clId="{1D3C134F-7045-4AE1-8A0E-E26CAAF0D1BA}" dt="2020-10-14T07:13:05.369" v="1202" actId="14100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1D3C134F-7045-4AE1-8A0E-E26CAAF0D1BA}" dt="2020-10-14T07:13:26.443" v="1243" actId="5793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1D3C134F-7045-4AE1-8A0E-E26CAAF0D1BA}" dt="2020-10-14T07:07:57.268" v="798" actId="14100"/>
        <pc:sldMkLst>
          <pc:docMk/>
          <pc:sldMk cId="1317458023" sldId="259"/>
        </pc:sldMkLst>
        <pc:spChg chg="mod">
          <ac:chgData name="David Buck" userId="f4216ba7-db66-45bd-9910-b3c7d34d0b22" providerId="ADAL" clId="{1D3C134F-7045-4AE1-8A0E-E26CAAF0D1BA}" dt="2020-10-14T06:56:28.559" v="14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1D3C134F-7045-4AE1-8A0E-E26CAAF0D1BA}" dt="2020-10-14T07:07:57.268" v="798" actId="14100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1D3C134F-7045-4AE1-8A0E-E26CAAF0D1BA}" dt="2020-10-14T07:29:41.516" v="2096" actId="5793"/>
        <pc:sldMkLst>
          <pc:docMk/>
          <pc:sldMk cId="2613211926" sldId="260"/>
        </pc:sldMkLst>
        <pc:spChg chg="mod">
          <ac:chgData name="David Buck" userId="f4216ba7-db66-45bd-9910-b3c7d34d0b22" providerId="ADAL" clId="{1D3C134F-7045-4AE1-8A0E-E26CAAF0D1BA}" dt="2020-10-14T07:23:05.634" v="1388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1D3C134F-7045-4AE1-8A0E-E26CAAF0D1BA}" dt="2020-10-14T07:29:41.516" v="2096" actId="5793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1D3C134F-7045-4AE1-8A0E-E26CAAF0D1BA}" dt="2020-10-14T07:33:05.923" v="2451"/>
        <pc:sldMkLst>
          <pc:docMk/>
          <pc:sldMk cId="2007236722" sldId="261"/>
        </pc:sldMkLst>
        <pc:spChg chg="mod">
          <ac:chgData name="David Buck" userId="f4216ba7-db66-45bd-9910-b3c7d34d0b22" providerId="ADAL" clId="{1D3C134F-7045-4AE1-8A0E-E26CAAF0D1BA}" dt="2020-10-14T07:33:05.923" v="2451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1D3C134F-7045-4AE1-8A0E-E26CAAF0D1BA}" dt="2020-10-14T07:35:23.829" v="2466" actId="20577"/>
        <pc:sldMkLst>
          <pc:docMk/>
          <pc:sldMk cId="292029142" sldId="262"/>
        </pc:sldMkLst>
        <pc:spChg chg="mod">
          <ac:chgData name="David Buck" userId="f4216ba7-db66-45bd-9910-b3c7d34d0b22" providerId="ADAL" clId="{1D3C134F-7045-4AE1-8A0E-E26CAAF0D1BA}" dt="2020-10-14T07:12:38.177" v="1181" actId="14100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1D3C134F-7045-4AE1-8A0E-E26CAAF0D1BA}" dt="2020-10-14T07:35:23.829" v="2466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1D3C134F-7045-4AE1-8A0E-E26CAAF0D1BA}" dt="2020-10-14T07:32:20.961" v="2448" actId="27636"/>
        <pc:sldMkLst>
          <pc:docMk/>
          <pc:sldMk cId="1010105321" sldId="263"/>
        </pc:sldMkLst>
        <pc:spChg chg="mod">
          <ac:chgData name="David Buck" userId="f4216ba7-db66-45bd-9910-b3c7d34d0b22" providerId="ADAL" clId="{1D3C134F-7045-4AE1-8A0E-E26CAAF0D1BA}" dt="2020-10-14T07:14:53.320" v="1359" actId="27636"/>
          <ac:spMkLst>
            <pc:docMk/>
            <pc:sldMk cId="1010105321" sldId="263"/>
            <ac:spMk id="2" creationId="{6F6BDABC-9C0B-4C34-B676-D43906E8E3F7}"/>
          </ac:spMkLst>
        </pc:spChg>
        <pc:spChg chg="mod">
          <ac:chgData name="David Buck" userId="f4216ba7-db66-45bd-9910-b3c7d34d0b22" providerId="ADAL" clId="{1D3C134F-7045-4AE1-8A0E-E26CAAF0D1BA}" dt="2020-10-14T07:32:20.961" v="2448" actId="27636"/>
          <ac:spMkLst>
            <pc:docMk/>
            <pc:sldMk cId="1010105321" sldId="263"/>
            <ac:spMk id="3" creationId="{4610BE09-4147-4111-9C56-1D958A1A7584}"/>
          </ac:spMkLst>
        </pc:spChg>
      </pc:sldChg>
      <pc:sldChg chg="modSp add">
        <pc:chgData name="David Buck" userId="f4216ba7-db66-45bd-9910-b3c7d34d0b22" providerId="ADAL" clId="{1D3C134F-7045-4AE1-8A0E-E26CAAF0D1BA}" dt="2020-10-14T07:33:18.224" v="2452" actId="20577"/>
        <pc:sldMkLst>
          <pc:docMk/>
          <pc:sldMk cId="2159200178" sldId="264"/>
        </pc:sldMkLst>
        <pc:spChg chg="mod">
          <ac:chgData name="David Buck" userId="f4216ba7-db66-45bd-9910-b3c7d34d0b22" providerId="ADAL" clId="{1D3C134F-7045-4AE1-8A0E-E26CAAF0D1BA}" dt="2020-10-14T07:05:39.956" v="691" actId="14100"/>
          <ac:spMkLst>
            <pc:docMk/>
            <pc:sldMk cId="2159200178" sldId="264"/>
            <ac:spMk id="2" creationId="{F888F296-CEFF-430E-8291-9071727E6AB0}"/>
          </ac:spMkLst>
        </pc:spChg>
        <pc:spChg chg="mod">
          <ac:chgData name="David Buck" userId="f4216ba7-db66-45bd-9910-b3c7d34d0b22" providerId="ADAL" clId="{1D3C134F-7045-4AE1-8A0E-E26CAAF0D1BA}" dt="2020-10-14T07:33:18.224" v="2452" actId="20577"/>
          <ac:spMkLst>
            <pc:docMk/>
            <pc:sldMk cId="2159200178" sldId="264"/>
            <ac:spMk id="3" creationId="{FC422C48-537B-4C6D-AC5A-D07714D6CBD3}"/>
          </ac:spMkLst>
        </pc:spChg>
      </pc:sldChg>
    </pc:docChg>
  </pc:docChgLst>
  <pc:docChgLst>
    <pc:chgData name="David Buck" userId="f4216ba7-db66-45bd-9910-b3c7d34d0b22" providerId="ADAL" clId="{48DAA9C1-B4A9-4E66-9DB5-7F7185BE1C48}"/>
    <pc:docChg chg="undo custSel addSld modSld">
      <pc:chgData name="David Buck" userId="f4216ba7-db66-45bd-9910-b3c7d34d0b22" providerId="ADAL" clId="{48DAA9C1-B4A9-4E66-9DB5-7F7185BE1C48}" dt="2020-10-14T05:10:07.221" v="3672" actId="20577"/>
      <pc:docMkLst>
        <pc:docMk/>
      </pc:docMkLst>
      <pc:sldChg chg="modSp">
        <pc:chgData name="David Buck" userId="f4216ba7-db66-45bd-9910-b3c7d34d0b22" providerId="ADAL" clId="{48DAA9C1-B4A9-4E66-9DB5-7F7185BE1C48}" dt="2020-10-07T05:57:07.101" v="2" actId="20577"/>
        <pc:sldMkLst>
          <pc:docMk/>
          <pc:sldMk cId="3915090588" sldId="256"/>
        </pc:sldMkLst>
        <pc:spChg chg="mod">
          <ac:chgData name="David Buck" userId="f4216ba7-db66-45bd-9910-b3c7d34d0b22" providerId="ADAL" clId="{48DAA9C1-B4A9-4E66-9DB5-7F7185BE1C48}" dt="2020-10-07T05:57:07.101" v="2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DAA9C1-B4A9-4E66-9DB5-7F7185BE1C48}" dt="2020-10-07T06:02:13.926" v="121" actId="15"/>
        <pc:sldMkLst>
          <pc:docMk/>
          <pc:sldMk cId="1379057335" sldId="257"/>
        </pc:sldMkLst>
        <pc:spChg chg="mod">
          <ac:chgData name="David Buck" userId="f4216ba7-db66-45bd-9910-b3c7d34d0b22" providerId="ADAL" clId="{48DAA9C1-B4A9-4E66-9DB5-7F7185BE1C48}" dt="2020-10-07T05:58:34.520" v="11" actId="255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8DAA9C1-B4A9-4E66-9DB5-7F7185BE1C48}" dt="2020-10-07T06:02:13.926" v="121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8DAA9C1-B4A9-4E66-9DB5-7F7185BE1C48}" dt="2020-10-07T06:27:17.979" v="1488" actId="20577"/>
        <pc:sldMkLst>
          <pc:docMk/>
          <pc:sldMk cId="1876565685" sldId="258"/>
        </pc:sldMkLst>
        <pc:spChg chg="mod">
          <ac:chgData name="David Buck" userId="f4216ba7-db66-45bd-9910-b3c7d34d0b22" providerId="ADAL" clId="{48DAA9C1-B4A9-4E66-9DB5-7F7185BE1C48}" dt="2020-10-07T06:27:17.979" v="1488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8DAA9C1-B4A9-4E66-9DB5-7F7185BE1C48}" dt="2020-10-07T06:27:10.596" v="1487" actId="27636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8DAA9C1-B4A9-4E66-9DB5-7F7185BE1C48}" dt="2020-10-07T06:20:02.890" v="713" actId="20577"/>
        <pc:sldMkLst>
          <pc:docMk/>
          <pc:sldMk cId="1317458023" sldId="259"/>
        </pc:sldMkLst>
        <pc:spChg chg="mod">
          <ac:chgData name="David Buck" userId="f4216ba7-db66-45bd-9910-b3c7d34d0b22" providerId="ADAL" clId="{48DAA9C1-B4A9-4E66-9DB5-7F7185BE1C48}" dt="2020-10-07T06:02:22.268" v="123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DAA9C1-B4A9-4E66-9DB5-7F7185BE1C48}" dt="2020-10-07T06:20:02.890" v="713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DAA9C1-B4A9-4E66-9DB5-7F7185BE1C48}" dt="2020-10-14T05:07:42.924" v="3518" actId="20577"/>
        <pc:sldMkLst>
          <pc:docMk/>
          <pc:sldMk cId="2613211926" sldId="260"/>
        </pc:sldMkLst>
        <pc:spChg chg="mod">
          <ac:chgData name="David Buck" userId="f4216ba7-db66-45bd-9910-b3c7d34d0b22" providerId="ADAL" clId="{48DAA9C1-B4A9-4E66-9DB5-7F7185BE1C48}" dt="2020-10-14T05:07:42.924" v="3518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DAA9C1-B4A9-4E66-9DB5-7F7185BE1C48}" dt="2020-10-07T07:03:45.604" v="3455"/>
        <pc:sldMkLst>
          <pc:docMk/>
          <pc:sldMk cId="2007236722" sldId="261"/>
        </pc:sldMkLst>
        <pc:spChg chg="mod">
          <ac:chgData name="David Buck" userId="f4216ba7-db66-45bd-9910-b3c7d34d0b22" providerId="ADAL" clId="{48DAA9C1-B4A9-4E66-9DB5-7F7185BE1C48}" dt="2020-10-07T07:03:45.604" v="3455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DAA9C1-B4A9-4E66-9DB5-7F7185BE1C48}" dt="2020-10-14T05:10:07.221" v="3672" actId="20577"/>
        <pc:sldMkLst>
          <pc:docMk/>
          <pc:sldMk cId="292029142" sldId="262"/>
        </pc:sldMkLst>
        <pc:spChg chg="mod">
          <ac:chgData name="David Buck" userId="f4216ba7-db66-45bd-9910-b3c7d34d0b22" providerId="ADAL" clId="{48DAA9C1-B4A9-4E66-9DB5-7F7185BE1C48}" dt="2020-10-07T07:00:41.547" v="3381" actId="14100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DAA9C1-B4A9-4E66-9DB5-7F7185BE1C48}" dt="2020-10-14T05:10:07.221" v="3672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 add">
        <pc:chgData name="David Buck" userId="f4216ba7-db66-45bd-9910-b3c7d34d0b22" providerId="ADAL" clId="{48DAA9C1-B4A9-4E66-9DB5-7F7185BE1C48}" dt="2020-10-07T06:56:45.315" v="3174" actId="20577"/>
        <pc:sldMkLst>
          <pc:docMk/>
          <pc:sldMk cId="1010105321" sldId="263"/>
        </pc:sldMkLst>
        <pc:spChg chg="mod">
          <ac:chgData name="David Buck" userId="f4216ba7-db66-45bd-9910-b3c7d34d0b22" providerId="ADAL" clId="{48DAA9C1-B4A9-4E66-9DB5-7F7185BE1C48}" dt="2020-10-07T06:28:49.521" v="1540" actId="20577"/>
          <ac:spMkLst>
            <pc:docMk/>
            <pc:sldMk cId="1010105321" sldId="263"/>
            <ac:spMk id="2" creationId="{6F6BDABC-9C0B-4C34-B676-D43906E8E3F7}"/>
          </ac:spMkLst>
        </pc:spChg>
        <pc:spChg chg="mod">
          <ac:chgData name="David Buck" userId="f4216ba7-db66-45bd-9910-b3c7d34d0b22" providerId="ADAL" clId="{48DAA9C1-B4A9-4E66-9DB5-7F7185BE1C48}" dt="2020-10-07T06:56:45.315" v="3174" actId="20577"/>
          <ac:spMkLst>
            <pc:docMk/>
            <pc:sldMk cId="1010105321" sldId="263"/>
            <ac:spMk id="3" creationId="{4610BE09-4147-4111-9C56-1D958A1A7584}"/>
          </ac:spMkLst>
        </pc:spChg>
      </pc:sldChg>
    </pc:docChg>
  </pc:docChgLst>
  <pc:docChgLst>
    <pc:chgData name="David Buck" userId="f4216ba7-db66-45bd-9910-b3c7d34d0b22" providerId="ADAL" clId="{4B2591B1-E47E-4194-8103-DBC6F0A3F6DD}"/>
    <pc:docChg chg="undo custSel addSld delSld modSld">
      <pc:chgData name="David Buck" userId="f4216ba7-db66-45bd-9910-b3c7d34d0b22" providerId="ADAL" clId="{4B2591B1-E47E-4194-8103-DBC6F0A3F6DD}" dt="2020-10-14T06:50:53.936" v="1574" actId="33524"/>
      <pc:docMkLst>
        <pc:docMk/>
      </pc:docMkLst>
      <pc:sldChg chg="modSp">
        <pc:chgData name="David Buck" userId="f4216ba7-db66-45bd-9910-b3c7d34d0b22" providerId="ADAL" clId="{4B2591B1-E47E-4194-8103-DBC6F0A3F6DD}" dt="2020-10-14T05:11:14.739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B2591B1-E47E-4194-8103-DBC6F0A3F6DD}" dt="2020-10-14T05:11:14.739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B2591B1-E47E-4194-8103-DBC6F0A3F6DD}" dt="2020-10-14T06:50:53.936" v="1574" actId="33524"/>
        <pc:sldMkLst>
          <pc:docMk/>
          <pc:sldMk cId="1379057335" sldId="257"/>
        </pc:sldMkLst>
        <pc:spChg chg="mod">
          <ac:chgData name="David Buck" userId="f4216ba7-db66-45bd-9910-b3c7d34d0b22" providerId="ADAL" clId="{4B2591B1-E47E-4194-8103-DBC6F0A3F6DD}" dt="2020-10-14T05:11:41.973" v="22" actId="14100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B2591B1-E47E-4194-8103-DBC6F0A3F6DD}" dt="2020-10-14T06:50:53.936" v="1574" actId="33524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B2591B1-E47E-4194-8103-DBC6F0A3F6DD}" dt="2020-10-14T05:30:07.874" v="1212" actId="20577"/>
        <pc:sldMkLst>
          <pc:docMk/>
          <pc:sldMk cId="1876565685" sldId="258"/>
        </pc:sldMkLst>
        <pc:spChg chg="mod">
          <ac:chgData name="David Buck" userId="f4216ba7-db66-45bd-9910-b3c7d34d0b22" providerId="ADAL" clId="{4B2591B1-E47E-4194-8103-DBC6F0A3F6DD}" dt="2020-10-14T05:29:49.328" v="1184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B2591B1-E47E-4194-8103-DBC6F0A3F6DD}" dt="2020-10-14T05:30:07.874" v="1212" actId="20577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B2591B1-E47E-4194-8103-DBC6F0A3F6DD}" dt="2020-10-14T05:24:15.160" v="816" actId="20577"/>
        <pc:sldMkLst>
          <pc:docMk/>
          <pc:sldMk cId="1317458023" sldId="259"/>
        </pc:sldMkLst>
        <pc:spChg chg="mod">
          <ac:chgData name="David Buck" userId="f4216ba7-db66-45bd-9910-b3c7d34d0b22" providerId="ADAL" clId="{4B2591B1-E47E-4194-8103-DBC6F0A3F6DD}" dt="2020-10-14T05:15:14.015" v="71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B2591B1-E47E-4194-8103-DBC6F0A3F6DD}" dt="2020-10-14T05:24:15.160" v="816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B2591B1-E47E-4194-8103-DBC6F0A3F6DD}" dt="2020-10-14T05:33:31.195" v="1380" actId="20577"/>
        <pc:sldMkLst>
          <pc:docMk/>
          <pc:sldMk cId="2613211926" sldId="260"/>
        </pc:sldMkLst>
        <pc:spChg chg="mod">
          <ac:chgData name="David Buck" userId="f4216ba7-db66-45bd-9910-b3c7d34d0b22" providerId="ADAL" clId="{4B2591B1-E47E-4194-8103-DBC6F0A3F6DD}" dt="2020-10-14T05:30:24.199" v="1216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B2591B1-E47E-4194-8103-DBC6F0A3F6DD}" dt="2020-10-14T05:33:31.195" v="1380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B2591B1-E47E-4194-8103-DBC6F0A3F6DD}" dt="2020-10-14T05:35:21.657" v="1431" actId="20577"/>
        <pc:sldMkLst>
          <pc:docMk/>
          <pc:sldMk cId="2007236722" sldId="261"/>
        </pc:sldMkLst>
        <pc:spChg chg="mod">
          <ac:chgData name="David Buck" userId="f4216ba7-db66-45bd-9910-b3c7d34d0b22" providerId="ADAL" clId="{4B2591B1-E47E-4194-8103-DBC6F0A3F6DD}" dt="2020-10-14T05:35:13.435" v="1429" actId="14100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4B2591B1-E47E-4194-8103-DBC6F0A3F6DD}" dt="2020-10-14T05:35:21.657" v="1431" actId="20577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B2591B1-E47E-4194-8103-DBC6F0A3F6DD}" dt="2020-10-14T05:38:38.214" v="1565" actId="20577"/>
        <pc:sldMkLst>
          <pc:docMk/>
          <pc:sldMk cId="292029142" sldId="262"/>
        </pc:sldMkLst>
        <pc:spChg chg="mod">
          <ac:chgData name="David Buck" userId="f4216ba7-db66-45bd-9910-b3c7d34d0b22" providerId="ADAL" clId="{4B2591B1-E47E-4194-8103-DBC6F0A3F6DD}" dt="2020-10-14T05:26:33.573" v="941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B2591B1-E47E-4194-8103-DBC6F0A3F6DD}" dt="2020-10-14T05:38:38.214" v="1565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4B2591B1-E47E-4194-8103-DBC6F0A3F6DD}" dt="2020-10-14T05:30:15.871" v="1214" actId="20577"/>
        <pc:sldMkLst>
          <pc:docMk/>
          <pc:sldMk cId="1010105321" sldId="263"/>
        </pc:sldMkLst>
        <pc:spChg chg="mod">
          <ac:chgData name="David Buck" userId="f4216ba7-db66-45bd-9910-b3c7d34d0b22" providerId="ADAL" clId="{4B2591B1-E47E-4194-8103-DBC6F0A3F6DD}" dt="2020-10-14T05:30:15.871" v="1214" actId="20577"/>
          <ac:spMkLst>
            <pc:docMk/>
            <pc:sldMk cId="1010105321" sldId="263"/>
            <ac:spMk id="2" creationId="{6F6BDABC-9C0B-4C34-B676-D43906E8E3F7}"/>
          </ac:spMkLst>
        </pc:spChg>
      </pc:sldChg>
      <pc:sldChg chg="modSp add del">
        <pc:chgData name="David Buck" userId="f4216ba7-db66-45bd-9910-b3c7d34d0b22" providerId="ADAL" clId="{4B2591B1-E47E-4194-8103-DBC6F0A3F6DD}" dt="2020-10-14T05:15:20.935" v="72" actId="2696"/>
        <pc:sldMkLst>
          <pc:docMk/>
          <pc:sldMk cId="148140178" sldId="264"/>
        </pc:sldMkLst>
        <pc:spChg chg="mod">
          <ac:chgData name="David Buck" userId="f4216ba7-db66-45bd-9910-b3c7d34d0b22" providerId="ADAL" clId="{4B2591B1-E47E-4194-8103-DBC6F0A3F6DD}" dt="2020-10-14T05:14:31.835" v="68" actId="27636"/>
          <ac:spMkLst>
            <pc:docMk/>
            <pc:sldMk cId="148140178" sldId="264"/>
            <ac:spMk id="2" creationId="{A66DFD13-A403-4191-B181-5D77CDB8BB1A}"/>
          </ac:spMkLst>
        </pc:spChg>
      </pc:sldChg>
    </pc:docChg>
  </pc:docChgLst>
  <pc:docChgLst>
    <pc:chgData name="David Buck" userId="f4216ba7-db66-45bd-9910-b3c7d34d0b22" providerId="ADAL" clId="{AB0AD555-A788-4BF4-9C13-AABFEB287486}"/>
    <pc:docChg chg="custSel addSld modSld sldOrd">
      <pc:chgData name="David Buck" userId="f4216ba7-db66-45bd-9910-b3c7d34d0b22" providerId="ADAL" clId="{AB0AD555-A788-4BF4-9C13-AABFEB287486}" dt="2020-10-07T03:43:23.229" v="1624" actId="113"/>
      <pc:docMkLst>
        <pc:docMk/>
      </pc:docMkLst>
      <pc:sldChg chg="modSp">
        <pc:chgData name="David Buck" userId="f4216ba7-db66-45bd-9910-b3c7d34d0b22" providerId="ADAL" clId="{AB0AD555-A788-4BF4-9C13-AABFEB287486}" dt="2020-10-07T02:23:54.656" v="15" actId="20577"/>
        <pc:sldMkLst>
          <pc:docMk/>
          <pc:sldMk cId="3915090588" sldId="256"/>
        </pc:sldMkLst>
        <pc:spChg chg="mod">
          <ac:chgData name="David Buck" userId="f4216ba7-db66-45bd-9910-b3c7d34d0b22" providerId="ADAL" clId="{AB0AD555-A788-4BF4-9C13-AABFEB287486}" dt="2020-10-07T02:23:54.656" v="15" actId="20577"/>
          <ac:spMkLst>
            <pc:docMk/>
            <pc:sldMk cId="3915090588" sldId="256"/>
            <ac:spMk id="2" creationId="{CE7E2B19-BD58-4482-9AE0-A9AC0E0B4C5E}"/>
          </ac:spMkLst>
        </pc:spChg>
      </pc:sldChg>
      <pc:sldChg chg="modSp">
        <pc:chgData name="David Buck" userId="f4216ba7-db66-45bd-9910-b3c7d34d0b22" providerId="ADAL" clId="{AB0AD555-A788-4BF4-9C13-AABFEB287486}" dt="2020-10-07T03:41:28.505" v="1623" actId="20577"/>
        <pc:sldMkLst>
          <pc:docMk/>
          <pc:sldMk cId="1379057335" sldId="257"/>
        </pc:sldMkLst>
        <pc:spChg chg="mod">
          <ac:chgData name="David Buck" userId="f4216ba7-db66-45bd-9910-b3c7d34d0b22" providerId="ADAL" clId="{AB0AD555-A788-4BF4-9C13-AABFEB287486}" dt="2020-10-07T03:41:28.505" v="162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B0AD555-A788-4BF4-9C13-AABFEB287486}" dt="2020-10-07T03:43:23.229" v="1624" actId="113"/>
        <pc:sldMkLst>
          <pc:docMk/>
          <pc:sldMk cId="1876565685" sldId="258"/>
        </pc:sldMkLst>
        <pc:spChg chg="mod">
          <ac:chgData name="David Buck" userId="f4216ba7-db66-45bd-9910-b3c7d34d0b22" providerId="ADAL" clId="{AB0AD555-A788-4BF4-9C13-AABFEB287486}" dt="2020-10-07T03:43:23.229" v="1624" actId="113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B0AD555-A788-4BF4-9C13-AABFEB287486}" dt="2020-10-07T03:39:07.572" v="1429" actId="6549"/>
          <ac:spMkLst>
            <pc:docMk/>
            <pc:sldMk cId="1876565685" sldId="258"/>
            <ac:spMk id="3" creationId="{543ED540-3648-4CD0-A5FB-E15E5295FF40}"/>
          </ac:spMkLst>
        </pc:spChg>
      </pc:sldChg>
      <pc:sldChg chg="modSp ord">
        <pc:chgData name="David Buck" userId="f4216ba7-db66-45bd-9910-b3c7d34d0b22" providerId="ADAL" clId="{AB0AD555-A788-4BF4-9C13-AABFEB287486}" dt="2020-10-07T03:26:12.118" v="1360" actId="20577"/>
        <pc:sldMkLst>
          <pc:docMk/>
          <pc:sldMk cId="1317458023" sldId="259"/>
        </pc:sldMkLst>
        <pc:spChg chg="mod">
          <ac:chgData name="David Buck" userId="f4216ba7-db66-45bd-9910-b3c7d34d0b22" providerId="ADAL" clId="{AB0AD555-A788-4BF4-9C13-AABFEB287486}" dt="2020-10-07T03:26:12.118" v="1360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B0AD555-A788-4BF4-9C13-AABFEB287486}" dt="2020-10-07T02:53:06.810" v="1201" actId="6549"/>
        <pc:sldMkLst>
          <pc:docMk/>
          <pc:sldMk cId="2613211926" sldId="260"/>
        </pc:sldMkLst>
        <pc:spChg chg="mod">
          <ac:chgData name="David Buck" userId="f4216ba7-db66-45bd-9910-b3c7d34d0b22" providerId="ADAL" clId="{AB0AD555-A788-4BF4-9C13-AABFEB287486}" dt="2020-10-07T02:53:06.810" v="1201" actId="6549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B0AD555-A788-4BF4-9C13-AABFEB287486}" dt="2020-10-07T03:14:51.098" v="1211" actId="313"/>
        <pc:sldMkLst>
          <pc:docMk/>
          <pc:sldMk cId="2007236722" sldId="261"/>
        </pc:sldMkLst>
        <pc:spChg chg="mod">
          <ac:chgData name="David Buck" userId="f4216ba7-db66-45bd-9910-b3c7d34d0b22" providerId="ADAL" clId="{AB0AD555-A788-4BF4-9C13-AABFEB287486}" dt="2020-10-07T03:14:51.098" v="1211" actId="313"/>
          <ac:spMkLst>
            <pc:docMk/>
            <pc:sldMk cId="2007236722" sldId="261"/>
            <ac:spMk id="3" creationId="{176E987B-D186-4FF0-B194-AFB05F1844F1}"/>
          </ac:spMkLst>
        </pc:spChg>
      </pc:sldChg>
      <pc:sldChg chg="modSp add">
        <pc:chgData name="David Buck" userId="f4216ba7-db66-45bd-9910-b3c7d34d0b22" providerId="ADAL" clId="{AB0AD555-A788-4BF4-9C13-AABFEB287486}" dt="2020-10-07T03:15:53.582" v="1343" actId="20577"/>
        <pc:sldMkLst>
          <pc:docMk/>
          <pc:sldMk cId="292029142" sldId="262"/>
        </pc:sldMkLst>
        <pc:spChg chg="mod">
          <ac:chgData name="David Buck" userId="f4216ba7-db66-45bd-9910-b3c7d34d0b22" providerId="ADAL" clId="{AB0AD555-A788-4BF4-9C13-AABFEB287486}" dt="2020-10-07T02:34:37.116" v="24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B0AD555-A788-4BF4-9C13-AABFEB287486}" dt="2020-10-07T03:15:53.582" v="1343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  <pc:docChgLst>
    <pc:chgData name="David Buck" userId="f4216ba7-db66-45bd-9910-b3c7d34d0b22" providerId="ADAL" clId="{758F5562-A253-4B4D-AEDC-25AF16DBC736}"/>
    <pc:docChg chg="undo custSel addSld modSld">
      <pc:chgData name="David Buck" userId="f4216ba7-db66-45bd-9910-b3c7d34d0b22" providerId="ADAL" clId="{758F5562-A253-4B4D-AEDC-25AF16DBC736}" dt="2020-01-31T05:55:27.393" v="1045" actId="20577"/>
      <pc:docMkLst>
        <pc:docMk/>
      </pc:docMkLst>
      <pc:sldChg chg="modSp">
        <pc:chgData name="David Buck" userId="f4216ba7-db66-45bd-9910-b3c7d34d0b22" providerId="ADAL" clId="{758F5562-A253-4B4D-AEDC-25AF16DBC736}" dt="2020-01-31T05:53:36.668" v="993" actId="20577"/>
        <pc:sldMkLst>
          <pc:docMk/>
          <pc:sldMk cId="1379057335" sldId="257"/>
        </pc:sldMkLst>
        <pc:spChg chg="mod">
          <ac:chgData name="David Buck" userId="f4216ba7-db66-45bd-9910-b3c7d34d0b22" providerId="ADAL" clId="{758F5562-A253-4B4D-AEDC-25AF16DBC736}" dt="2020-01-31T05:53:36.668" v="99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 add">
        <pc:chgData name="David Buck" userId="f4216ba7-db66-45bd-9910-b3c7d34d0b22" providerId="ADAL" clId="{758F5562-A253-4B4D-AEDC-25AF16DBC736}" dt="2020-01-31T05:31:46.866" v="308" actId="14100"/>
        <pc:sldMkLst>
          <pc:docMk/>
          <pc:sldMk cId="1876565685" sldId="258"/>
        </pc:sldMkLst>
        <pc:spChg chg="mod">
          <ac:chgData name="David Buck" userId="f4216ba7-db66-45bd-9910-b3c7d34d0b22" providerId="ADAL" clId="{758F5562-A253-4B4D-AEDC-25AF16DBC736}" dt="2020-01-31T05:26:57.527" v="59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758F5562-A253-4B4D-AEDC-25AF16DBC736}" dt="2020-01-31T05:31:46.866" v="308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addSp delSp modSp add setBg">
        <pc:chgData name="David Buck" userId="f4216ba7-db66-45bd-9910-b3c7d34d0b22" providerId="ADAL" clId="{758F5562-A253-4B4D-AEDC-25AF16DBC736}" dt="2020-01-31T05:37:20.845" v="475" actId="15"/>
        <pc:sldMkLst>
          <pc:docMk/>
          <pc:sldMk cId="1317458023" sldId="259"/>
        </pc:sldMkLst>
        <pc:spChg chg="mod">
          <ac:chgData name="David Buck" userId="f4216ba7-db66-45bd-9910-b3c7d34d0b22" providerId="ADAL" clId="{758F5562-A253-4B4D-AEDC-25AF16DBC736}" dt="2020-01-31T05:32:53.666" v="343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58F5562-A253-4B4D-AEDC-25AF16DBC736}" dt="2020-01-31T05:37:20.845" v="475" actId="15"/>
          <ac:spMkLst>
            <pc:docMk/>
            <pc:sldMk cId="1317458023" sldId="259"/>
            <ac:spMk id="3" creationId="{82763FE1-BE07-4682-8446-3CFFC1A984D6}"/>
          </ac:spMkLst>
        </pc:spChg>
        <pc:spChg chg="add del">
          <ac:chgData name="David Buck" userId="f4216ba7-db66-45bd-9910-b3c7d34d0b22" providerId="ADAL" clId="{758F5562-A253-4B4D-AEDC-25AF16DBC736}" dt="2020-01-31T05:34:41.315" v="379"/>
          <ac:spMkLst>
            <pc:docMk/>
            <pc:sldMk cId="1317458023" sldId="259"/>
            <ac:spMk id="4" creationId="{7D253C1B-B61F-4A30-B6E4-816C708CB705}"/>
          </ac:spMkLst>
        </pc:sp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7" creationId="{AD86C1F1-0E27-4D3F-A991-E987900363F4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8" creationId="{5D713982-6B8D-4D2E-B57F-68B150E4A38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9" creationId="{AF23395B-4AB6-4ADA-9561-F2A52C9E2F5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0" creationId="{A5AB6861-0B5C-4087-A969-39CA93518333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1" creationId="{276A31FC-1CF2-4BF6-82EC-AD8717858FC8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2" creationId="{FC8F068A-894E-4AAA-8F8A-22EED6C8C05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3" creationId="{30757A96-F05A-47DA-AE76-D60E282AB1D9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4" creationId="{78D4FE53-8BFF-4703-B9F9-DA0B5998BEC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5" creationId="{20779673-91D1-4B91-A599-55B4EA1033D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6" creationId="{EA122A7C-23BB-42AB-84A4-4E396AA5482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7" creationId="{025AF22A-E536-4B75-8F4C-3D769485BE6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8" creationId="{30CE534B-CC8F-43C3-8C1E-94A044BF164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9" creationId="{711F9B96-CE2F-4156-BBB2-F3A1750F0F6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40" creationId="{24428DE9-1570-4B72-93F5-EF8F989020E5}"/>
          </ac:picMkLst>
        </pc:picChg>
      </pc:sldChg>
      <pc:sldChg chg="modSp add">
        <pc:chgData name="David Buck" userId="f4216ba7-db66-45bd-9910-b3c7d34d0b22" providerId="ADAL" clId="{758F5562-A253-4B4D-AEDC-25AF16DBC736}" dt="2020-01-31T05:50:44.887" v="929" actId="20577"/>
        <pc:sldMkLst>
          <pc:docMk/>
          <pc:sldMk cId="2613211926" sldId="260"/>
        </pc:sldMkLst>
        <pc:spChg chg="mod">
          <ac:chgData name="David Buck" userId="f4216ba7-db66-45bd-9910-b3c7d34d0b22" providerId="ADAL" clId="{758F5562-A253-4B4D-AEDC-25AF16DBC736}" dt="2020-01-31T05:37:55.764" v="493" actId="14100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58F5562-A253-4B4D-AEDC-25AF16DBC736}" dt="2020-01-31T05:50:44.887" v="92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add">
        <pc:chgData name="David Buck" userId="f4216ba7-db66-45bd-9910-b3c7d34d0b22" providerId="ADAL" clId="{758F5562-A253-4B4D-AEDC-25AF16DBC736}" dt="2020-01-31T05:55:27.393" v="1045" actId="20577"/>
        <pc:sldMkLst>
          <pc:docMk/>
          <pc:sldMk cId="2007236722" sldId="261"/>
        </pc:sldMkLst>
        <pc:spChg chg="mod">
          <ac:chgData name="David Buck" userId="f4216ba7-db66-45bd-9910-b3c7d34d0b22" providerId="ADAL" clId="{758F5562-A253-4B4D-AEDC-25AF16DBC736}" dt="2020-01-31T05:55:02.264" v="1042" actId="20577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758F5562-A253-4B4D-AEDC-25AF16DBC736}" dt="2020-01-31T05:55:27.393" v="1045" actId="20577"/>
          <ac:spMkLst>
            <pc:docMk/>
            <pc:sldMk cId="2007236722" sldId="261"/>
            <ac:spMk id="3" creationId="{176E987B-D186-4FF0-B194-AFB05F1844F1}"/>
          </ac:spMkLst>
        </pc:spChg>
      </pc:sldChg>
    </pc:docChg>
  </pc:docChgLst>
  <pc:docChgLst>
    <pc:chgData name="David Buck" userId="f4216ba7-db66-45bd-9910-b3c7d34d0b22" providerId="ADAL" clId="{4C8992D1-F7B2-480F-939C-80B69E0A4C7E}"/>
    <pc:docChg chg="modSld">
      <pc:chgData name="David Buck" userId="f4216ba7-db66-45bd-9910-b3c7d34d0b22" providerId="ADAL" clId="{4C8992D1-F7B2-480F-939C-80B69E0A4C7E}" dt="2020-12-02T03:05:07.534" v="3" actId="20577"/>
      <pc:docMkLst>
        <pc:docMk/>
      </pc:docMkLst>
      <pc:sldChg chg="modSp">
        <pc:chgData name="David Buck" userId="f4216ba7-db66-45bd-9910-b3c7d34d0b22" providerId="ADAL" clId="{4C8992D1-F7B2-480F-939C-80B69E0A4C7E}" dt="2020-12-02T03:04:16.773" v="2" actId="255"/>
        <pc:sldMkLst>
          <pc:docMk/>
          <pc:sldMk cId="1876565685" sldId="258"/>
        </pc:sldMkLst>
        <pc:spChg chg="mod">
          <ac:chgData name="David Buck" userId="f4216ba7-db66-45bd-9910-b3c7d34d0b22" providerId="ADAL" clId="{4C8992D1-F7B2-480F-939C-80B69E0A4C7E}" dt="2020-12-02T03:04:16.773" v="2" actId="255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C8992D1-F7B2-480F-939C-80B69E0A4C7E}" dt="2020-12-02T03:05:07.534" v="3" actId="20577"/>
        <pc:sldMkLst>
          <pc:docMk/>
          <pc:sldMk cId="2613211926" sldId="260"/>
        </pc:sldMkLst>
        <pc:spChg chg="mod">
          <ac:chgData name="David Buck" userId="f4216ba7-db66-45bd-9910-b3c7d34d0b22" providerId="ADAL" clId="{4C8992D1-F7B2-480F-939C-80B69E0A4C7E}" dt="2020-12-02T03:05:07.534" v="3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C8992D1-F7B2-480F-939C-80B69E0A4C7E}" dt="2020-12-02T03:03:18.890" v="0" actId="255"/>
        <pc:sldMkLst>
          <pc:docMk/>
          <pc:sldMk cId="2159200178" sldId="264"/>
        </pc:sldMkLst>
        <pc:spChg chg="mod">
          <ac:chgData name="David Buck" userId="f4216ba7-db66-45bd-9910-b3c7d34d0b22" providerId="ADAL" clId="{4C8992D1-F7B2-480F-939C-80B69E0A4C7E}" dt="2020-12-02T03:03:18.890" v="0" actId="255"/>
          <ac:spMkLst>
            <pc:docMk/>
            <pc:sldMk cId="2159200178" sldId="264"/>
            <ac:spMk id="3" creationId="{FC422C48-537B-4C6D-AC5A-D07714D6CB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B19-BD58-4482-9AE0-A9AC0E0B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ICTSAS432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3341-F97C-4D98-8B2D-6DB71BC5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en-AU" dirty="0"/>
              <a:t>Week 6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0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DE1-D9DB-45F3-BB3D-4D2AED5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62723"/>
          </a:xfrm>
        </p:spPr>
        <p:txBody>
          <a:bodyPr>
            <a:noAutofit/>
          </a:bodyPr>
          <a:lstStyle/>
          <a:p>
            <a:r>
              <a:rPr lang="en-AU" sz="2800" b="1" dirty="0"/>
              <a:t>Topic 1: </a:t>
            </a:r>
            <a:r>
              <a:rPr lang="en-AU" sz="2800" dirty="0"/>
              <a:t>Obtain appropriate components for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DFF-0160-438A-B182-AC53FA79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545"/>
            <a:ext cx="8596668" cy="4137103"/>
          </a:xfrm>
        </p:spPr>
        <p:txBody>
          <a:bodyPr>
            <a:normAutofit/>
          </a:bodyPr>
          <a:lstStyle/>
          <a:p>
            <a:r>
              <a:rPr lang="en-US" dirty="0"/>
              <a:t>The requirements:</a:t>
            </a:r>
          </a:p>
          <a:p>
            <a:pPr lvl="1"/>
            <a:r>
              <a:rPr lang="en-AU" dirty="0"/>
              <a:t>Obtain appropriate components for maintenance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context with Lecturer:</a:t>
            </a:r>
          </a:p>
          <a:p>
            <a:pPr lvl="1"/>
            <a:r>
              <a:rPr lang="en-AU" dirty="0"/>
              <a:t>How are appropriate components for an IT support or maintenance activity approved and purchased?</a:t>
            </a:r>
            <a:endParaRPr lang="en-AU" sz="2200" dirty="0"/>
          </a:p>
          <a:p>
            <a:pPr lvl="1"/>
            <a:r>
              <a:rPr lang="en-AU" dirty="0"/>
              <a:t>What are additional factors affecting the approval and purchasing processes?</a:t>
            </a:r>
            <a:endParaRPr lang="en-AU" sz="2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10F-4D5C-4DF6-93C6-7DD786C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/>
          </a:bodyPr>
          <a:lstStyle/>
          <a:p>
            <a:r>
              <a:rPr lang="en-AU" sz="2800" dirty="0"/>
              <a:t>Week 6 Learning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3FE1-BE07-4682-8446-3CFFC1A9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254"/>
            <a:ext cx="8596668" cy="4583151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Review from last week:</a:t>
            </a:r>
          </a:p>
          <a:p>
            <a:pPr lvl="1"/>
            <a:r>
              <a:rPr lang="en-AU" dirty="0"/>
              <a:t>The continued relevance of using appropriate documentation when performing Technical Support activities.</a:t>
            </a:r>
          </a:p>
          <a:p>
            <a:pPr lvl="1"/>
            <a:r>
              <a:rPr lang="en-AU" dirty="0"/>
              <a:t>IT Vendors or MSPs use their Helpdesk systems when prioritising and processing support requests.</a:t>
            </a:r>
          </a:p>
          <a:p>
            <a:pPr lvl="1"/>
            <a:r>
              <a:rPr lang="en-AU" dirty="0"/>
              <a:t>IT Vendors also produce and provide support information, generally an email quoting the helpdesk ticket number and the nature of the support request to the approved customer contact person.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4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F296-CEFF-430E-8291-9071727E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337"/>
          </a:xfrm>
        </p:spPr>
        <p:txBody>
          <a:bodyPr>
            <a:normAutofit/>
          </a:bodyPr>
          <a:lstStyle/>
          <a:p>
            <a:r>
              <a:rPr lang="en-AU" sz="2800" dirty="0"/>
              <a:t>Week 6 Content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2C48-537B-4C6D-AC5A-D07714D6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415"/>
            <a:ext cx="8596668" cy="4973444"/>
          </a:xfrm>
        </p:spPr>
        <p:txBody>
          <a:bodyPr>
            <a:normAutofit fontScale="92500"/>
          </a:bodyPr>
          <a:lstStyle/>
          <a:p>
            <a:r>
              <a:rPr lang="en-AU" dirty="0"/>
              <a:t>The appropriate components, or computer systems, are approved by an organisation according to:</a:t>
            </a:r>
          </a:p>
          <a:p>
            <a:pPr lvl="1"/>
            <a:r>
              <a:rPr lang="en-AU" dirty="0"/>
              <a:t>Technical suitability and compliance to required support and maintenance activity.</a:t>
            </a:r>
          </a:p>
          <a:p>
            <a:pPr lvl="1"/>
            <a:r>
              <a:rPr lang="en-AU" dirty="0"/>
              <a:t> Approved purchases guidelines relating price, performance, reliability and availability.</a:t>
            </a:r>
          </a:p>
          <a:p>
            <a:pPr lvl="1"/>
            <a:r>
              <a:rPr lang="en-AU" dirty="0"/>
              <a:t>Existing generic structured agreement in place, such as a Common Use Agreement (CUA), used by multiple large government agencies. [see attached sample – skim read only as long document]</a:t>
            </a:r>
          </a:p>
          <a:p>
            <a:pPr lvl="1"/>
            <a:r>
              <a:rPr lang="en-AU" dirty="0"/>
              <a:t>Whole of government initiatives such as Common Operating Environment (COE), such as the government standard or recommendation for Windows operating system – such as Windows 10.</a:t>
            </a:r>
          </a:p>
          <a:p>
            <a:pPr lvl="1"/>
            <a:r>
              <a:rPr lang="en-AU" dirty="0"/>
              <a:t>Compliance, at a lower level, with specific Service Level Agreements (SLA) that relate to discrete items of approved hardware and software. [see attached sample]</a:t>
            </a:r>
          </a:p>
          <a:p>
            <a:pPr lvl="1"/>
            <a:r>
              <a:rPr lang="en-AU" dirty="0"/>
              <a:t>Additional requirements relating to community acceptance and sustainability issues, these requirements are catered for specifically in a SLA, and generically in a CUA.</a:t>
            </a:r>
          </a:p>
          <a:p>
            <a:endParaRPr lang="en-AU" dirty="0"/>
          </a:p>
          <a:p>
            <a:r>
              <a:rPr lang="en-AU" sz="1600" dirty="0"/>
              <a:t>Please refer to the attached example documents relating to SLAs and a CUA.</a:t>
            </a:r>
          </a:p>
        </p:txBody>
      </p:sp>
    </p:spTree>
    <p:extLst>
      <p:ext uri="{BB962C8B-B14F-4D97-AF65-F5344CB8AC3E}">
        <p14:creationId xmlns:p14="http://schemas.microsoft.com/office/powerpoint/2010/main" val="21592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5AF-F6D5-44ED-A942-B89057E9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1806"/>
            <a:ext cx="8596668" cy="769434"/>
          </a:xfrm>
        </p:spPr>
        <p:txBody>
          <a:bodyPr>
            <a:normAutofit/>
          </a:bodyPr>
          <a:lstStyle/>
          <a:p>
            <a:r>
              <a:rPr lang="en-AU" sz="2800" dirty="0"/>
              <a:t>Activity 1: Add a virtual printer to a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4CB0-C848-4185-9943-3944672A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893"/>
            <a:ext cx="8596668" cy="459430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In this activity the lecturer will first demonstrate on how to add a virtual printer to a VM running Windows 10 using a TCP/IP address.</a:t>
            </a:r>
          </a:p>
          <a:p>
            <a:endParaRPr lang="en-AU" dirty="0"/>
          </a:p>
          <a:p>
            <a:r>
              <a:rPr lang="en-AU" dirty="0"/>
              <a:t>We will fully document the addition of the printer to the VM in an acceptable manner as part of this activity.</a:t>
            </a:r>
          </a:p>
          <a:p>
            <a:endParaRPr lang="en-AU" dirty="0"/>
          </a:p>
          <a:p>
            <a:r>
              <a:rPr lang="en-AU" dirty="0"/>
              <a:t>Consider the various ways a printer could be added to a virtual machine running Windows 10.</a:t>
            </a:r>
          </a:p>
          <a:p>
            <a:endParaRPr lang="en-AU" dirty="0"/>
          </a:p>
          <a:p>
            <a:r>
              <a:rPr lang="en-AU" dirty="0"/>
              <a:t>To meet the requirements of the course a second additional printer with differing options needs to be installed. The differing options are listed on the white board in the classroom.</a:t>
            </a:r>
          </a:p>
          <a:p>
            <a:endParaRPr lang="en-AU" dirty="0"/>
          </a:p>
          <a:p>
            <a:r>
              <a:rPr lang="en-AU" dirty="0"/>
              <a:t>Note that specific options used when adding another virtual printer from another vendor will become apparent.</a:t>
            </a:r>
          </a:p>
        </p:txBody>
      </p:sp>
    </p:spTree>
    <p:extLst>
      <p:ext uri="{BB962C8B-B14F-4D97-AF65-F5344CB8AC3E}">
        <p14:creationId xmlns:p14="http://schemas.microsoft.com/office/powerpoint/2010/main" val="29202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72C-7D1A-4CC8-998F-103867A2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2021"/>
          </a:xfrm>
        </p:spPr>
        <p:txBody>
          <a:bodyPr>
            <a:normAutofit/>
          </a:bodyPr>
          <a:lstStyle/>
          <a:p>
            <a:r>
              <a:rPr lang="en-AU" sz="2800" dirty="0"/>
              <a:t>Activity 1: Add a virtual printer to a VM,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D540-3648-4CD0-A5FB-E15E5295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4917"/>
            <a:ext cx="8596668" cy="4415883"/>
          </a:xfrm>
        </p:spPr>
        <p:txBody>
          <a:bodyPr>
            <a:normAutofit/>
          </a:bodyPr>
          <a:lstStyle/>
          <a:p>
            <a:r>
              <a:rPr lang="en-AU" sz="1600" dirty="0"/>
              <a:t>Steps as listed in attached support document</a:t>
            </a:r>
          </a:p>
          <a:p>
            <a:r>
              <a:rPr lang="en-AU" dirty="0"/>
              <a:t>…..</a:t>
            </a:r>
          </a:p>
          <a:p>
            <a:r>
              <a:rPr lang="en-AU" dirty="0"/>
              <a:t>…..</a:t>
            </a:r>
          </a:p>
          <a:p>
            <a:endParaRPr lang="en-AU" dirty="0"/>
          </a:p>
          <a:p>
            <a:r>
              <a:rPr lang="en-AU" sz="1600" dirty="0"/>
              <a:t>As the printers are virtual printers, we cannot test them by selecting test print alone. We would need to test the printers as follows:</a:t>
            </a:r>
          </a:p>
          <a:p>
            <a:pPr lvl="1"/>
            <a:r>
              <a:rPr lang="en-AU" dirty="0"/>
              <a:t>Select Test Print</a:t>
            </a:r>
          </a:p>
          <a:p>
            <a:pPr lvl="1"/>
            <a:r>
              <a:rPr lang="en-AU" dirty="0"/>
              <a:t>Navigate to the printer queue for the printer and verify that an entry in the queue exists</a:t>
            </a:r>
          </a:p>
          <a:p>
            <a:pPr lvl="1"/>
            <a:r>
              <a:rPr lang="en-AU" dirty="0"/>
              <a:t>Delete the printer job entry in the queue</a:t>
            </a:r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B14-3B56-4129-9476-CB69C77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/>
          </a:bodyPr>
          <a:lstStyle/>
          <a:p>
            <a:r>
              <a:rPr lang="en-AU" sz="2400" dirty="0"/>
              <a:t>Week 6 -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17D-426F-40E9-B499-7215242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373"/>
            <a:ext cx="8596668" cy="4889056"/>
          </a:xfrm>
        </p:spPr>
        <p:txBody>
          <a:bodyPr>
            <a:normAutofit/>
          </a:bodyPr>
          <a:lstStyle/>
          <a:p>
            <a:r>
              <a:rPr lang="en-AU" dirty="0"/>
              <a:t>In activity 1, we installed a printer on a VM running Windows 10 desktop:</a:t>
            </a:r>
          </a:p>
          <a:p>
            <a:pPr lvl="1"/>
            <a:r>
              <a:rPr lang="en-AU" dirty="0"/>
              <a:t>The virtual printer was installed using a TCP/IP address.</a:t>
            </a:r>
          </a:p>
          <a:p>
            <a:pPr lvl="1"/>
            <a:r>
              <a:rPr lang="en-AU" dirty="0"/>
              <a:t>Options discussed relating to single versus double sided printing, and colour versus black and white printing.</a:t>
            </a:r>
          </a:p>
          <a:p>
            <a:pPr lvl="1"/>
            <a:r>
              <a:rPr lang="en-AU" dirty="0"/>
              <a:t>Students would have noted that the printer preferences differ between different printer vendors.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For this latest activity, discuss how printing issues with a VM or a physical computer can be impacted by the involvement of a support vendor? </a:t>
            </a:r>
          </a:p>
          <a:p>
            <a:endParaRPr lang="en-AU" dirty="0"/>
          </a:p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1321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A87A-E574-4C31-BD48-1C958C5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790"/>
          </a:xfrm>
        </p:spPr>
        <p:txBody>
          <a:bodyPr>
            <a:normAutofit/>
          </a:bodyPr>
          <a:lstStyle/>
          <a:p>
            <a:r>
              <a:rPr lang="en-AU" sz="2800" dirty="0"/>
              <a:t>Remember the out of class activity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87B-D186-4FF0-B194-AFB05F18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021"/>
            <a:ext cx="8596668" cy="4491342"/>
          </a:xfrm>
        </p:spPr>
        <p:txBody>
          <a:bodyPr/>
          <a:lstStyle/>
          <a:p>
            <a:r>
              <a:rPr lang="en-US" dirty="0"/>
              <a:t>Student Reading – </a:t>
            </a:r>
            <a:r>
              <a:rPr lang="en-AU" dirty="0"/>
              <a:t>Complete maintenance and store or disposal of used components </a:t>
            </a:r>
            <a:r>
              <a:rPr lang="en-US" dirty="0"/>
              <a:t>– 1 hour.</a:t>
            </a:r>
          </a:p>
          <a:p>
            <a:endParaRPr lang="en-US" dirty="0"/>
          </a:p>
          <a:p>
            <a:r>
              <a:rPr lang="en-US" dirty="0"/>
              <a:t>It is expected that learners should complete the required reading in their own time to research “</a:t>
            </a:r>
            <a:r>
              <a:rPr lang="en-AU" dirty="0"/>
              <a:t>Complete maintenance and store or disposal of used components</a:t>
            </a:r>
            <a:r>
              <a:rPr lang="en-US" dirty="0"/>
              <a:t>” in preparation for the next class.</a:t>
            </a:r>
          </a:p>
          <a:p>
            <a:endParaRPr lang="en-US" dirty="0"/>
          </a:p>
          <a:p>
            <a:r>
              <a:rPr lang="en-US" dirty="0"/>
              <a:t>You should be prepared to discuss this topic during next weeks lecture.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236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323AD63C164E880DE204A0FB1524" ma:contentTypeVersion="10" ma:contentTypeDescription="Create a new document." ma:contentTypeScope="" ma:versionID="8e074ad6ad4c66e9d73652679d1c3ab7">
  <xsd:schema xmlns:xsd="http://www.w3.org/2001/XMLSchema" xmlns:xs="http://www.w3.org/2001/XMLSchema" xmlns:p="http://schemas.microsoft.com/office/2006/metadata/properties" xmlns:ns3="a2b13c42-4946-4d21-958d-48c19862b4de" targetNamespace="http://schemas.microsoft.com/office/2006/metadata/properties" ma:root="true" ma:fieldsID="ce44c5fd97d6d2cc9af9658012a9db40" ns3:_="">
    <xsd:import namespace="a2b13c42-4946-4d21-958d-48c19862b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13c42-4946-4d21-958d-48c19862b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40A2A4-DF22-45B9-A3E4-8657126DAC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B706FE-6939-4F28-9074-7DD970F6E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13c42-4946-4d21-958d-48c19862b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F68484-5803-4582-BCA7-79C7540E8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667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ICTSAS432 unit</vt:lpstr>
      <vt:lpstr>Topic 1: Obtain appropriate components for maintenance</vt:lpstr>
      <vt:lpstr>Week 6 Learning Content</vt:lpstr>
      <vt:lpstr>Week 6 Content continued…</vt:lpstr>
      <vt:lpstr>Activity 1: Add a virtual printer to a VM</vt:lpstr>
      <vt:lpstr>Activity 1: Add a virtual printer to a VM, continued…</vt:lpstr>
      <vt:lpstr>Week 6 - Summary</vt:lpstr>
      <vt:lpstr>Remember the out of class activity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Support cluster</dc:title>
  <dc:creator>David Buck</dc:creator>
  <cp:lastModifiedBy>David Buck</cp:lastModifiedBy>
  <cp:revision>5</cp:revision>
  <dcterms:created xsi:type="dcterms:W3CDTF">2020-01-31T05:17:06Z</dcterms:created>
  <dcterms:modified xsi:type="dcterms:W3CDTF">2021-06-02T08:00:36Z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0x010100A5B5323AD63C164E880DE204A0FB1524</vt:lpwstr>
  </property>
</Properties>
</file>