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entation.xml" ContentType="application/vnd.openxmlformats-officedocument.presentationml.presentation.main+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29"/>
  </p:normalViewPr>
  <p:slideViewPr>
    <p:cSldViewPr snapToGrid="0">
      <p:cViewPr varScale="1">
        <p:scale>
          <a:sx n="103" d="100"/>
          <a:sy n="103" d="100"/>
        </p:scale>
        <p:origin x="360" y="1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ltLang="zh-CN"/>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33DDD0CD-EF8B-418C-8F29-8E2DE21A657D}" type="datetimeFigureOut">
              <a:rPr lang="zh-CN" altLang="en-US" smtClean="0"/>
              <a:t>2021/3/31</a:t>
            </a:fld>
            <a:endParaRPr lang="zh-CN" alt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zh-CN" alt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039964BB-CC51-41B5-A195-4393CD62E96A}" type="slidenum">
              <a:rPr lang="zh-CN" altLang="en-US" smtClean="0"/>
              <a:t>‹#›</a:t>
            </a:fld>
            <a:endParaRPr lang="zh-CN" alt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0376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33DDD0CD-EF8B-418C-8F29-8E2DE21A657D}" type="datetimeFigureOut">
              <a:rPr lang="zh-CN" altLang="en-US" smtClean="0"/>
              <a:t>2021/3/31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39964BB-CC51-41B5-A195-4393CD62E96A}" type="slidenum">
              <a:rPr lang="zh-CN" altLang="en-US" smtClean="0"/>
              <a:t>‹#›</a:t>
            </a:fld>
            <a:endParaRPr lang="zh-CN" altLang="en-US"/>
          </a:p>
        </p:txBody>
      </p:sp>
    </p:spTree>
    <p:extLst>
      <p:ext uri="{BB962C8B-B14F-4D97-AF65-F5344CB8AC3E}">
        <p14:creationId xmlns:p14="http://schemas.microsoft.com/office/powerpoint/2010/main" val="1952257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33DDD0CD-EF8B-418C-8F29-8E2DE21A657D}" type="datetimeFigureOut">
              <a:rPr lang="zh-CN" altLang="en-US" smtClean="0"/>
              <a:t>2021/3/31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39964BB-CC51-41B5-A195-4393CD62E96A}" type="slidenum">
              <a:rPr lang="zh-CN" altLang="en-US" smtClean="0"/>
              <a:t>‹#›</a:t>
            </a:fld>
            <a:endParaRPr lang="zh-CN" altLang="en-US"/>
          </a:p>
        </p:txBody>
      </p:sp>
    </p:spTree>
    <p:extLst>
      <p:ext uri="{BB962C8B-B14F-4D97-AF65-F5344CB8AC3E}">
        <p14:creationId xmlns:p14="http://schemas.microsoft.com/office/powerpoint/2010/main" val="3545585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33DDD0CD-EF8B-418C-8F29-8E2DE21A657D}" type="datetimeFigureOut">
              <a:rPr lang="zh-CN" altLang="en-US" smtClean="0"/>
              <a:t>2021/3/31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39964BB-CC51-41B5-A195-4393CD62E96A}" type="slidenum">
              <a:rPr lang="zh-CN" altLang="en-US" smtClean="0"/>
              <a:t>‹#›</a:t>
            </a:fld>
            <a:endParaRPr lang="zh-CN" altLang="en-US"/>
          </a:p>
        </p:txBody>
      </p:sp>
    </p:spTree>
    <p:extLst>
      <p:ext uri="{BB962C8B-B14F-4D97-AF65-F5344CB8AC3E}">
        <p14:creationId xmlns:p14="http://schemas.microsoft.com/office/powerpoint/2010/main" val="789057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ltLang="zh-CN"/>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33DDD0CD-EF8B-418C-8F29-8E2DE21A657D}" type="datetimeFigureOut">
              <a:rPr lang="zh-CN" altLang="en-US" smtClean="0"/>
              <a:t>2021/3/31</a:t>
            </a:fld>
            <a:endParaRPr lang="zh-CN" alt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zh-CN" alt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039964BB-CC51-41B5-A195-4393CD62E96A}" type="slidenum">
              <a:rPr lang="zh-CN" altLang="en-US" smtClean="0"/>
              <a:t>‹#›</a:t>
            </a:fld>
            <a:endParaRPr lang="zh-CN" alt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02610819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33DDD0CD-EF8B-418C-8F29-8E2DE21A657D}" type="datetimeFigureOut">
              <a:rPr lang="zh-CN" altLang="en-US" smtClean="0"/>
              <a:t>2021/3/31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39964BB-CC51-41B5-A195-4393CD62E96A}" type="slidenum">
              <a:rPr lang="zh-CN" altLang="en-US" smtClean="0"/>
              <a:t>‹#›</a:t>
            </a:fld>
            <a:endParaRPr lang="zh-CN" altLang="en-US"/>
          </a:p>
        </p:txBody>
      </p:sp>
    </p:spTree>
    <p:extLst>
      <p:ext uri="{BB962C8B-B14F-4D97-AF65-F5344CB8AC3E}">
        <p14:creationId xmlns:p14="http://schemas.microsoft.com/office/powerpoint/2010/main" val="290459191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33DDD0CD-EF8B-418C-8F29-8E2DE21A657D}" type="datetimeFigureOut">
              <a:rPr lang="zh-CN" altLang="en-US" smtClean="0"/>
              <a:t>2021/3/31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39964BB-CC51-41B5-A195-4393CD62E96A}" type="slidenum">
              <a:rPr lang="zh-CN" altLang="en-US" smtClean="0"/>
              <a:t>‹#›</a:t>
            </a:fld>
            <a:endParaRPr lang="zh-CN" altLang="en-US"/>
          </a:p>
        </p:txBody>
      </p:sp>
    </p:spTree>
    <p:extLst>
      <p:ext uri="{BB962C8B-B14F-4D97-AF65-F5344CB8AC3E}">
        <p14:creationId xmlns:p14="http://schemas.microsoft.com/office/powerpoint/2010/main" val="231232879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33DDD0CD-EF8B-418C-8F29-8E2DE21A657D}" type="datetimeFigureOut">
              <a:rPr lang="zh-CN" altLang="en-US" smtClean="0"/>
              <a:t>2021/3/31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39964BB-CC51-41B5-A195-4393CD62E96A}" type="slidenum">
              <a:rPr lang="zh-CN" altLang="en-US" smtClean="0"/>
              <a:t>‹#›</a:t>
            </a:fld>
            <a:endParaRPr lang="zh-CN" altLang="en-US"/>
          </a:p>
        </p:txBody>
      </p:sp>
    </p:spTree>
    <p:extLst>
      <p:ext uri="{BB962C8B-B14F-4D97-AF65-F5344CB8AC3E}">
        <p14:creationId xmlns:p14="http://schemas.microsoft.com/office/powerpoint/2010/main" val="4234566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DDD0CD-EF8B-418C-8F29-8E2DE21A657D}" type="datetimeFigureOut">
              <a:rPr lang="zh-CN" altLang="en-US" smtClean="0"/>
              <a:t>2021/3/31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39964BB-CC51-41B5-A195-4393CD62E96A}" type="slidenum">
              <a:rPr lang="zh-CN" altLang="en-US" smtClean="0"/>
              <a:t>‹#›</a:t>
            </a:fld>
            <a:endParaRPr lang="zh-CN" altLang="en-US"/>
          </a:p>
        </p:txBody>
      </p:sp>
    </p:spTree>
    <p:extLst>
      <p:ext uri="{BB962C8B-B14F-4D97-AF65-F5344CB8AC3E}">
        <p14:creationId xmlns:p14="http://schemas.microsoft.com/office/powerpoint/2010/main" val="2795821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ltLang="zh-CN"/>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33DDD0CD-EF8B-418C-8F29-8E2DE21A657D}" type="datetimeFigureOut">
              <a:rPr lang="zh-CN" altLang="en-US" smtClean="0"/>
              <a:t>2021/3/31</a:t>
            </a:fld>
            <a:endParaRPr lang="zh-CN" altLang="en-US"/>
          </a:p>
        </p:txBody>
      </p:sp>
      <p:sp>
        <p:nvSpPr>
          <p:cNvPr id="6" name="Footer Placeholder 5"/>
          <p:cNvSpPr>
            <a:spLocks noGrp="1"/>
          </p:cNvSpPr>
          <p:nvPr>
            <p:ph type="ftr" sz="quarter" idx="11"/>
          </p:nvPr>
        </p:nvSpPr>
        <p:spPr>
          <a:xfrm>
            <a:off x="2103620" y="6375679"/>
            <a:ext cx="3482179" cy="345796"/>
          </a:xfrm>
        </p:spPr>
        <p:txBody>
          <a:bodyPr/>
          <a:lstStyle/>
          <a:p>
            <a:endParaRPr lang="zh-CN" altLang="en-US"/>
          </a:p>
        </p:txBody>
      </p:sp>
      <p:sp>
        <p:nvSpPr>
          <p:cNvPr id="7" name="Slide Number Placeholder 6"/>
          <p:cNvSpPr>
            <a:spLocks noGrp="1"/>
          </p:cNvSpPr>
          <p:nvPr>
            <p:ph type="sldNum" sz="quarter" idx="12"/>
          </p:nvPr>
        </p:nvSpPr>
        <p:spPr>
          <a:xfrm>
            <a:off x="5691014" y="6375679"/>
            <a:ext cx="1232456" cy="345796"/>
          </a:xfrm>
        </p:spPr>
        <p:txBody>
          <a:bodyPr/>
          <a:lstStyle/>
          <a:p>
            <a:fld id="{039964BB-CC51-41B5-A195-4393CD62E96A}" type="slidenum">
              <a:rPr lang="zh-CN" altLang="en-US" smtClean="0"/>
              <a:t>‹#›</a:t>
            </a:fld>
            <a:endParaRPr lang="zh-CN" alt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87222972"/>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ltLang="zh-CN"/>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33DDD0CD-EF8B-418C-8F29-8E2DE21A657D}" type="datetimeFigureOut">
              <a:rPr lang="zh-CN" altLang="en-US" smtClean="0"/>
              <a:t>2021/3/31</a:t>
            </a:fld>
            <a:endParaRPr lang="zh-CN" altLang="en-US"/>
          </a:p>
        </p:txBody>
      </p:sp>
      <p:sp>
        <p:nvSpPr>
          <p:cNvPr id="6" name="Footer Placeholder 5"/>
          <p:cNvSpPr>
            <a:spLocks noGrp="1"/>
          </p:cNvSpPr>
          <p:nvPr>
            <p:ph type="ftr" sz="quarter" idx="11"/>
          </p:nvPr>
        </p:nvSpPr>
        <p:spPr>
          <a:xfrm>
            <a:off x="2103621" y="6375679"/>
            <a:ext cx="3482178" cy="345796"/>
          </a:xfrm>
        </p:spPr>
        <p:txBody>
          <a:bodyPr/>
          <a:lstStyle/>
          <a:p>
            <a:endParaRPr lang="zh-CN" altLang="en-US"/>
          </a:p>
        </p:txBody>
      </p:sp>
      <p:sp>
        <p:nvSpPr>
          <p:cNvPr id="7" name="Slide Number Placeholder 6"/>
          <p:cNvSpPr>
            <a:spLocks noGrp="1"/>
          </p:cNvSpPr>
          <p:nvPr>
            <p:ph type="sldNum" sz="quarter" idx="12"/>
          </p:nvPr>
        </p:nvSpPr>
        <p:spPr>
          <a:xfrm>
            <a:off x="5687568" y="6375679"/>
            <a:ext cx="1234440" cy="345796"/>
          </a:xfrm>
        </p:spPr>
        <p:txBody>
          <a:bodyPr/>
          <a:lstStyle/>
          <a:p>
            <a:fld id="{039964BB-CC51-41B5-A195-4393CD62E96A}" type="slidenum">
              <a:rPr lang="zh-CN" altLang="en-US" smtClean="0"/>
              <a:t>‹#›</a:t>
            </a:fld>
            <a:endParaRPr lang="zh-CN" altLang="en-US"/>
          </a:p>
        </p:txBody>
      </p:sp>
    </p:spTree>
    <p:extLst>
      <p:ext uri="{BB962C8B-B14F-4D97-AF65-F5344CB8AC3E}">
        <p14:creationId xmlns:p14="http://schemas.microsoft.com/office/powerpoint/2010/main" val="1353011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33DDD0CD-EF8B-418C-8F29-8E2DE21A657D}" type="datetimeFigureOut">
              <a:rPr lang="zh-CN" altLang="en-US" smtClean="0"/>
              <a:t>2021/3/31</a:t>
            </a:fld>
            <a:endParaRPr lang="zh-CN" alt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039964BB-CC51-41B5-A195-4393CD62E96A}" type="slidenum">
              <a:rPr lang="zh-CN" altLang="en-US" smtClean="0"/>
              <a:t>‹#›</a:t>
            </a:fld>
            <a:endParaRPr lang="zh-CN" alt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099326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humanrights.gov.au/publications/internet-regulation-australi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08493" y="1203502"/>
            <a:ext cx="8975014" cy="4247317"/>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AU" altLang="zh-CN" sz="5400" b="1" cap="none" spc="0" dirty="0">
                <a:ln/>
                <a:solidFill>
                  <a:schemeClr val="accent3"/>
                </a:solidFill>
                <a:effectLst/>
              </a:rPr>
              <a:t> </a:t>
            </a:r>
          </a:p>
          <a:p>
            <a:pPr algn="ctr"/>
            <a:r>
              <a:rPr lang="en-US" altLang="zh-CN" sz="5400" b="1" cap="none" spc="0" dirty="0">
                <a:ln/>
                <a:solidFill>
                  <a:schemeClr val="accent3"/>
                </a:solidFill>
                <a:effectLst/>
              </a:rPr>
              <a:t>Online </a:t>
            </a:r>
            <a:r>
              <a:rPr lang="en-AU" altLang="zh-CN" sz="5400" b="1" cap="none" spc="0" dirty="0">
                <a:ln/>
                <a:solidFill>
                  <a:schemeClr val="accent3"/>
                </a:solidFill>
                <a:effectLst/>
              </a:rPr>
              <a:t>Gam</a:t>
            </a:r>
            <a:r>
              <a:rPr lang="en-US" altLang="zh-CN" sz="5400" b="1" cap="none" spc="0" dirty="0">
                <a:ln/>
                <a:solidFill>
                  <a:schemeClr val="accent3"/>
                </a:solidFill>
                <a:effectLst/>
              </a:rPr>
              <a:t>e</a:t>
            </a:r>
            <a:r>
              <a:rPr lang="en-AU" altLang="zh-CN" sz="5400" b="1" cap="none" spc="0" dirty="0">
                <a:ln/>
                <a:solidFill>
                  <a:schemeClr val="accent3"/>
                </a:solidFill>
                <a:effectLst/>
              </a:rPr>
              <a:t> Company</a:t>
            </a:r>
          </a:p>
          <a:p>
            <a:pPr algn="ctr"/>
            <a:r>
              <a:rPr lang="en-AU" altLang="zh-CN" sz="5400" b="1" dirty="0">
                <a:ln/>
                <a:solidFill>
                  <a:schemeClr val="accent3"/>
                </a:solidFill>
              </a:rPr>
              <a:t>Code of ethics</a:t>
            </a:r>
          </a:p>
          <a:p>
            <a:pPr algn="ctr"/>
            <a:r>
              <a:rPr lang="en-AU" altLang="zh-CN" sz="5400" b="1" cap="none" spc="0" dirty="0">
                <a:ln/>
                <a:solidFill>
                  <a:srgbClr val="FFFF00"/>
                </a:solidFill>
                <a:effectLst/>
              </a:rPr>
              <a:t>Go through and Correct with Class discussion</a:t>
            </a:r>
            <a:endParaRPr lang="zh-CN" altLang="en-US" sz="5400" b="1" cap="none" spc="0" dirty="0">
              <a:ln/>
              <a:solidFill>
                <a:srgbClr val="FFFF00"/>
              </a:solidFill>
              <a:effectLst/>
            </a:endParaRPr>
          </a:p>
        </p:txBody>
      </p:sp>
      <p:sp>
        <p:nvSpPr>
          <p:cNvPr id="6" name="Rectangle 5"/>
          <p:cNvSpPr/>
          <p:nvPr/>
        </p:nvSpPr>
        <p:spPr>
          <a:xfrm>
            <a:off x="4651534" y="905777"/>
            <a:ext cx="2888932" cy="1323439"/>
          </a:xfrm>
          <a:prstGeom prst="rect">
            <a:avLst/>
          </a:prstGeom>
          <a:noFill/>
        </p:spPr>
        <p:txBody>
          <a:bodyPr wrap="none" lIns="91440" tIns="45720" rIns="91440" bIns="45720">
            <a:spAutoFit/>
          </a:bodyPr>
          <a:lstStyle/>
          <a:p>
            <a:pPr algn="ctr"/>
            <a:r>
              <a:rPr lang="en-AU" altLang="zh-CN" sz="8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WPG</a:t>
            </a:r>
            <a:endParaRPr lang="en-US" altLang="zh-CN" sz="8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1081026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UNFAIR PROCEDURE</a:t>
            </a:r>
            <a:endParaRPr lang="zh-CN" altLang="en-US" dirty="0"/>
          </a:p>
        </p:txBody>
      </p:sp>
      <p:sp>
        <p:nvSpPr>
          <p:cNvPr id="3" name="Content Placeholder 2"/>
          <p:cNvSpPr>
            <a:spLocks noGrp="1"/>
          </p:cNvSpPr>
          <p:nvPr>
            <p:ph idx="1"/>
          </p:nvPr>
        </p:nvSpPr>
        <p:spPr>
          <a:xfrm>
            <a:off x="1251678" y="2137956"/>
            <a:ext cx="10178322" cy="3593591"/>
          </a:xfrm>
        </p:spPr>
        <p:txBody>
          <a:bodyPr/>
          <a:lstStyle/>
          <a:p>
            <a:r>
              <a:rPr lang="en-US" altLang="zh-CN" dirty="0"/>
              <a:t>Once</a:t>
            </a:r>
            <a:r>
              <a:rPr lang="en-AU" altLang="zh-CN" dirty="0"/>
              <a:t> you feel unfair treated, try </a:t>
            </a:r>
            <a:r>
              <a:rPr lang="en-US" altLang="zh-CN" dirty="0"/>
              <a:t>avoid</a:t>
            </a:r>
            <a:r>
              <a:rPr lang="en-AU" altLang="zh-CN" dirty="0"/>
              <a:t> straight conflict, our company have internal organization deal with unfair things, report to supervisor, they will deal with it.</a:t>
            </a:r>
          </a:p>
          <a:p>
            <a:r>
              <a:rPr lang="en-AU" altLang="zh-CN" dirty="0"/>
              <a:t>If you didn’t satisfied with the result, meet the manager, and manager will gather information with related person and communicate with supervisor.</a:t>
            </a:r>
          </a:p>
          <a:p>
            <a:r>
              <a:rPr lang="en-AU" altLang="zh-CN" dirty="0"/>
              <a:t>When comes the result, if still not satisfied, contact with manager and they will lead you to the boss office, and you will receive the final result after that.</a:t>
            </a:r>
          </a:p>
          <a:p>
            <a:r>
              <a:rPr lang="en-AU" altLang="zh-CN" dirty="0"/>
              <a:t>If still not satisfied, there is no way that our company can do, maybe call police or job fair department.</a:t>
            </a:r>
          </a:p>
        </p:txBody>
      </p:sp>
    </p:spTree>
    <p:extLst>
      <p:ext uri="{BB962C8B-B14F-4D97-AF65-F5344CB8AC3E}">
        <p14:creationId xmlns:p14="http://schemas.microsoft.com/office/powerpoint/2010/main" val="3092224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99361" y="0"/>
            <a:ext cx="9923417" cy="1349829"/>
          </a:xfrm>
        </p:spPr>
        <p:txBody>
          <a:bodyPr>
            <a:normAutofit/>
          </a:bodyPr>
          <a:lstStyle/>
          <a:p>
            <a:r>
              <a:rPr lang="en-AU" altLang="zh-CN" sz="4000" dirty="0"/>
              <a:t>Introduce code to employees</a:t>
            </a:r>
            <a:endParaRPr lang="zh-CN" altLang="en-US" sz="4000" dirty="0"/>
          </a:p>
        </p:txBody>
      </p:sp>
      <p:sp>
        <p:nvSpPr>
          <p:cNvPr id="7" name="TextBox 6"/>
          <p:cNvSpPr txBox="1"/>
          <p:nvPr/>
        </p:nvSpPr>
        <p:spPr>
          <a:xfrm>
            <a:off x="2978332" y="2542903"/>
            <a:ext cx="8299268" cy="1754326"/>
          </a:xfrm>
          <a:prstGeom prst="rect">
            <a:avLst/>
          </a:prstGeom>
          <a:noFill/>
        </p:spPr>
        <p:txBody>
          <a:bodyPr wrap="square" rtlCol="0">
            <a:spAutoFit/>
          </a:bodyPr>
          <a:lstStyle/>
          <a:p>
            <a:r>
              <a:rPr lang="en-AU" altLang="zh-CN" dirty="0"/>
              <a:t>Our company will hold a meeting, and every staff need come and attend meeting, we show our code of ethics to all employees, and make sure they all understand it clearly,  all employees can ask questions about the code of ethics, we explain every single item for them. For the staff who can’t attend the meeting, we will send them code ethics details through E-mail, and make sure when they come back, they have fully understand all item clearly and agree.</a:t>
            </a:r>
            <a:endParaRPr lang="zh-CN" altLang="en-US" dirty="0"/>
          </a:p>
        </p:txBody>
      </p:sp>
    </p:spTree>
    <p:extLst>
      <p:ext uri="{BB962C8B-B14F-4D97-AF65-F5344CB8AC3E}">
        <p14:creationId xmlns:p14="http://schemas.microsoft.com/office/powerpoint/2010/main" val="3293914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altLang="zh-CN" dirty="0"/>
              <a:t>Follow the code</a:t>
            </a:r>
            <a:endParaRPr lang="zh-CN" altLang="en-US" dirty="0"/>
          </a:p>
        </p:txBody>
      </p:sp>
      <p:sp>
        <p:nvSpPr>
          <p:cNvPr id="7" name="TextBox 6"/>
          <p:cNvSpPr txBox="1"/>
          <p:nvPr/>
        </p:nvSpPr>
        <p:spPr>
          <a:xfrm>
            <a:off x="1251678" y="1419497"/>
            <a:ext cx="10243636" cy="2031325"/>
          </a:xfrm>
          <a:prstGeom prst="rect">
            <a:avLst/>
          </a:prstGeom>
          <a:noFill/>
        </p:spPr>
        <p:txBody>
          <a:bodyPr wrap="square" rtlCol="0">
            <a:spAutoFit/>
          </a:bodyPr>
          <a:lstStyle/>
          <a:p>
            <a:r>
              <a:rPr lang="en-AU" altLang="zh-CN" dirty="0"/>
              <a:t>All employees in our company should follow the code of Ethics.</a:t>
            </a:r>
          </a:p>
          <a:p>
            <a:endParaRPr lang="en-AU" altLang="zh-CN" dirty="0"/>
          </a:p>
          <a:p>
            <a:r>
              <a:rPr lang="en-AU" altLang="zh-CN" dirty="0"/>
              <a:t>Code of Ethics will be placed in all office wall</a:t>
            </a:r>
          </a:p>
          <a:p>
            <a:r>
              <a:rPr lang="en-AU" altLang="zh-CN" dirty="0"/>
              <a:t>Everyone have to fill an online form to identify they clearly understand code of Ethics</a:t>
            </a:r>
          </a:p>
          <a:p>
            <a:r>
              <a:rPr lang="en-AU" altLang="zh-CN" dirty="0"/>
              <a:t>Company will hold meeting every 2 month to talk about code of Ethics</a:t>
            </a:r>
          </a:p>
          <a:p>
            <a:r>
              <a:rPr lang="en-AU" altLang="zh-CN" dirty="0"/>
              <a:t>Code of Ethics will be </a:t>
            </a:r>
            <a:r>
              <a:rPr lang="en-US" altLang="zh-CN" dirty="0"/>
              <a:t>printed</a:t>
            </a:r>
            <a:r>
              <a:rPr lang="en-AU" altLang="zh-CN" dirty="0"/>
              <a:t> out </a:t>
            </a:r>
            <a:r>
              <a:rPr lang="en-US" altLang="zh-CN" dirty="0"/>
              <a:t>as</a:t>
            </a:r>
            <a:r>
              <a:rPr lang="en-AU" altLang="zh-CN" dirty="0"/>
              <a:t> booklet, everyone can take it from reception.</a:t>
            </a:r>
          </a:p>
          <a:p>
            <a:r>
              <a:rPr lang="en-US" altLang="zh-CN" dirty="0"/>
              <a:t>Follow</a:t>
            </a:r>
            <a:r>
              <a:rPr lang="en-AU" altLang="zh-CN" dirty="0"/>
              <a:t> the code of Ethics will be related to employees bonus.</a:t>
            </a:r>
            <a:endParaRPr lang="zh-CN" altLang="en-US" dirty="0"/>
          </a:p>
        </p:txBody>
      </p:sp>
    </p:spTree>
    <p:extLst>
      <p:ext uri="{BB962C8B-B14F-4D97-AF65-F5344CB8AC3E}">
        <p14:creationId xmlns:p14="http://schemas.microsoft.com/office/powerpoint/2010/main" val="2653461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REVIEW CODE</a:t>
            </a:r>
            <a:endParaRPr lang="zh-CN" altLang="en-US" dirty="0"/>
          </a:p>
        </p:txBody>
      </p:sp>
      <p:sp>
        <p:nvSpPr>
          <p:cNvPr id="4" name="TextBox 3"/>
          <p:cNvSpPr txBox="1"/>
          <p:nvPr/>
        </p:nvSpPr>
        <p:spPr>
          <a:xfrm>
            <a:off x="1251678" y="1541417"/>
            <a:ext cx="10443933" cy="2862322"/>
          </a:xfrm>
          <a:prstGeom prst="rect">
            <a:avLst/>
          </a:prstGeom>
          <a:noFill/>
        </p:spPr>
        <p:txBody>
          <a:bodyPr wrap="square" rtlCol="0">
            <a:spAutoFit/>
          </a:bodyPr>
          <a:lstStyle/>
          <a:p>
            <a:r>
              <a:rPr lang="en-AU" altLang="zh-CN" dirty="0"/>
              <a:t>Company will review code of Ethics by hold a meeting every 2month, everyone should attend the meeting.</a:t>
            </a:r>
          </a:p>
          <a:p>
            <a:endParaRPr lang="en-AU" altLang="zh-CN" dirty="0"/>
          </a:p>
          <a:p>
            <a:r>
              <a:rPr lang="en-AU" altLang="zh-CN" dirty="0"/>
              <a:t>First, we will review last meeting achievement and decision,</a:t>
            </a:r>
          </a:p>
          <a:p>
            <a:r>
              <a:rPr lang="en-AU" altLang="zh-CN" dirty="0"/>
              <a:t>Second, during the meeting , all employees allowed to  talk about the code in every aspect, if they don’t satisfied, they share the opinion, it will be recorder.</a:t>
            </a:r>
          </a:p>
          <a:p>
            <a:r>
              <a:rPr lang="en-AU" altLang="zh-CN" dirty="0"/>
              <a:t>Third, specific question in every aspect, all manager will have conversation with employees, talk about how to make change, or why can’t make change.</a:t>
            </a:r>
          </a:p>
          <a:p>
            <a:r>
              <a:rPr lang="en-AU" altLang="zh-CN" dirty="0"/>
              <a:t>Fourth, come out result, will have final result of how to modify code of Ethics.</a:t>
            </a:r>
          </a:p>
          <a:p>
            <a:r>
              <a:rPr lang="en-AU" altLang="zh-CN" dirty="0"/>
              <a:t>Finally,  record the meeting by recorder, and send everyone next meeting agenda.</a:t>
            </a:r>
          </a:p>
          <a:p>
            <a:endParaRPr lang="zh-CN" altLang="en-US" dirty="0"/>
          </a:p>
        </p:txBody>
      </p:sp>
    </p:spTree>
    <p:extLst>
      <p:ext uri="{BB962C8B-B14F-4D97-AF65-F5344CB8AC3E}">
        <p14:creationId xmlns:p14="http://schemas.microsoft.com/office/powerpoint/2010/main" val="3111025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ltLang="zh-CN" dirty="0"/>
              <a:t>questions</a:t>
            </a:r>
            <a:endParaRPr lang="zh-CN" altLang="en-US" dirty="0"/>
          </a:p>
        </p:txBody>
      </p:sp>
    </p:spTree>
    <p:extLst>
      <p:ext uri="{BB962C8B-B14F-4D97-AF65-F5344CB8AC3E}">
        <p14:creationId xmlns:p14="http://schemas.microsoft.com/office/powerpoint/2010/main" val="584032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altLang="zh-CN" sz="6000" dirty="0"/>
              <a:t>Introduction</a:t>
            </a:r>
            <a:endParaRPr lang="zh-CN" altLang="en-US" sz="6000" dirty="0"/>
          </a:p>
        </p:txBody>
      </p:sp>
      <p:sp>
        <p:nvSpPr>
          <p:cNvPr id="3" name="Content Placeholder 2"/>
          <p:cNvSpPr>
            <a:spLocks noGrp="1"/>
          </p:cNvSpPr>
          <p:nvPr>
            <p:ph idx="1"/>
          </p:nvPr>
        </p:nvSpPr>
        <p:spPr/>
        <p:txBody>
          <a:bodyPr>
            <a:normAutofit/>
          </a:bodyPr>
          <a:lstStyle/>
          <a:p>
            <a:r>
              <a:rPr lang="en-AU" altLang="zh-CN" sz="2400" dirty="0"/>
              <a:t>WPG is an online game platform </a:t>
            </a:r>
            <a:r>
              <a:rPr lang="en-US" altLang="zh-CN" sz="2400" dirty="0"/>
              <a:t>company</a:t>
            </a:r>
            <a:r>
              <a:rPr lang="en-AU" altLang="zh-CN" sz="2400" dirty="0"/>
              <a:t>, We </a:t>
            </a:r>
            <a:r>
              <a:rPr lang="en-US" altLang="zh-CN" sz="2400" dirty="0"/>
              <a:t>link</a:t>
            </a:r>
            <a:r>
              <a:rPr lang="en-AU" altLang="zh-CN" sz="2400" dirty="0"/>
              <a:t> online players together who want to play games with each other. </a:t>
            </a:r>
          </a:p>
          <a:p>
            <a:r>
              <a:rPr lang="en-AU" altLang="zh-CN" sz="2400" dirty="0"/>
              <a:t>The WPG company Code of Ethics are made for our staff and guide them in their daily work and actions. </a:t>
            </a:r>
          </a:p>
          <a:p>
            <a:r>
              <a:rPr lang="en-AU" altLang="zh-CN" sz="2400" dirty="0"/>
              <a:t>Follow this code of Ethics to help you improve your work and relationships.</a:t>
            </a:r>
            <a:endParaRPr lang="zh-CN" altLang="en-US" sz="2400" dirty="0"/>
          </a:p>
        </p:txBody>
      </p:sp>
    </p:spTree>
    <p:extLst>
      <p:ext uri="{BB962C8B-B14F-4D97-AF65-F5344CB8AC3E}">
        <p14:creationId xmlns:p14="http://schemas.microsoft.com/office/powerpoint/2010/main" val="182294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ltLang="zh-CN" dirty="0"/>
              <a:t>Online Act</a:t>
            </a:r>
            <a:endParaRPr lang="zh-CN" altLang="en-US" dirty="0"/>
          </a:p>
        </p:txBody>
      </p:sp>
      <p:sp>
        <p:nvSpPr>
          <p:cNvPr id="3" name="Content Placeholder 2"/>
          <p:cNvSpPr>
            <a:spLocks noGrp="1"/>
          </p:cNvSpPr>
          <p:nvPr>
            <p:ph idx="1"/>
          </p:nvPr>
        </p:nvSpPr>
        <p:spPr>
          <a:xfrm>
            <a:off x="1251678" y="1728652"/>
            <a:ext cx="10178322" cy="3593591"/>
          </a:xfrm>
        </p:spPr>
        <p:txBody>
          <a:bodyPr/>
          <a:lstStyle/>
          <a:p>
            <a:r>
              <a:rPr lang="en-AU" altLang="zh-CN" dirty="0"/>
              <a:t>As a game company, we spend most of  our time online, it seems no rules on Internet, but its not. </a:t>
            </a:r>
          </a:p>
          <a:p>
            <a:r>
              <a:rPr lang="en-AU" altLang="zh-CN" dirty="0"/>
              <a:t>You behaviour must under the Au internet Regulation. </a:t>
            </a:r>
            <a:r>
              <a:rPr lang="en-AU" altLang="zh-CN" dirty="0">
                <a:hlinkClick r:id="rId2"/>
              </a:rPr>
              <a:t>https://www.humanrights.gov.au/publications/internet-regulation-australia</a:t>
            </a:r>
            <a:endParaRPr lang="en-AU" altLang="zh-CN" dirty="0"/>
          </a:p>
          <a:p>
            <a:pPr marL="0" indent="0">
              <a:buNone/>
            </a:pPr>
            <a:endParaRPr lang="en-AU" altLang="zh-CN" dirty="0"/>
          </a:p>
          <a:p>
            <a:r>
              <a:rPr lang="en-AU" altLang="zh-CN" dirty="0"/>
              <a:t> When download music and movie, make sure you download from legal sources. We not allowed staff copy movies without publisher permission.</a:t>
            </a:r>
            <a:endParaRPr lang="zh-CN" altLang="en-US" dirty="0"/>
          </a:p>
        </p:txBody>
      </p:sp>
    </p:spTree>
    <p:extLst>
      <p:ext uri="{BB962C8B-B14F-4D97-AF65-F5344CB8AC3E}">
        <p14:creationId xmlns:p14="http://schemas.microsoft.com/office/powerpoint/2010/main" val="2045427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ltLang="zh-CN" dirty="0"/>
              <a:t>COMMUNICATION</a:t>
            </a:r>
            <a:endParaRPr lang="zh-CN" altLang="en-US" dirty="0"/>
          </a:p>
        </p:txBody>
      </p:sp>
      <p:sp>
        <p:nvSpPr>
          <p:cNvPr id="3" name="Content Placeholder 2"/>
          <p:cNvSpPr>
            <a:spLocks noGrp="1"/>
          </p:cNvSpPr>
          <p:nvPr>
            <p:ph idx="1"/>
          </p:nvPr>
        </p:nvSpPr>
        <p:spPr/>
        <p:txBody>
          <a:bodyPr/>
          <a:lstStyle/>
          <a:p>
            <a:r>
              <a:rPr lang="en-AU" altLang="zh-CN" dirty="0"/>
              <a:t>While at work, you need to talk and share opinion with your colleague, and you can’t just focus on your work and keep silence all the time, we have to work together, team work was very important in our company. Communication help </a:t>
            </a:r>
            <a:r>
              <a:rPr lang="en-US" altLang="zh-CN" dirty="0"/>
              <a:t>inspires</a:t>
            </a:r>
            <a:r>
              <a:rPr lang="en-AU" altLang="zh-CN" dirty="0"/>
              <a:t> you, </a:t>
            </a:r>
            <a:r>
              <a:rPr lang="en-US" altLang="zh-CN" dirty="0"/>
              <a:t> </a:t>
            </a:r>
            <a:r>
              <a:rPr lang="en-AU" altLang="zh-CN" dirty="0"/>
              <a:t>build relationship, help relax. </a:t>
            </a:r>
            <a:endParaRPr lang="zh-CN" altLang="en-US" dirty="0"/>
          </a:p>
        </p:txBody>
      </p:sp>
    </p:spTree>
    <p:extLst>
      <p:ext uri="{BB962C8B-B14F-4D97-AF65-F5344CB8AC3E}">
        <p14:creationId xmlns:p14="http://schemas.microsoft.com/office/powerpoint/2010/main" val="2798162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RESPECT</a:t>
            </a:r>
            <a:endParaRPr lang="zh-CN" altLang="en-US" dirty="0"/>
          </a:p>
        </p:txBody>
      </p:sp>
      <p:sp>
        <p:nvSpPr>
          <p:cNvPr id="3" name="Content Placeholder 2"/>
          <p:cNvSpPr>
            <a:spLocks noGrp="1"/>
          </p:cNvSpPr>
          <p:nvPr>
            <p:ph idx="1"/>
          </p:nvPr>
        </p:nvSpPr>
        <p:spPr/>
        <p:txBody>
          <a:bodyPr/>
          <a:lstStyle/>
          <a:p>
            <a:r>
              <a:rPr lang="en-US" altLang="zh-CN" dirty="0"/>
              <a:t>A</a:t>
            </a:r>
            <a:r>
              <a:rPr lang="en-AU" altLang="zh-CN" dirty="0"/>
              <a:t>s we work together,  the most important thing is Show Respect,  treat your colleague fairly, and you are not allowed against anyone on grounds such as Age, Gender, Disability, Religion and National origin. This will help keep our </a:t>
            </a:r>
            <a:r>
              <a:rPr lang="en-US" altLang="zh-CN" dirty="0"/>
              <a:t>company</a:t>
            </a:r>
            <a:r>
              <a:rPr lang="en-AU" altLang="zh-CN" dirty="0"/>
              <a:t> in  good </a:t>
            </a:r>
            <a:r>
              <a:rPr lang="en-US" altLang="zh-CN" dirty="0"/>
              <a:t>environment</a:t>
            </a:r>
            <a:r>
              <a:rPr lang="en-AU" altLang="zh-CN" dirty="0"/>
              <a:t>.</a:t>
            </a:r>
            <a:endParaRPr lang="zh-CN" altLang="en-US" dirty="0"/>
          </a:p>
        </p:txBody>
      </p:sp>
    </p:spTree>
    <p:extLst>
      <p:ext uri="{BB962C8B-B14F-4D97-AF65-F5344CB8AC3E}">
        <p14:creationId xmlns:p14="http://schemas.microsoft.com/office/powerpoint/2010/main" val="336506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ltLang="zh-CN" dirty="0"/>
              <a:t>KNOWLEDGE</a:t>
            </a:r>
            <a:endParaRPr lang="zh-CN" altLang="en-US" dirty="0"/>
          </a:p>
        </p:txBody>
      </p:sp>
      <p:sp>
        <p:nvSpPr>
          <p:cNvPr id="3" name="Content Placeholder 2"/>
          <p:cNvSpPr>
            <a:spLocks noGrp="1"/>
          </p:cNvSpPr>
          <p:nvPr>
            <p:ph idx="1"/>
          </p:nvPr>
        </p:nvSpPr>
        <p:spPr/>
        <p:txBody>
          <a:bodyPr/>
          <a:lstStyle/>
          <a:p>
            <a:r>
              <a:rPr lang="en-AU" altLang="zh-CN" dirty="0"/>
              <a:t>Our staff have to keep learning. Internet changes everyday,  you have to update and enhance your technical knowledge, new games, new hardware ,and focus new </a:t>
            </a:r>
            <a:r>
              <a:rPr lang="en-US" altLang="zh-CN" dirty="0"/>
              <a:t>tings</a:t>
            </a:r>
            <a:r>
              <a:rPr lang="en-AU" altLang="zh-CN" dirty="0"/>
              <a:t> especially in Game area, and remember share opinion and information with your colleague. </a:t>
            </a:r>
            <a:endParaRPr lang="zh-CN" altLang="en-US" dirty="0"/>
          </a:p>
        </p:txBody>
      </p:sp>
    </p:spTree>
    <p:extLst>
      <p:ext uri="{BB962C8B-B14F-4D97-AF65-F5344CB8AC3E}">
        <p14:creationId xmlns:p14="http://schemas.microsoft.com/office/powerpoint/2010/main" val="3922237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ltLang="zh-CN" dirty="0"/>
              <a:t>Workplace RULES</a:t>
            </a:r>
            <a:endParaRPr lang="zh-CN" altLang="en-US" dirty="0"/>
          </a:p>
        </p:txBody>
      </p:sp>
      <p:sp>
        <p:nvSpPr>
          <p:cNvPr id="3" name="Content Placeholder 2"/>
          <p:cNvSpPr>
            <a:spLocks noGrp="1"/>
          </p:cNvSpPr>
          <p:nvPr>
            <p:ph idx="1"/>
          </p:nvPr>
        </p:nvSpPr>
        <p:spPr/>
        <p:txBody>
          <a:bodyPr/>
          <a:lstStyle/>
          <a:p>
            <a:r>
              <a:rPr lang="en-AU" altLang="zh-CN" dirty="0"/>
              <a:t>You can bring your dog here as long as it won’t keep </a:t>
            </a:r>
            <a:r>
              <a:rPr lang="en-US" altLang="zh-CN" dirty="0"/>
              <a:t>bark</a:t>
            </a:r>
            <a:r>
              <a:rPr lang="en-AU" altLang="zh-CN" dirty="0"/>
              <a:t>, but you can’t bring a pet rat or snake into our office.</a:t>
            </a:r>
          </a:p>
          <a:p>
            <a:r>
              <a:rPr lang="en-AU" altLang="zh-CN" dirty="0"/>
              <a:t>You can bring snack here and cola, but remember drink and eat in coffee room, you colleague don’t want to know what flavour of chips you eat today.</a:t>
            </a:r>
          </a:p>
          <a:p>
            <a:r>
              <a:rPr lang="en-AU" altLang="zh-CN" dirty="0"/>
              <a:t>If you need make a phone call, don’t do it at office room.</a:t>
            </a:r>
          </a:p>
          <a:p>
            <a:r>
              <a:rPr lang="en-AU" altLang="zh-CN" dirty="0"/>
              <a:t>Keep your desk clean</a:t>
            </a:r>
            <a:endParaRPr lang="zh-CN" altLang="en-US" dirty="0"/>
          </a:p>
        </p:txBody>
      </p:sp>
    </p:spTree>
    <p:extLst>
      <p:ext uri="{BB962C8B-B14F-4D97-AF65-F5344CB8AC3E}">
        <p14:creationId xmlns:p14="http://schemas.microsoft.com/office/powerpoint/2010/main" val="386137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ltLang="zh-CN" dirty="0"/>
              <a:t>System SECURITY &amp; UPDATE</a:t>
            </a:r>
            <a:endParaRPr lang="zh-CN" altLang="en-US" dirty="0"/>
          </a:p>
        </p:txBody>
      </p:sp>
      <p:sp>
        <p:nvSpPr>
          <p:cNvPr id="3" name="Content Placeholder 2"/>
          <p:cNvSpPr>
            <a:spLocks noGrp="1"/>
          </p:cNvSpPr>
          <p:nvPr>
            <p:ph idx="1"/>
          </p:nvPr>
        </p:nvSpPr>
        <p:spPr/>
        <p:txBody>
          <a:bodyPr/>
          <a:lstStyle/>
          <a:p>
            <a:r>
              <a:rPr lang="en-AU" altLang="zh-CN" dirty="0"/>
              <a:t>As a online game Company, we provide Platform that links players from all over the world, so we want our server more security and efficiency. So everyone have responsibility maintain and take care our server, keep it up-to-date, especially online security system, once someone hack in and get all our customers information, that’s a very big trouble.</a:t>
            </a:r>
            <a:endParaRPr lang="zh-CN" altLang="en-US" dirty="0"/>
          </a:p>
        </p:txBody>
      </p:sp>
    </p:spTree>
    <p:extLst>
      <p:ext uri="{BB962C8B-B14F-4D97-AF65-F5344CB8AC3E}">
        <p14:creationId xmlns:p14="http://schemas.microsoft.com/office/powerpoint/2010/main" val="213912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ltLang="zh-CN" dirty="0"/>
              <a:t>HONESTY</a:t>
            </a:r>
            <a:endParaRPr lang="zh-CN" altLang="en-US" dirty="0"/>
          </a:p>
        </p:txBody>
      </p:sp>
      <p:sp>
        <p:nvSpPr>
          <p:cNvPr id="3" name="Content Placeholder 2"/>
          <p:cNvSpPr>
            <a:spLocks noGrp="1"/>
          </p:cNvSpPr>
          <p:nvPr>
            <p:ph idx="1"/>
          </p:nvPr>
        </p:nvSpPr>
        <p:spPr/>
        <p:txBody>
          <a:bodyPr/>
          <a:lstStyle/>
          <a:p>
            <a:r>
              <a:rPr lang="en-AU" altLang="zh-CN" dirty="0"/>
              <a:t>You are not only be honest in your knowledge, skills, also you have to be honest with your colleague and manager. You can ask for help if necessary. It’s ok if you are not skilled, but we can’t accept </a:t>
            </a:r>
            <a:r>
              <a:rPr lang="en-US" altLang="zh-CN" dirty="0"/>
              <a:t>lies</a:t>
            </a:r>
            <a:endParaRPr lang="en-AU" altLang="zh-CN" dirty="0"/>
          </a:p>
          <a:p>
            <a:endParaRPr lang="zh-CN" altLang="en-US" dirty="0"/>
          </a:p>
        </p:txBody>
      </p:sp>
    </p:spTree>
    <p:extLst>
      <p:ext uri="{BB962C8B-B14F-4D97-AF65-F5344CB8AC3E}">
        <p14:creationId xmlns:p14="http://schemas.microsoft.com/office/powerpoint/2010/main" val="2892551737"/>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957F55A69F654AA3252E2C9A1E9598" ma:contentTypeVersion="11" ma:contentTypeDescription="Create a new document." ma:contentTypeScope="" ma:versionID="12bafecc36c09a10ab010f4f3ac10b9f">
  <xsd:schema xmlns:xsd="http://www.w3.org/2001/XMLSchema" xmlns:xs="http://www.w3.org/2001/XMLSchema" xmlns:p="http://schemas.microsoft.com/office/2006/metadata/properties" xmlns:ns2="d47a411c-4273-473d-a040-f7736f373771" xmlns:ns3="4a180b99-88d1-4064-9650-04e070978a5b" targetNamespace="http://schemas.microsoft.com/office/2006/metadata/properties" ma:root="true" ma:fieldsID="458c874044a293bbea8cc0f81b608eff" ns2:_="" ns3:_="">
    <xsd:import namespace="d47a411c-4273-473d-a040-f7736f373771"/>
    <xsd:import namespace="4a180b99-88d1-4064-9650-04e070978a5b"/>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47a411c-4273-473d-a040-f7736f37377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a180b99-88d1-4064-9650-04e070978a5b"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DAD149E-2CB7-457D-92D1-F1BF445A9EB4}"/>
</file>

<file path=customXml/itemProps2.xml><?xml version="1.0" encoding="utf-8"?>
<ds:datastoreItem xmlns:ds="http://schemas.openxmlformats.org/officeDocument/2006/customXml" ds:itemID="{49298B51-3D44-4349-8159-A32FE7954229}"/>
</file>

<file path=customXml/itemProps3.xml><?xml version="1.0" encoding="utf-8"?>
<ds:datastoreItem xmlns:ds="http://schemas.openxmlformats.org/officeDocument/2006/customXml" ds:itemID="{40A54288-9BAB-4BE4-8BF3-C01D8E9EDC11}"/>
</file>

<file path=docProps/app.xml><?xml version="1.0" encoding="utf-8"?>
<Properties xmlns="http://schemas.openxmlformats.org/officeDocument/2006/extended-properties" xmlns:vt="http://schemas.openxmlformats.org/officeDocument/2006/docPropsVTypes">
  <Template>Ion Boardroom</Template>
  <TotalTime>215</TotalTime>
  <Words>916</Words>
  <Application>Microsoft Macintosh PowerPoint</Application>
  <PresentationFormat>Widescreen</PresentationFormat>
  <Paragraphs>53</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Gill Sans MT</vt:lpstr>
      <vt:lpstr>Impact</vt:lpstr>
      <vt:lpstr>Badge</vt:lpstr>
      <vt:lpstr>PowerPoint Presentation</vt:lpstr>
      <vt:lpstr>Introduction</vt:lpstr>
      <vt:lpstr>Online Act</vt:lpstr>
      <vt:lpstr>COMMUNICATION</vt:lpstr>
      <vt:lpstr>RESPECT</vt:lpstr>
      <vt:lpstr>KNOWLEDGE</vt:lpstr>
      <vt:lpstr>Workplace RULES</vt:lpstr>
      <vt:lpstr>System SECURITY &amp; UPDATE</vt:lpstr>
      <vt:lpstr>HONESTY</vt:lpstr>
      <vt:lpstr>UNFAIR PROCEDURE</vt:lpstr>
      <vt:lpstr>Introduce code to employees</vt:lpstr>
      <vt:lpstr>Follow the code</vt:lpstr>
      <vt:lpstr>REVIEW CODE</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dc:creator>
  <cp:lastModifiedBy>Charles Hauxby</cp:lastModifiedBy>
  <cp:revision>37</cp:revision>
  <dcterms:created xsi:type="dcterms:W3CDTF">2018-04-02T11:30:29Z</dcterms:created>
  <dcterms:modified xsi:type="dcterms:W3CDTF">2021-03-31T03:48:19Z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0x01010031957F55A69F654AA3252E2C9A1E9598</vt:lpwstr>
  </property>
</Properties>
</file>