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9" r:id="rId5"/>
    <p:sldId id="260" r:id="rId6"/>
    <p:sldId id="261" r:id="rId7"/>
    <p:sldId id="262" r:id="rId8"/>
    <p:sldId id="263" r:id="rId9"/>
    <p:sldId id="264" r:id="rId10"/>
    <p:sldId id="265" r:id="rId11"/>
    <p:sldId id="273" r:id="rId12"/>
    <p:sldId id="267" r:id="rId13"/>
    <p:sldId id="266"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80E54-01A1-42CA-B372-DB8A3BB5D6A3}" v="1" dt="2023-02-27T13:23:25.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63768334-93EA-462A-B651-2CFE1B170EA5}"/>
    <pc:docChg chg="undo custSel addSld delSld modSld">
      <pc:chgData name="Saranya Chandrukannan" userId="9243bfc0-428f-40b6-89ee-4e3df44ea244" providerId="ADAL" clId="{63768334-93EA-462A-B651-2CFE1B170EA5}" dt="2021-08-17T13:01:32.769" v="288" actId="6549"/>
      <pc:docMkLst>
        <pc:docMk/>
      </pc:docMkLst>
      <pc:sldChg chg="addSp delSp modSp del mod">
        <pc:chgData name="Saranya Chandrukannan" userId="9243bfc0-428f-40b6-89ee-4e3df44ea244" providerId="ADAL" clId="{63768334-93EA-462A-B651-2CFE1B170EA5}" dt="2021-08-17T12:05:16.302" v="45" actId="47"/>
        <pc:sldMkLst>
          <pc:docMk/>
          <pc:sldMk cId="3355761416" sldId="257"/>
        </pc:sldMkLst>
        <pc:spChg chg="del">
          <ac:chgData name="Saranya Chandrukannan" userId="9243bfc0-428f-40b6-89ee-4e3df44ea244" providerId="ADAL" clId="{63768334-93EA-462A-B651-2CFE1B170EA5}" dt="2021-08-17T12:04:28.324" v="16" actId="478"/>
          <ac:spMkLst>
            <pc:docMk/>
            <pc:sldMk cId="3355761416" sldId="257"/>
            <ac:spMk id="2" creationId="{D5DAEB08-9DF8-4D9D-9D97-DF6C867B608D}"/>
          </ac:spMkLst>
        </pc:spChg>
        <pc:spChg chg="add del mod">
          <ac:chgData name="Saranya Chandrukannan" userId="9243bfc0-428f-40b6-89ee-4e3df44ea244" providerId="ADAL" clId="{63768334-93EA-462A-B651-2CFE1B170EA5}" dt="2021-08-17T12:04:31.144" v="17" actId="478"/>
          <ac:spMkLst>
            <pc:docMk/>
            <pc:sldMk cId="3355761416" sldId="257"/>
            <ac:spMk id="4" creationId="{4A7A78BA-81AE-4035-80E7-4E77F8B74671}"/>
          </ac:spMkLst>
        </pc:spChg>
        <pc:graphicFrameChg chg="mod">
          <ac:chgData name="Saranya Chandrukannan" userId="9243bfc0-428f-40b6-89ee-4e3df44ea244" providerId="ADAL" clId="{63768334-93EA-462A-B651-2CFE1B170EA5}" dt="2021-08-17T12:05:01.617" v="44" actId="20577"/>
          <ac:graphicFrameMkLst>
            <pc:docMk/>
            <pc:sldMk cId="3355761416" sldId="257"/>
            <ac:graphicFrameMk id="5" creationId="{DAB8A555-D184-40B5-B44F-39F3F350A1AA}"/>
          </ac:graphicFrameMkLst>
        </pc:graphicFrameChg>
      </pc:sldChg>
      <pc:sldChg chg="modSp">
        <pc:chgData name="Saranya Chandrukannan" userId="9243bfc0-428f-40b6-89ee-4e3df44ea244" providerId="ADAL" clId="{63768334-93EA-462A-B651-2CFE1B170EA5}" dt="2021-08-17T04:35:04.650" v="6" actId="33524"/>
        <pc:sldMkLst>
          <pc:docMk/>
          <pc:sldMk cId="1019388830" sldId="258"/>
        </pc:sldMkLst>
        <pc:graphicFrameChg chg="mod">
          <ac:chgData name="Saranya Chandrukannan" userId="9243bfc0-428f-40b6-89ee-4e3df44ea244" providerId="ADAL" clId="{63768334-93EA-462A-B651-2CFE1B170EA5}" dt="2021-08-17T04:35:04.650" v="6" actId="33524"/>
          <ac:graphicFrameMkLst>
            <pc:docMk/>
            <pc:sldMk cId="1019388830" sldId="258"/>
            <ac:graphicFrameMk id="5" creationId="{F519A061-E724-4BF9-AEA0-CBAC436C040D}"/>
          </ac:graphicFrameMkLst>
        </pc:graphicFrameChg>
      </pc:sldChg>
      <pc:sldChg chg="modSp mod">
        <pc:chgData name="Saranya Chandrukannan" userId="9243bfc0-428f-40b6-89ee-4e3df44ea244" providerId="ADAL" clId="{63768334-93EA-462A-B651-2CFE1B170EA5}" dt="2021-08-17T12:06:47.405" v="50" actId="20577"/>
        <pc:sldMkLst>
          <pc:docMk/>
          <pc:sldMk cId="469659299" sldId="259"/>
        </pc:sldMkLst>
        <pc:spChg chg="mod">
          <ac:chgData name="Saranya Chandrukannan" userId="9243bfc0-428f-40b6-89ee-4e3df44ea244" providerId="ADAL" clId="{63768334-93EA-462A-B651-2CFE1B170EA5}" dt="2021-08-17T12:06:47.405" v="50" actId="20577"/>
          <ac:spMkLst>
            <pc:docMk/>
            <pc:sldMk cId="469659299" sldId="259"/>
            <ac:spMk id="3" creationId="{058C6895-4558-4CB0-95B9-6C7150F7EC5E}"/>
          </ac:spMkLst>
        </pc:spChg>
      </pc:sldChg>
      <pc:sldChg chg="modSp mod">
        <pc:chgData name="Saranya Chandrukannan" userId="9243bfc0-428f-40b6-89ee-4e3df44ea244" providerId="ADAL" clId="{63768334-93EA-462A-B651-2CFE1B170EA5}" dt="2021-08-17T12:09:34.933" v="51"/>
        <pc:sldMkLst>
          <pc:docMk/>
          <pc:sldMk cId="1702994241" sldId="260"/>
        </pc:sldMkLst>
        <pc:spChg chg="mod">
          <ac:chgData name="Saranya Chandrukannan" userId="9243bfc0-428f-40b6-89ee-4e3df44ea244" providerId="ADAL" clId="{63768334-93EA-462A-B651-2CFE1B170EA5}" dt="2021-08-17T12:09:34.933" v="51"/>
          <ac:spMkLst>
            <pc:docMk/>
            <pc:sldMk cId="1702994241" sldId="260"/>
            <ac:spMk id="3" creationId="{9B74E778-7AD8-45C9-9368-ECB4E6359801}"/>
          </ac:spMkLst>
        </pc:spChg>
      </pc:sldChg>
      <pc:sldChg chg="modSp mod">
        <pc:chgData name="Saranya Chandrukannan" userId="9243bfc0-428f-40b6-89ee-4e3df44ea244" providerId="ADAL" clId="{63768334-93EA-462A-B651-2CFE1B170EA5}" dt="2021-08-17T12:25:32.098" v="93" actId="1076"/>
        <pc:sldMkLst>
          <pc:docMk/>
          <pc:sldMk cId="2514499194" sldId="265"/>
        </pc:sldMkLst>
        <pc:spChg chg="mod">
          <ac:chgData name="Saranya Chandrukannan" userId="9243bfc0-428f-40b6-89ee-4e3df44ea244" providerId="ADAL" clId="{63768334-93EA-462A-B651-2CFE1B170EA5}" dt="2021-08-17T12:25:24.690" v="92" actId="20577"/>
          <ac:spMkLst>
            <pc:docMk/>
            <pc:sldMk cId="2514499194" sldId="265"/>
            <ac:spMk id="6" creationId="{10F8D8B6-6CCE-457B-9CB5-E59A9EC58687}"/>
          </ac:spMkLst>
        </pc:spChg>
        <pc:picChg chg="mod">
          <ac:chgData name="Saranya Chandrukannan" userId="9243bfc0-428f-40b6-89ee-4e3df44ea244" providerId="ADAL" clId="{63768334-93EA-462A-B651-2CFE1B170EA5}" dt="2021-08-17T12:25:32.098" v="93" actId="1076"/>
          <ac:picMkLst>
            <pc:docMk/>
            <pc:sldMk cId="2514499194" sldId="265"/>
            <ac:picMk id="7" creationId="{12EF2696-5A21-4269-9F75-3191F395411F}"/>
          </ac:picMkLst>
        </pc:picChg>
      </pc:sldChg>
      <pc:sldChg chg="addSp delSp modSp add del mod">
        <pc:chgData name="Saranya Chandrukannan" userId="9243bfc0-428f-40b6-89ee-4e3df44ea244" providerId="ADAL" clId="{63768334-93EA-462A-B651-2CFE1B170EA5}" dt="2021-08-17T12:44:30.516" v="102" actId="1076"/>
        <pc:sldMkLst>
          <pc:docMk/>
          <pc:sldMk cId="2234607802" sldId="268"/>
        </pc:sldMkLst>
        <pc:spChg chg="mod">
          <ac:chgData name="Saranya Chandrukannan" userId="9243bfc0-428f-40b6-89ee-4e3df44ea244" providerId="ADAL" clId="{63768334-93EA-462A-B651-2CFE1B170EA5}" dt="2021-08-17T12:37:55.711" v="94" actId="20577"/>
          <ac:spMkLst>
            <pc:docMk/>
            <pc:sldMk cId="2234607802" sldId="268"/>
            <ac:spMk id="3" creationId="{B8849893-6ACA-41D2-AB82-ED8DC762D0F8}"/>
          </ac:spMkLst>
        </pc:spChg>
        <pc:picChg chg="del mod">
          <ac:chgData name="Saranya Chandrukannan" userId="9243bfc0-428f-40b6-89ee-4e3df44ea244" providerId="ADAL" clId="{63768334-93EA-462A-B651-2CFE1B170EA5}" dt="2021-08-17T12:44:21.250" v="97" actId="478"/>
          <ac:picMkLst>
            <pc:docMk/>
            <pc:sldMk cId="2234607802" sldId="268"/>
            <ac:picMk id="5" creationId="{815C16EA-394C-47B8-BBB6-8FCB678A048F}"/>
          </ac:picMkLst>
        </pc:picChg>
        <pc:picChg chg="add mod">
          <ac:chgData name="Saranya Chandrukannan" userId="9243bfc0-428f-40b6-89ee-4e3df44ea244" providerId="ADAL" clId="{63768334-93EA-462A-B651-2CFE1B170EA5}" dt="2021-08-17T12:44:30.516" v="102" actId="1076"/>
          <ac:picMkLst>
            <pc:docMk/>
            <pc:sldMk cId="2234607802" sldId="268"/>
            <ac:picMk id="6" creationId="{B1B534F5-5399-4A16-A360-2EE703C3B9D0}"/>
          </ac:picMkLst>
        </pc:picChg>
      </pc:sldChg>
      <pc:sldChg chg="addSp delSp modSp mod">
        <pc:chgData name="Saranya Chandrukannan" userId="9243bfc0-428f-40b6-89ee-4e3df44ea244" providerId="ADAL" clId="{63768334-93EA-462A-B651-2CFE1B170EA5}" dt="2021-08-17T12:55:40.002" v="274" actId="21"/>
        <pc:sldMkLst>
          <pc:docMk/>
          <pc:sldMk cId="4144340363" sldId="269"/>
        </pc:sldMkLst>
        <pc:spChg chg="add del mod">
          <ac:chgData name="Saranya Chandrukannan" userId="9243bfc0-428f-40b6-89ee-4e3df44ea244" providerId="ADAL" clId="{63768334-93EA-462A-B651-2CFE1B170EA5}" dt="2021-08-17T12:55:40.002" v="274" actId="21"/>
          <ac:spMkLst>
            <pc:docMk/>
            <pc:sldMk cId="4144340363" sldId="269"/>
            <ac:spMk id="3" creationId="{2024F510-7A53-4B86-BFC1-2B82917DA7A9}"/>
          </ac:spMkLst>
        </pc:spChg>
      </pc:sldChg>
      <pc:sldChg chg="modSp mod">
        <pc:chgData name="Saranya Chandrukannan" userId="9243bfc0-428f-40b6-89ee-4e3df44ea244" providerId="ADAL" clId="{63768334-93EA-462A-B651-2CFE1B170EA5}" dt="2021-08-17T12:54:10.729" v="235" actId="20577"/>
        <pc:sldMkLst>
          <pc:docMk/>
          <pc:sldMk cId="3578651012" sldId="270"/>
        </pc:sldMkLst>
        <pc:spChg chg="mod">
          <ac:chgData name="Saranya Chandrukannan" userId="9243bfc0-428f-40b6-89ee-4e3df44ea244" providerId="ADAL" clId="{63768334-93EA-462A-B651-2CFE1B170EA5}" dt="2021-08-17T12:54:10.729" v="235" actId="20577"/>
          <ac:spMkLst>
            <pc:docMk/>
            <pc:sldMk cId="3578651012" sldId="270"/>
            <ac:spMk id="3" creationId="{38FC05AB-0D75-48B1-836E-7620A6553C3D}"/>
          </ac:spMkLst>
        </pc:spChg>
      </pc:sldChg>
      <pc:sldChg chg="addSp delSp modSp mod">
        <pc:chgData name="Saranya Chandrukannan" userId="9243bfc0-428f-40b6-89ee-4e3df44ea244" providerId="ADAL" clId="{63768334-93EA-462A-B651-2CFE1B170EA5}" dt="2021-08-17T13:01:32.769" v="288" actId="6549"/>
        <pc:sldMkLst>
          <pc:docMk/>
          <pc:sldMk cId="2954307190" sldId="271"/>
        </pc:sldMkLst>
        <pc:spChg chg="mod">
          <ac:chgData name="Saranya Chandrukannan" userId="9243bfc0-428f-40b6-89ee-4e3df44ea244" providerId="ADAL" clId="{63768334-93EA-462A-B651-2CFE1B170EA5}" dt="2021-08-17T13:01:32.769" v="288" actId="6549"/>
          <ac:spMkLst>
            <pc:docMk/>
            <pc:sldMk cId="2954307190" sldId="271"/>
            <ac:spMk id="3" creationId="{8C40B135-C5C2-4185-8DAD-31C17EA4DEA2}"/>
          </ac:spMkLst>
        </pc:spChg>
        <pc:spChg chg="add mod">
          <ac:chgData name="Saranya Chandrukannan" userId="9243bfc0-428f-40b6-89ee-4e3df44ea244" providerId="ADAL" clId="{63768334-93EA-462A-B651-2CFE1B170EA5}" dt="2021-08-17T12:55:57.570" v="279" actId="14100"/>
          <ac:spMkLst>
            <pc:docMk/>
            <pc:sldMk cId="2954307190" sldId="271"/>
            <ac:spMk id="5" creationId="{1B0B57CA-BAB7-4351-8DA5-7BFC4DF332DE}"/>
          </ac:spMkLst>
        </pc:spChg>
        <pc:picChg chg="del">
          <ac:chgData name="Saranya Chandrukannan" userId="9243bfc0-428f-40b6-89ee-4e3df44ea244" providerId="ADAL" clId="{63768334-93EA-462A-B651-2CFE1B170EA5}" dt="2021-08-17T12:59:17.377" v="282" actId="478"/>
          <ac:picMkLst>
            <pc:docMk/>
            <pc:sldMk cId="2954307190" sldId="271"/>
            <ac:picMk id="4" creationId="{D5A67A10-6C6D-426E-BD5E-45A98ABB535C}"/>
          </ac:picMkLst>
        </pc:picChg>
        <pc:picChg chg="add mod">
          <ac:chgData name="Saranya Chandrukannan" userId="9243bfc0-428f-40b6-89ee-4e3df44ea244" providerId="ADAL" clId="{63768334-93EA-462A-B651-2CFE1B170EA5}" dt="2021-08-17T12:59:21.055" v="286" actId="1076"/>
          <ac:picMkLst>
            <pc:docMk/>
            <pc:sldMk cId="2954307190" sldId="271"/>
            <ac:picMk id="6" creationId="{8DE49B6A-87D4-4B0C-942F-4D038EC8B232}"/>
          </ac:picMkLst>
        </pc:picChg>
      </pc:sldChg>
      <pc:sldChg chg="modSp new mod">
        <pc:chgData name="Saranya Chandrukannan" userId="9243bfc0-428f-40b6-89ee-4e3df44ea244" providerId="ADAL" clId="{63768334-93EA-462A-B651-2CFE1B170EA5}" dt="2021-08-17T04:33:59.270" v="5" actId="115"/>
        <pc:sldMkLst>
          <pc:docMk/>
          <pc:sldMk cId="2348278164" sldId="272"/>
        </pc:sldMkLst>
        <pc:spChg chg="mod">
          <ac:chgData name="Saranya Chandrukannan" userId="9243bfc0-428f-40b6-89ee-4e3df44ea244" providerId="ADAL" clId="{63768334-93EA-462A-B651-2CFE1B170EA5}" dt="2021-08-17T04:33:59.270" v="5" actId="115"/>
          <ac:spMkLst>
            <pc:docMk/>
            <pc:sldMk cId="2348278164" sldId="272"/>
            <ac:spMk id="2" creationId="{81F2E2A7-7EC7-4E6F-951E-EC4673308160}"/>
          </ac:spMkLst>
        </pc:spChg>
        <pc:spChg chg="mod">
          <ac:chgData name="Saranya Chandrukannan" userId="9243bfc0-428f-40b6-89ee-4e3df44ea244" providerId="ADAL" clId="{63768334-93EA-462A-B651-2CFE1B170EA5}" dt="2021-08-17T04:33:26.951" v="1"/>
          <ac:spMkLst>
            <pc:docMk/>
            <pc:sldMk cId="2348278164" sldId="272"/>
            <ac:spMk id="3" creationId="{E65BD9F3-3A0E-4881-AC00-FB55CDD9F063}"/>
          </ac:spMkLst>
        </pc:spChg>
      </pc:sldChg>
    </pc:docChg>
  </pc:docChgLst>
  <pc:docChgLst>
    <pc:chgData name="Saranya Chandrukannan" userId="9243bfc0-428f-40b6-89ee-4e3df44ea244" providerId="ADAL" clId="{0AD80E54-01A1-42CA-B372-DB8A3BB5D6A3}"/>
    <pc:docChg chg="undo custSel modSld sldOrd">
      <pc:chgData name="Saranya Chandrukannan" userId="9243bfc0-428f-40b6-89ee-4e3df44ea244" providerId="ADAL" clId="{0AD80E54-01A1-42CA-B372-DB8A3BB5D6A3}" dt="2023-02-27T13:32:25.491" v="68"/>
      <pc:docMkLst>
        <pc:docMk/>
      </pc:docMkLst>
      <pc:sldChg chg="ord">
        <pc:chgData name="Saranya Chandrukannan" userId="9243bfc0-428f-40b6-89ee-4e3df44ea244" providerId="ADAL" clId="{0AD80E54-01A1-42CA-B372-DB8A3BB5D6A3}" dt="2023-02-27T13:32:25.491" v="68"/>
        <pc:sldMkLst>
          <pc:docMk/>
          <pc:sldMk cId="3859979629" sldId="267"/>
        </pc:sldMkLst>
      </pc:sldChg>
      <pc:sldChg chg="addSp delSp modSp mod">
        <pc:chgData name="Saranya Chandrukannan" userId="9243bfc0-428f-40b6-89ee-4e3df44ea244" providerId="ADAL" clId="{0AD80E54-01A1-42CA-B372-DB8A3BB5D6A3}" dt="2023-02-27T12:52:21.189" v="25" actId="20577"/>
        <pc:sldMkLst>
          <pc:docMk/>
          <pc:sldMk cId="2234607802" sldId="268"/>
        </pc:sldMkLst>
        <pc:spChg chg="mod">
          <ac:chgData name="Saranya Chandrukannan" userId="9243bfc0-428f-40b6-89ee-4e3df44ea244" providerId="ADAL" clId="{0AD80E54-01A1-42CA-B372-DB8A3BB5D6A3}" dt="2023-02-27T12:52:21.189" v="25" actId="20577"/>
          <ac:spMkLst>
            <pc:docMk/>
            <pc:sldMk cId="2234607802" sldId="268"/>
            <ac:spMk id="3" creationId="{B8849893-6ACA-41D2-AB82-ED8DC762D0F8}"/>
          </ac:spMkLst>
        </pc:spChg>
        <pc:picChg chg="del">
          <ac:chgData name="Saranya Chandrukannan" userId="9243bfc0-428f-40b6-89ee-4e3df44ea244" providerId="ADAL" clId="{0AD80E54-01A1-42CA-B372-DB8A3BB5D6A3}" dt="2023-02-27T12:51:29.245" v="8" actId="478"/>
          <ac:picMkLst>
            <pc:docMk/>
            <pc:sldMk cId="2234607802" sldId="268"/>
            <ac:picMk id="6" creationId="{B1B534F5-5399-4A16-A360-2EE703C3B9D0}"/>
          </ac:picMkLst>
        </pc:picChg>
        <pc:picChg chg="add mod">
          <ac:chgData name="Saranya Chandrukannan" userId="9243bfc0-428f-40b6-89ee-4e3df44ea244" providerId="ADAL" clId="{0AD80E54-01A1-42CA-B372-DB8A3BB5D6A3}" dt="2023-02-27T12:51:46.998" v="13" actId="1076"/>
          <ac:picMkLst>
            <pc:docMk/>
            <pc:sldMk cId="2234607802" sldId="268"/>
            <ac:picMk id="10" creationId="{BF9169EF-7006-8058-2ECB-89C94E3D6013}"/>
          </ac:picMkLst>
        </pc:picChg>
        <pc:inkChg chg="add del">
          <ac:chgData name="Saranya Chandrukannan" userId="9243bfc0-428f-40b6-89ee-4e3df44ea244" providerId="ADAL" clId="{0AD80E54-01A1-42CA-B372-DB8A3BB5D6A3}" dt="2023-02-27T12:46:12.644" v="1" actId="9405"/>
          <ac:inkMkLst>
            <pc:docMk/>
            <pc:sldMk cId="2234607802" sldId="268"/>
            <ac:inkMk id="4" creationId="{082E4F5C-F674-B87C-CEC6-7F379AE726FC}"/>
          </ac:inkMkLst>
        </pc:inkChg>
        <pc:inkChg chg="add del">
          <ac:chgData name="Saranya Chandrukannan" userId="9243bfc0-428f-40b6-89ee-4e3df44ea244" providerId="ADAL" clId="{0AD80E54-01A1-42CA-B372-DB8A3BB5D6A3}" dt="2023-02-27T12:46:32.438" v="7" actId="9405"/>
          <ac:inkMkLst>
            <pc:docMk/>
            <pc:sldMk cId="2234607802" sldId="268"/>
            <ac:inkMk id="5" creationId="{425597A1-52E8-AB1B-ABF9-1E2A807B80D7}"/>
          </ac:inkMkLst>
        </pc:inkChg>
        <pc:inkChg chg="add del">
          <ac:chgData name="Saranya Chandrukannan" userId="9243bfc0-428f-40b6-89ee-4e3df44ea244" providerId="ADAL" clId="{0AD80E54-01A1-42CA-B372-DB8A3BB5D6A3}" dt="2023-02-27T12:46:32.031" v="6" actId="9405"/>
          <ac:inkMkLst>
            <pc:docMk/>
            <pc:sldMk cId="2234607802" sldId="268"/>
            <ac:inkMk id="7" creationId="{F81D2A0F-A248-47A4-CE64-B6429E036C8C}"/>
          </ac:inkMkLst>
        </pc:inkChg>
        <pc:inkChg chg="add del">
          <ac:chgData name="Saranya Chandrukannan" userId="9243bfc0-428f-40b6-89ee-4e3df44ea244" providerId="ADAL" clId="{0AD80E54-01A1-42CA-B372-DB8A3BB5D6A3}" dt="2023-02-27T12:46:30.852" v="5" actId="9405"/>
          <ac:inkMkLst>
            <pc:docMk/>
            <pc:sldMk cId="2234607802" sldId="268"/>
            <ac:inkMk id="8" creationId="{D8F96400-D163-4594-F5D8-E18228928D0D}"/>
          </ac:inkMkLst>
        </pc:inkChg>
      </pc:sldChg>
      <pc:sldChg chg="modSp mod">
        <pc:chgData name="Saranya Chandrukannan" userId="9243bfc0-428f-40b6-89ee-4e3df44ea244" providerId="ADAL" clId="{0AD80E54-01A1-42CA-B372-DB8A3BB5D6A3}" dt="2023-02-27T13:07:45.962" v="52" actId="20577"/>
        <pc:sldMkLst>
          <pc:docMk/>
          <pc:sldMk cId="3578651012" sldId="270"/>
        </pc:sldMkLst>
        <pc:spChg chg="mod">
          <ac:chgData name="Saranya Chandrukannan" userId="9243bfc0-428f-40b6-89ee-4e3df44ea244" providerId="ADAL" clId="{0AD80E54-01A1-42CA-B372-DB8A3BB5D6A3}" dt="2023-02-27T13:07:45.962" v="52" actId="20577"/>
          <ac:spMkLst>
            <pc:docMk/>
            <pc:sldMk cId="3578651012" sldId="270"/>
            <ac:spMk id="3" creationId="{38FC05AB-0D75-48B1-836E-7620A6553C3D}"/>
          </ac:spMkLst>
        </pc:spChg>
      </pc:sldChg>
      <pc:sldChg chg="addSp delSp modSp mod delDesignElem">
        <pc:chgData name="Saranya Chandrukannan" userId="9243bfc0-428f-40b6-89ee-4e3df44ea244" providerId="ADAL" clId="{0AD80E54-01A1-42CA-B372-DB8A3BB5D6A3}" dt="2023-02-27T13:30:03.628" v="66" actId="22"/>
        <pc:sldMkLst>
          <pc:docMk/>
          <pc:sldMk cId="1425252437" sldId="273"/>
        </pc:sldMkLst>
        <pc:spChg chg="mod">
          <ac:chgData name="Saranya Chandrukannan" userId="9243bfc0-428f-40b6-89ee-4e3df44ea244" providerId="ADAL" clId="{0AD80E54-01A1-42CA-B372-DB8A3BB5D6A3}" dt="2023-02-27T13:24:13.446" v="63" actId="27636"/>
          <ac:spMkLst>
            <pc:docMk/>
            <pc:sldMk cId="1425252437" sldId="273"/>
            <ac:spMk id="2" creationId="{7FB34739-CA58-414F-9668-E37B6D013E4C}"/>
          </ac:spMkLst>
        </pc:spChg>
        <pc:spChg chg="del mod">
          <ac:chgData name="Saranya Chandrukannan" userId="9243bfc0-428f-40b6-89ee-4e3df44ea244" providerId="ADAL" clId="{0AD80E54-01A1-42CA-B372-DB8A3BB5D6A3}" dt="2023-02-27T13:23:58.853" v="58" actId="478"/>
          <ac:spMkLst>
            <pc:docMk/>
            <pc:sldMk cId="1425252437" sldId="273"/>
            <ac:spMk id="3" creationId="{334B4E10-E207-4506-9DC7-C63F0C2F4A64}"/>
          </ac:spMkLst>
        </pc:spChg>
        <pc:picChg chg="del mod">
          <ac:chgData name="Saranya Chandrukannan" userId="9243bfc0-428f-40b6-89ee-4e3df44ea244" providerId="ADAL" clId="{0AD80E54-01A1-42CA-B372-DB8A3BB5D6A3}" dt="2023-02-27T13:30:01.966" v="65" actId="478"/>
          <ac:picMkLst>
            <pc:docMk/>
            <pc:sldMk cId="1425252437" sldId="273"/>
            <ac:picMk id="4" creationId="{C7330311-0C8D-489B-87A7-0B9DC7AC3C64}"/>
          </ac:picMkLst>
        </pc:picChg>
        <pc:picChg chg="add">
          <ac:chgData name="Saranya Chandrukannan" userId="9243bfc0-428f-40b6-89ee-4e3df44ea244" providerId="ADAL" clId="{0AD80E54-01A1-42CA-B372-DB8A3BB5D6A3}" dt="2023-02-27T13:30:03.628" v="66" actId="22"/>
          <ac:picMkLst>
            <pc:docMk/>
            <pc:sldMk cId="1425252437" sldId="273"/>
            <ac:picMk id="6" creationId="{489D06BC-6DED-3131-D802-FC90632F918B}"/>
          </ac:picMkLst>
        </pc:picChg>
      </pc:sldChg>
    </pc:docChg>
  </pc:docChgLst>
  <pc:docChgLst>
    <pc:chgData name="Saranya Chandrukannan" userId="9243bfc0-428f-40b6-89ee-4e3df44ea244" providerId="ADAL" clId="{812302BD-6C2D-4013-82AD-B0E462B77812}"/>
    <pc:docChg chg="undo custSel modSld">
      <pc:chgData name="Saranya Chandrukannan" userId="9243bfc0-428f-40b6-89ee-4e3df44ea244" providerId="ADAL" clId="{812302BD-6C2D-4013-82AD-B0E462B77812}" dt="2022-02-14T06:55:42.662" v="11" actId="26606"/>
      <pc:docMkLst>
        <pc:docMk/>
      </pc:docMkLst>
      <pc:sldChg chg="addSp delSp modSp mod setBg setClrOvrMap">
        <pc:chgData name="Saranya Chandrukannan" userId="9243bfc0-428f-40b6-89ee-4e3df44ea244" providerId="ADAL" clId="{812302BD-6C2D-4013-82AD-B0E462B77812}" dt="2022-02-14T06:54:15.084" v="0" actId="26606"/>
        <pc:sldMkLst>
          <pc:docMk/>
          <pc:sldMk cId="2645858075" sldId="256"/>
        </pc:sldMkLst>
        <pc:spChg chg="mod">
          <ac:chgData name="Saranya Chandrukannan" userId="9243bfc0-428f-40b6-89ee-4e3df44ea244" providerId="ADAL" clId="{812302BD-6C2D-4013-82AD-B0E462B77812}" dt="2022-02-14T06:54:15.084" v="0" actId="26606"/>
          <ac:spMkLst>
            <pc:docMk/>
            <pc:sldMk cId="2645858075" sldId="256"/>
            <ac:spMk id="2" creationId="{C82E39B8-0C4B-44D8-8824-93A556073390}"/>
          </ac:spMkLst>
        </pc:spChg>
        <pc:spChg chg="del">
          <ac:chgData name="Saranya Chandrukannan" userId="9243bfc0-428f-40b6-89ee-4e3df44ea244" providerId="ADAL" clId="{812302BD-6C2D-4013-82AD-B0E462B77812}" dt="2022-02-14T06:54:15.084" v="0" actId="26606"/>
          <ac:spMkLst>
            <pc:docMk/>
            <pc:sldMk cId="2645858075" sldId="256"/>
            <ac:spMk id="7" creationId="{EC2B4A13-0632-456F-A66A-2D0CDB9D30AE}"/>
          </ac:spMkLst>
        </pc:spChg>
        <pc:spChg chg="del">
          <ac:chgData name="Saranya Chandrukannan" userId="9243bfc0-428f-40b6-89ee-4e3df44ea244" providerId="ADAL" clId="{812302BD-6C2D-4013-82AD-B0E462B77812}" dt="2022-02-14T06:54:15.084" v="0" actId="26606"/>
          <ac:spMkLst>
            <pc:docMk/>
            <pc:sldMk cId="2645858075" sldId="256"/>
            <ac:spMk id="9" creationId="{1568A552-34C4-41D2-A36B-9E86EC569E10}"/>
          </ac:spMkLst>
        </pc:spChg>
        <pc:spChg chg="del">
          <ac:chgData name="Saranya Chandrukannan" userId="9243bfc0-428f-40b6-89ee-4e3df44ea244" providerId="ADAL" clId="{812302BD-6C2D-4013-82AD-B0E462B77812}" dt="2022-02-14T06:54:15.084" v="0" actId="26606"/>
          <ac:spMkLst>
            <pc:docMk/>
            <pc:sldMk cId="2645858075" sldId="256"/>
            <ac:spMk id="11" creationId="{B8BE655E-142C-41C9-895E-54D55EDDAF85}"/>
          </ac:spMkLst>
        </pc:spChg>
        <pc:spChg chg="del">
          <ac:chgData name="Saranya Chandrukannan" userId="9243bfc0-428f-40b6-89ee-4e3df44ea244" providerId="ADAL" clId="{812302BD-6C2D-4013-82AD-B0E462B77812}" dt="2022-02-14T06:54:15.084" v="0" actId="26606"/>
          <ac:spMkLst>
            <pc:docMk/>
            <pc:sldMk cId="2645858075" sldId="256"/>
            <ac:spMk id="13" creationId="{198CC593-9FF4-46EF-81AE-2D26922F154C}"/>
          </ac:spMkLst>
        </pc:spChg>
        <pc:spChg chg="add">
          <ac:chgData name="Saranya Chandrukannan" userId="9243bfc0-428f-40b6-89ee-4e3df44ea244" providerId="ADAL" clId="{812302BD-6C2D-4013-82AD-B0E462B77812}" dt="2022-02-14T06:54:15.084" v="0" actId="26606"/>
          <ac:spMkLst>
            <pc:docMk/>
            <pc:sldMk cId="2645858075" sldId="256"/>
            <ac:spMk id="19" creationId="{B709ADC9-6EAF-4268-9415-1ED5ECFA2218}"/>
          </ac:spMkLst>
        </pc:spChg>
        <pc:picChg chg="add">
          <ac:chgData name="Saranya Chandrukannan" userId="9243bfc0-428f-40b6-89ee-4e3df44ea244" providerId="ADAL" clId="{812302BD-6C2D-4013-82AD-B0E462B77812}" dt="2022-02-14T06:54:15.084" v="0" actId="26606"/>
          <ac:picMkLst>
            <pc:docMk/>
            <pc:sldMk cId="2645858075" sldId="256"/>
            <ac:picMk id="15" creationId="{14D9C834-A725-418F-9A25-DB89E27A083C}"/>
          </ac:picMkLst>
        </pc:picChg>
      </pc:sldChg>
      <pc:sldChg chg="addSp modSp mod setClrOvrMap">
        <pc:chgData name="Saranya Chandrukannan" userId="9243bfc0-428f-40b6-89ee-4e3df44ea244" providerId="ADAL" clId="{812302BD-6C2D-4013-82AD-B0E462B77812}" dt="2022-02-14T06:54:24.404" v="2" actId="26606"/>
        <pc:sldMkLst>
          <pc:docMk/>
          <pc:sldMk cId="469659299" sldId="259"/>
        </pc:sldMkLst>
        <pc:spChg chg="mod">
          <ac:chgData name="Saranya Chandrukannan" userId="9243bfc0-428f-40b6-89ee-4e3df44ea244" providerId="ADAL" clId="{812302BD-6C2D-4013-82AD-B0E462B77812}" dt="2022-02-14T06:54:24.404" v="2" actId="26606"/>
          <ac:spMkLst>
            <pc:docMk/>
            <pc:sldMk cId="469659299" sldId="259"/>
            <ac:spMk id="2" creationId="{29DC8FBD-B684-4CB5-B7FD-FA0F2223EF49}"/>
          </ac:spMkLst>
        </pc:spChg>
        <pc:spChg chg="mod">
          <ac:chgData name="Saranya Chandrukannan" userId="9243bfc0-428f-40b6-89ee-4e3df44ea244" providerId="ADAL" clId="{812302BD-6C2D-4013-82AD-B0E462B77812}" dt="2022-02-14T06:54:24.404" v="2" actId="26606"/>
          <ac:spMkLst>
            <pc:docMk/>
            <pc:sldMk cId="469659299" sldId="259"/>
            <ac:spMk id="3" creationId="{058C6895-4558-4CB0-95B9-6C7150F7EC5E}"/>
          </ac:spMkLst>
        </pc:spChg>
        <pc:spChg chg="add">
          <ac:chgData name="Saranya Chandrukannan" userId="9243bfc0-428f-40b6-89ee-4e3df44ea244" providerId="ADAL" clId="{812302BD-6C2D-4013-82AD-B0E462B77812}" dt="2022-02-14T06:54:24.404" v="2" actId="26606"/>
          <ac:spMkLst>
            <pc:docMk/>
            <pc:sldMk cId="469659299" sldId="259"/>
            <ac:spMk id="8" creationId="{C3638F2F-4688-4030-B1CC-802724443B77}"/>
          </ac:spMkLst>
        </pc:spChg>
        <pc:spChg chg="add">
          <ac:chgData name="Saranya Chandrukannan" userId="9243bfc0-428f-40b6-89ee-4e3df44ea244" providerId="ADAL" clId="{812302BD-6C2D-4013-82AD-B0E462B77812}" dt="2022-02-14T06:54:24.404" v="2" actId="26606"/>
          <ac:spMkLst>
            <pc:docMk/>
            <pc:sldMk cId="469659299" sldId="259"/>
            <ac:spMk id="10" creationId="{48C811F0-0ED8-4A7B-BFDE-6433C690ED4F}"/>
          </ac:spMkLst>
        </pc:spChg>
        <pc:spChg chg="add">
          <ac:chgData name="Saranya Chandrukannan" userId="9243bfc0-428f-40b6-89ee-4e3df44ea244" providerId="ADAL" clId="{812302BD-6C2D-4013-82AD-B0E462B77812}" dt="2022-02-14T06:54:24.404" v="2" actId="26606"/>
          <ac:spMkLst>
            <pc:docMk/>
            <pc:sldMk cId="469659299" sldId="259"/>
            <ac:spMk id="12" creationId="{AAC19CEE-435E-4643-849E-5194A57437C0}"/>
          </ac:spMkLst>
        </pc:spChg>
      </pc:sldChg>
      <pc:sldChg chg="addSp delSp modSp mod setClrOvrMap">
        <pc:chgData name="Saranya Chandrukannan" userId="9243bfc0-428f-40b6-89ee-4e3df44ea244" providerId="ADAL" clId="{812302BD-6C2D-4013-82AD-B0E462B77812}" dt="2022-02-14T06:54:28.613" v="3" actId="26606"/>
        <pc:sldMkLst>
          <pc:docMk/>
          <pc:sldMk cId="1702994241" sldId="260"/>
        </pc:sldMkLst>
        <pc:spChg chg="mod">
          <ac:chgData name="Saranya Chandrukannan" userId="9243bfc0-428f-40b6-89ee-4e3df44ea244" providerId="ADAL" clId="{812302BD-6C2D-4013-82AD-B0E462B77812}" dt="2022-02-14T06:54:28.613" v="3" actId="26606"/>
          <ac:spMkLst>
            <pc:docMk/>
            <pc:sldMk cId="1702994241" sldId="260"/>
            <ac:spMk id="2" creationId="{38B5C230-3B80-417B-895B-93955ECCDC28}"/>
          </ac:spMkLst>
        </pc:spChg>
        <pc:spChg chg="mod ord">
          <ac:chgData name="Saranya Chandrukannan" userId="9243bfc0-428f-40b6-89ee-4e3df44ea244" providerId="ADAL" clId="{812302BD-6C2D-4013-82AD-B0E462B77812}" dt="2022-02-14T06:54:28.613" v="3" actId="26606"/>
          <ac:spMkLst>
            <pc:docMk/>
            <pc:sldMk cId="1702994241" sldId="260"/>
            <ac:spMk id="3" creationId="{9B74E778-7AD8-45C9-9368-ECB4E6359801}"/>
          </ac:spMkLst>
        </pc:spChg>
        <pc:spChg chg="del">
          <ac:chgData name="Saranya Chandrukannan" userId="9243bfc0-428f-40b6-89ee-4e3df44ea244" providerId="ADAL" clId="{812302BD-6C2D-4013-82AD-B0E462B77812}" dt="2022-02-14T06:54:28.613" v="3" actId="26606"/>
          <ac:spMkLst>
            <pc:docMk/>
            <pc:sldMk cId="1702994241" sldId="260"/>
            <ac:spMk id="9" creationId="{B9F89C22-0475-4427-B7C8-0269AD40E3EC}"/>
          </ac:spMkLst>
        </pc:spChg>
        <pc:spChg chg="add">
          <ac:chgData name="Saranya Chandrukannan" userId="9243bfc0-428f-40b6-89ee-4e3df44ea244" providerId="ADAL" clId="{812302BD-6C2D-4013-82AD-B0E462B77812}" dt="2022-02-14T06:54:28.613" v="3" actId="26606"/>
          <ac:spMkLst>
            <pc:docMk/>
            <pc:sldMk cId="1702994241" sldId="260"/>
            <ac:spMk id="14" creationId="{1D868099-6145-4BC0-A5EA-74BEF1776BA9}"/>
          </ac:spMkLst>
        </pc:spChg>
        <pc:spChg chg="add">
          <ac:chgData name="Saranya Chandrukannan" userId="9243bfc0-428f-40b6-89ee-4e3df44ea244" providerId="ADAL" clId="{812302BD-6C2D-4013-82AD-B0E462B77812}" dt="2022-02-14T06:54:28.613" v="3" actId="26606"/>
          <ac:spMkLst>
            <pc:docMk/>
            <pc:sldMk cId="1702994241" sldId="260"/>
            <ac:spMk id="16" creationId="{CC1026F7-DECB-49B4-A565-518BBA445471}"/>
          </ac:spMkLst>
        </pc:spChg>
        <pc:picChg chg="mod">
          <ac:chgData name="Saranya Chandrukannan" userId="9243bfc0-428f-40b6-89ee-4e3df44ea244" providerId="ADAL" clId="{812302BD-6C2D-4013-82AD-B0E462B77812}" dt="2022-02-14T06:54:28.613" v="3" actId="26606"/>
          <ac:picMkLst>
            <pc:docMk/>
            <pc:sldMk cId="1702994241" sldId="260"/>
            <ac:picMk id="4" creationId="{A7FB891A-30E0-42D7-AF76-8EE6386301CE}"/>
          </ac:picMkLst>
        </pc:picChg>
      </pc:sldChg>
      <pc:sldChg chg="addSp delSp modSp mod setBg setClrOvrMap">
        <pc:chgData name="Saranya Chandrukannan" userId="9243bfc0-428f-40b6-89ee-4e3df44ea244" providerId="ADAL" clId="{812302BD-6C2D-4013-82AD-B0E462B77812}" dt="2022-02-14T06:54:37.096" v="5" actId="478"/>
        <pc:sldMkLst>
          <pc:docMk/>
          <pc:sldMk cId="456302801" sldId="261"/>
        </pc:sldMkLst>
        <pc:spChg chg="del mod">
          <ac:chgData name="Saranya Chandrukannan" userId="9243bfc0-428f-40b6-89ee-4e3df44ea244" providerId="ADAL" clId="{812302BD-6C2D-4013-82AD-B0E462B77812}" dt="2022-02-14T06:54:37.096" v="5" actId="478"/>
          <ac:spMkLst>
            <pc:docMk/>
            <pc:sldMk cId="456302801" sldId="261"/>
            <ac:spMk id="2" creationId="{7CFDA2D7-CBEC-4472-B926-D56D1659BF38}"/>
          </ac:spMkLst>
        </pc:spChg>
        <pc:spChg chg="mod">
          <ac:chgData name="Saranya Chandrukannan" userId="9243bfc0-428f-40b6-89ee-4e3df44ea244" providerId="ADAL" clId="{812302BD-6C2D-4013-82AD-B0E462B77812}" dt="2022-02-14T06:54:32.814" v="4" actId="26606"/>
          <ac:spMkLst>
            <pc:docMk/>
            <pc:sldMk cId="456302801" sldId="261"/>
            <ac:spMk id="5" creationId="{71D9E992-B862-409F-B8D2-4860E01DD50A}"/>
          </ac:spMkLst>
        </pc:spChg>
        <pc:spChg chg="add">
          <ac:chgData name="Saranya Chandrukannan" userId="9243bfc0-428f-40b6-89ee-4e3df44ea244" providerId="ADAL" clId="{812302BD-6C2D-4013-82AD-B0E462B77812}" dt="2022-02-14T06:54:32.814" v="4" actId="26606"/>
          <ac:spMkLst>
            <pc:docMk/>
            <pc:sldMk cId="456302801" sldId="261"/>
            <ac:spMk id="10" creationId="{BEC9E7FA-3295-45ED-8253-D23F9E44E1DA}"/>
          </ac:spMkLst>
        </pc:spChg>
        <pc:picChg chg="mod">
          <ac:chgData name="Saranya Chandrukannan" userId="9243bfc0-428f-40b6-89ee-4e3df44ea244" providerId="ADAL" clId="{812302BD-6C2D-4013-82AD-B0E462B77812}" dt="2022-02-14T06:54:32.814" v="4" actId="26606"/>
          <ac:picMkLst>
            <pc:docMk/>
            <pc:sldMk cId="456302801" sldId="261"/>
            <ac:picMk id="4" creationId="{B42B4D6F-1DF1-422E-8D8D-F1484DE8B345}"/>
          </ac:picMkLst>
        </pc:picChg>
      </pc:sldChg>
      <pc:sldChg chg="addSp delSp modSp mod setBg setClrOvrMap">
        <pc:chgData name="Saranya Chandrukannan" userId="9243bfc0-428f-40b6-89ee-4e3df44ea244" providerId="ADAL" clId="{812302BD-6C2D-4013-82AD-B0E462B77812}" dt="2022-02-14T06:54:50.113" v="8" actId="26606"/>
        <pc:sldMkLst>
          <pc:docMk/>
          <pc:sldMk cId="87117592" sldId="262"/>
        </pc:sldMkLst>
        <pc:spChg chg="add">
          <ac:chgData name="Saranya Chandrukannan" userId="9243bfc0-428f-40b6-89ee-4e3df44ea244" providerId="ADAL" clId="{812302BD-6C2D-4013-82AD-B0E462B77812}" dt="2022-02-14T06:54:50.113" v="8" actId="26606"/>
          <ac:spMkLst>
            <pc:docMk/>
            <pc:sldMk cId="87117592" sldId="262"/>
            <ac:spMk id="7" creationId="{3A3D0CF5-C0A0-4195-804D-B82489B1D71B}"/>
          </ac:spMkLst>
        </pc:spChg>
        <pc:spChg chg="add del">
          <ac:chgData name="Saranya Chandrukannan" userId="9243bfc0-428f-40b6-89ee-4e3df44ea244" providerId="ADAL" clId="{812302BD-6C2D-4013-82AD-B0E462B77812}" dt="2022-02-14T06:54:46.062" v="7" actId="26606"/>
          <ac:spMkLst>
            <pc:docMk/>
            <pc:sldMk cId="87117592" sldId="262"/>
            <ac:spMk id="9" creationId="{0903E3C3-DFAF-4BAC-B103-3A5ECD4F8343}"/>
          </ac:spMkLst>
        </pc:spChg>
        <pc:spChg chg="add">
          <ac:chgData name="Saranya Chandrukannan" userId="9243bfc0-428f-40b6-89ee-4e3df44ea244" providerId="ADAL" clId="{812302BD-6C2D-4013-82AD-B0E462B77812}" dt="2022-02-14T06:54:50.113" v="8" actId="26606"/>
          <ac:spMkLst>
            <pc:docMk/>
            <pc:sldMk cId="87117592" sldId="262"/>
            <ac:spMk id="10" creationId="{9E8A3474-A3A2-4200-9E98-3433E3D193E2}"/>
          </ac:spMkLst>
        </pc:spChg>
        <pc:spChg chg="add del">
          <ac:chgData name="Saranya Chandrukannan" userId="9243bfc0-428f-40b6-89ee-4e3df44ea244" providerId="ADAL" clId="{812302BD-6C2D-4013-82AD-B0E462B77812}" dt="2022-02-14T06:54:46.062" v="7" actId="26606"/>
          <ac:spMkLst>
            <pc:docMk/>
            <pc:sldMk cId="87117592" sldId="262"/>
            <ac:spMk id="12" creationId="{6EFADEDC-47BB-4F2C-AB69-715527B4D596}"/>
          </ac:spMkLst>
        </pc:spChg>
        <pc:spChg chg="add del">
          <ac:chgData name="Saranya Chandrukannan" userId="9243bfc0-428f-40b6-89ee-4e3df44ea244" providerId="ADAL" clId="{812302BD-6C2D-4013-82AD-B0E462B77812}" dt="2022-02-14T06:54:46.062" v="7" actId="26606"/>
          <ac:spMkLst>
            <pc:docMk/>
            <pc:sldMk cId="87117592" sldId="262"/>
            <ac:spMk id="14" creationId="{CC97F718-8333-4ACB-AEE4-87F88BE1D410}"/>
          </ac:spMkLst>
        </pc:spChg>
        <pc:picChg chg="mod ord">
          <ac:chgData name="Saranya Chandrukannan" userId="9243bfc0-428f-40b6-89ee-4e3df44ea244" providerId="ADAL" clId="{812302BD-6C2D-4013-82AD-B0E462B77812}" dt="2022-02-14T06:54:50.113" v="8" actId="26606"/>
          <ac:picMkLst>
            <pc:docMk/>
            <pc:sldMk cId="87117592" sldId="262"/>
            <ac:picMk id="4" creationId="{38EC997E-B28A-4DED-97AE-D473DD10F4CE}"/>
          </ac:picMkLst>
        </pc:picChg>
        <pc:picChg chg="mod">
          <ac:chgData name="Saranya Chandrukannan" userId="9243bfc0-428f-40b6-89ee-4e3df44ea244" providerId="ADAL" clId="{812302BD-6C2D-4013-82AD-B0E462B77812}" dt="2022-02-14T06:54:50.113" v="8" actId="26606"/>
          <ac:picMkLst>
            <pc:docMk/>
            <pc:sldMk cId="87117592" sldId="262"/>
            <ac:picMk id="5" creationId="{C55FF5B1-69CD-4373-AC04-6C026874F94D}"/>
          </ac:picMkLst>
        </pc:picChg>
      </pc:sldChg>
      <pc:sldChg chg="addSp modSp mod setBg">
        <pc:chgData name="Saranya Chandrukannan" userId="9243bfc0-428f-40b6-89ee-4e3df44ea244" providerId="ADAL" clId="{812302BD-6C2D-4013-82AD-B0E462B77812}" dt="2022-02-14T06:54:56.834" v="9" actId="26606"/>
        <pc:sldMkLst>
          <pc:docMk/>
          <pc:sldMk cId="1854821050" sldId="263"/>
        </pc:sldMkLst>
        <pc:spChg chg="add">
          <ac:chgData name="Saranya Chandrukannan" userId="9243bfc0-428f-40b6-89ee-4e3df44ea244" providerId="ADAL" clId="{812302BD-6C2D-4013-82AD-B0E462B77812}" dt="2022-02-14T06:54:56.834" v="9" actId="26606"/>
          <ac:spMkLst>
            <pc:docMk/>
            <pc:sldMk cId="1854821050" sldId="263"/>
            <ac:spMk id="10" creationId="{9E8A3474-A3A2-4200-9E98-3433E3D193E2}"/>
          </ac:spMkLst>
        </pc:spChg>
        <pc:spChg chg="add">
          <ac:chgData name="Saranya Chandrukannan" userId="9243bfc0-428f-40b6-89ee-4e3df44ea244" providerId="ADAL" clId="{812302BD-6C2D-4013-82AD-B0E462B77812}" dt="2022-02-14T06:54:56.834" v="9" actId="26606"/>
          <ac:spMkLst>
            <pc:docMk/>
            <pc:sldMk cId="1854821050" sldId="263"/>
            <ac:spMk id="12" creationId="{3A3D0CF5-C0A0-4195-804D-B82489B1D71B}"/>
          </ac:spMkLst>
        </pc:spChg>
        <pc:picChg chg="mod ord">
          <ac:chgData name="Saranya Chandrukannan" userId="9243bfc0-428f-40b6-89ee-4e3df44ea244" providerId="ADAL" clId="{812302BD-6C2D-4013-82AD-B0E462B77812}" dt="2022-02-14T06:54:56.834" v="9" actId="26606"/>
          <ac:picMkLst>
            <pc:docMk/>
            <pc:sldMk cId="1854821050" sldId="263"/>
            <ac:picMk id="4" creationId="{1496A8F4-8534-4622-A063-8850754980DF}"/>
          </ac:picMkLst>
        </pc:picChg>
        <pc:picChg chg="mod">
          <ac:chgData name="Saranya Chandrukannan" userId="9243bfc0-428f-40b6-89ee-4e3df44ea244" providerId="ADAL" clId="{812302BD-6C2D-4013-82AD-B0E462B77812}" dt="2022-02-14T06:54:56.834" v="9" actId="26606"/>
          <ac:picMkLst>
            <pc:docMk/>
            <pc:sldMk cId="1854821050" sldId="263"/>
            <ac:picMk id="5" creationId="{84CA703C-1913-4E78-9FC5-C5CAF3040286}"/>
          </ac:picMkLst>
        </pc:picChg>
      </pc:sldChg>
      <pc:sldChg chg="addSp modSp mod setBg">
        <pc:chgData name="Saranya Chandrukannan" userId="9243bfc0-428f-40b6-89ee-4e3df44ea244" providerId="ADAL" clId="{812302BD-6C2D-4013-82AD-B0E462B77812}" dt="2022-02-14T06:55:19.808" v="10" actId="26606"/>
        <pc:sldMkLst>
          <pc:docMk/>
          <pc:sldMk cId="3859979629" sldId="267"/>
        </pc:sldMkLst>
        <pc:spChg chg="mod">
          <ac:chgData name="Saranya Chandrukannan" userId="9243bfc0-428f-40b6-89ee-4e3df44ea244" providerId="ADAL" clId="{812302BD-6C2D-4013-82AD-B0E462B77812}" dt="2022-02-14T06:55:19.808" v="10" actId="26606"/>
          <ac:spMkLst>
            <pc:docMk/>
            <pc:sldMk cId="3859979629" sldId="267"/>
            <ac:spMk id="2" creationId="{5FFF70E1-2BF2-4286-A6CE-3F4048A85ED0}"/>
          </ac:spMkLst>
        </pc:spChg>
        <pc:spChg chg="add">
          <ac:chgData name="Saranya Chandrukannan" userId="9243bfc0-428f-40b6-89ee-4e3df44ea244" providerId="ADAL" clId="{812302BD-6C2D-4013-82AD-B0E462B77812}" dt="2022-02-14T06:55:19.808" v="10" actId="26606"/>
          <ac:spMkLst>
            <pc:docMk/>
            <pc:sldMk cId="3859979629" sldId="267"/>
            <ac:spMk id="14" creationId="{78511CAE-6AAD-4026-90B0-6917258C1C7E}"/>
          </ac:spMkLst>
        </pc:spChg>
        <pc:spChg chg="add">
          <ac:chgData name="Saranya Chandrukannan" userId="9243bfc0-428f-40b6-89ee-4e3df44ea244" providerId="ADAL" clId="{812302BD-6C2D-4013-82AD-B0E462B77812}" dt="2022-02-14T06:55:19.808" v="10" actId="26606"/>
          <ac:spMkLst>
            <pc:docMk/>
            <pc:sldMk cId="3859979629" sldId="267"/>
            <ac:spMk id="16" creationId="{7388763A-4025-4433-A72C-457FC3763E58}"/>
          </ac:spMkLst>
        </pc:spChg>
        <pc:spChg chg="add">
          <ac:chgData name="Saranya Chandrukannan" userId="9243bfc0-428f-40b6-89ee-4e3df44ea244" providerId="ADAL" clId="{812302BD-6C2D-4013-82AD-B0E462B77812}" dt="2022-02-14T06:55:19.808" v="10" actId="26606"/>
          <ac:spMkLst>
            <pc:docMk/>
            <pc:sldMk cId="3859979629" sldId="267"/>
            <ac:spMk id="18" creationId="{8A2DFE20-1EAE-45A9-AD16-D4DBD0ABBBC7}"/>
          </ac:spMkLst>
        </pc:spChg>
        <pc:grpChg chg="add">
          <ac:chgData name="Saranya Chandrukannan" userId="9243bfc0-428f-40b6-89ee-4e3df44ea244" providerId="ADAL" clId="{812302BD-6C2D-4013-82AD-B0E462B77812}" dt="2022-02-14T06:55:19.808" v="10" actId="26606"/>
          <ac:grpSpMkLst>
            <pc:docMk/>
            <pc:sldMk cId="3859979629" sldId="267"/>
            <ac:grpSpMk id="10" creationId="{57500303-A207-4812-BEB9-51E132FEB73F}"/>
          </ac:grpSpMkLst>
        </pc:grpChg>
        <pc:picChg chg="mod">
          <ac:chgData name="Saranya Chandrukannan" userId="9243bfc0-428f-40b6-89ee-4e3df44ea244" providerId="ADAL" clId="{812302BD-6C2D-4013-82AD-B0E462B77812}" dt="2022-02-14T06:55:19.808" v="10" actId="26606"/>
          <ac:picMkLst>
            <pc:docMk/>
            <pc:sldMk cId="3859979629" sldId="267"/>
            <ac:picMk id="4" creationId="{861FD1EB-C518-4FED-8CD8-D7FD1B30287D}"/>
          </ac:picMkLst>
        </pc:picChg>
        <pc:picChg chg="mod">
          <ac:chgData name="Saranya Chandrukannan" userId="9243bfc0-428f-40b6-89ee-4e3df44ea244" providerId="ADAL" clId="{812302BD-6C2D-4013-82AD-B0E462B77812}" dt="2022-02-14T06:55:19.808" v="10" actId="26606"/>
          <ac:picMkLst>
            <pc:docMk/>
            <pc:sldMk cId="3859979629" sldId="267"/>
            <ac:picMk id="5" creationId="{9BDE3137-74FA-47B8-91C3-56E55CDEDD85}"/>
          </ac:picMkLst>
        </pc:picChg>
      </pc:sldChg>
      <pc:sldChg chg="addSp modSp mod setBg">
        <pc:chgData name="Saranya Chandrukannan" userId="9243bfc0-428f-40b6-89ee-4e3df44ea244" providerId="ADAL" clId="{812302BD-6C2D-4013-82AD-B0E462B77812}" dt="2022-02-14T06:55:42.662" v="11" actId="26606"/>
        <pc:sldMkLst>
          <pc:docMk/>
          <pc:sldMk cId="3578651012" sldId="270"/>
        </pc:sldMkLst>
        <pc:spChg chg="mod">
          <ac:chgData name="Saranya Chandrukannan" userId="9243bfc0-428f-40b6-89ee-4e3df44ea244" providerId="ADAL" clId="{812302BD-6C2D-4013-82AD-B0E462B77812}" dt="2022-02-14T06:55:42.662" v="11" actId="26606"/>
          <ac:spMkLst>
            <pc:docMk/>
            <pc:sldMk cId="3578651012" sldId="270"/>
            <ac:spMk id="2" creationId="{33F79DA4-539E-4A9B-893B-30189ACE2B20}"/>
          </ac:spMkLst>
        </pc:spChg>
        <pc:spChg chg="mod">
          <ac:chgData name="Saranya Chandrukannan" userId="9243bfc0-428f-40b6-89ee-4e3df44ea244" providerId="ADAL" clId="{812302BD-6C2D-4013-82AD-B0E462B77812}" dt="2022-02-14T06:55:42.662" v="11" actId="26606"/>
          <ac:spMkLst>
            <pc:docMk/>
            <pc:sldMk cId="3578651012" sldId="270"/>
            <ac:spMk id="3" creationId="{38FC05AB-0D75-48B1-836E-7620A6553C3D}"/>
          </ac:spMkLst>
        </pc:spChg>
        <pc:spChg chg="add">
          <ac:chgData name="Saranya Chandrukannan" userId="9243bfc0-428f-40b6-89ee-4e3df44ea244" providerId="ADAL" clId="{812302BD-6C2D-4013-82AD-B0E462B77812}" dt="2022-02-14T06:55:42.662" v="11" actId="26606"/>
          <ac:spMkLst>
            <pc:docMk/>
            <pc:sldMk cId="3578651012" sldId="270"/>
            <ac:spMk id="8" creationId="{3362DFFC-4DCC-48EE-B781-94D04B95F1E8}"/>
          </ac:spMkLst>
        </pc:spChg>
        <pc:spChg chg="add">
          <ac:chgData name="Saranya Chandrukannan" userId="9243bfc0-428f-40b6-89ee-4e3df44ea244" providerId="ADAL" clId="{812302BD-6C2D-4013-82AD-B0E462B77812}" dt="2022-02-14T06:55:42.662" v="11" actId="26606"/>
          <ac:spMkLst>
            <pc:docMk/>
            <pc:sldMk cId="3578651012" sldId="270"/>
            <ac:spMk id="10" creationId="{18B8B265-E68C-4B64-9238-781F0102C57B}"/>
          </ac:spMkLst>
        </pc:spChg>
      </pc:sldChg>
      <pc:sldChg chg="addSp modSp mod setBg">
        <pc:chgData name="Saranya Chandrukannan" userId="9243bfc0-428f-40b6-89ee-4e3df44ea244" providerId="ADAL" clId="{812302BD-6C2D-4013-82AD-B0E462B77812}" dt="2022-02-14T06:54:19.353" v="1" actId="26606"/>
        <pc:sldMkLst>
          <pc:docMk/>
          <pc:sldMk cId="2348278164" sldId="272"/>
        </pc:sldMkLst>
        <pc:spChg chg="mod">
          <ac:chgData name="Saranya Chandrukannan" userId="9243bfc0-428f-40b6-89ee-4e3df44ea244" providerId="ADAL" clId="{812302BD-6C2D-4013-82AD-B0E462B77812}" dt="2022-02-14T06:54:19.353" v="1" actId="26606"/>
          <ac:spMkLst>
            <pc:docMk/>
            <pc:sldMk cId="2348278164" sldId="272"/>
            <ac:spMk id="2" creationId="{81F2E2A7-7EC7-4E6F-951E-EC4673308160}"/>
          </ac:spMkLst>
        </pc:spChg>
        <pc:spChg chg="mod">
          <ac:chgData name="Saranya Chandrukannan" userId="9243bfc0-428f-40b6-89ee-4e3df44ea244" providerId="ADAL" clId="{812302BD-6C2D-4013-82AD-B0E462B77812}" dt="2022-02-14T06:54:19.353" v="1" actId="26606"/>
          <ac:spMkLst>
            <pc:docMk/>
            <pc:sldMk cId="2348278164" sldId="272"/>
            <ac:spMk id="3" creationId="{E65BD9F3-3A0E-4881-AC00-FB55CDD9F063}"/>
          </ac:spMkLst>
        </pc:spChg>
        <pc:spChg chg="add">
          <ac:chgData name="Saranya Chandrukannan" userId="9243bfc0-428f-40b6-89ee-4e3df44ea244" providerId="ADAL" clId="{812302BD-6C2D-4013-82AD-B0E462B77812}" dt="2022-02-14T06:54:19.353" v="1" actId="26606"/>
          <ac:spMkLst>
            <pc:docMk/>
            <pc:sldMk cId="2348278164" sldId="272"/>
            <ac:spMk id="8" creationId="{3362DFFC-4DCC-48EE-B781-94D04B95F1E8}"/>
          </ac:spMkLst>
        </pc:spChg>
        <pc:spChg chg="add">
          <ac:chgData name="Saranya Chandrukannan" userId="9243bfc0-428f-40b6-89ee-4e3df44ea244" providerId="ADAL" clId="{812302BD-6C2D-4013-82AD-B0E462B77812}" dt="2022-02-14T06:54:19.353" v="1" actId="26606"/>
          <ac:spMkLst>
            <pc:docMk/>
            <pc:sldMk cId="2348278164" sldId="272"/>
            <ac:spMk id="10" creationId="{18B8B265-E68C-4B64-9238-781F0102C57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77898-2A54-4E51-81E9-B99CDF36527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B1ED86B-9E7A-4BD8-A7AF-FF2B49A74270}">
      <dgm:prSet/>
      <dgm:spPr/>
      <dgm:t>
        <a:bodyPr/>
        <a:lstStyle/>
        <a:p>
          <a:r>
            <a:rPr lang="en-US"/>
            <a:t>Server-side web experience</a:t>
          </a:r>
        </a:p>
      </dgm:t>
    </dgm:pt>
    <dgm:pt modelId="{5107490F-3FAB-445B-BEF3-4849AC843A3D}" type="parTrans" cxnId="{4F4CCF24-258F-4F16-9111-E03C95B47110}">
      <dgm:prSet/>
      <dgm:spPr/>
      <dgm:t>
        <a:bodyPr/>
        <a:lstStyle/>
        <a:p>
          <a:endParaRPr lang="en-US"/>
        </a:p>
      </dgm:t>
    </dgm:pt>
    <dgm:pt modelId="{CD6C127E-900C-4EB6-8AA1-9F57D1485315}" type="sibTrans" cxnId="{4F4CCF24-258F-4F16-9111-E03C95B47110}">
      <dgm:prSet/>
      <dgm:spPr/>
      <dgm:t>
        <a:bodyPr/>
        <a:lstStyle/>
        <a:p>
          <a:endParaRPr lang="en-US"/>
        </a:p>
      </dgm:t>
    </dgm:pt>
    <dgm:pt modelId="{31A9A499-60BD-4223-89B1-DDD4C523EF6C}">
      <dgm:prSet/>
      <dgm:spPr/>
      <dgm:t>
        <a:bodyPr/>
        <a:lstStyle/>
        <a:p>
          <a:r>
            <a:rPr lang="en-US"/>
            <a:t>Test the results of your work </a:t>
          </a:r>
        </a:p>
      </dgm:t>
    </dgm:pt>
    <dgm:pt modelId="{5A79CE65-88B9-4150-96F2-74CE599C0E4B}" type="parTrans" cxnId="{BEDF9382-F754-4B98-9C2A-70EAE56725FF}">
      <dgm:prSet/>
      <dgm:spPr/>
      <dgm:t>
        <a:bodyPr/>
        <a:lstStyle/>
        <a:p>
          <a:endParaRPr lang="en-US"/>
        </a:p>
      </dgm:t>
    </dgm:pt>
    <dgm:pt modelId="{4CEC356E-F0AA-47D5-B77B-2CD3E580D802}" type="sibTrans" cxnId="{BEDF9382-F754-4B98-9C2A-70EAE56725FF}">
      <dgm:prSet/>
      <dgm:spPr/>
      <dgm:t>
        <a:bodyPr/>
        <a:lstStyle/>
        <a:p>
          <a:endParaRPr lang="en-US"/>
        </a:p>
      </dgm:t>
    </dgm:pt>
    <dgm:pt modelId="{657EE017-9A19-474E-B1E1-39530841164F}">
      <dgm:prSet/>
      <dgm:spPr/>
      <dgm:t>
        <a:bodyPr/>
        <a:lstStyle/>
        <a:p>
          <a:r>
            <a:rPr lang="en-US"/>
            <a:t>Test your web particularly when we start using JavaScript, CSS, and HTML5 </a:t>
          </a:r>
        </a:p>
      </dgm:t>
    </dgm:pt>
    <dgm:pt modelId="{910A64F0-4D2C-4256-8DC8-57FD9C227551}" type="parTrans" cxnId="{194CCD95-20AE-40E3-93B0-8A9E22FBCF64}">
      <dgm:prSet/>
      <dgm:spPr/>
      <dgm:t>
        <a:bodyPr/>
        <a:lstStyle/>
        <a:p>
          <a:endParaRPr lang="en-US"/>
        </a:p>
      </dgm:t>
    </dgm:pt>
    <dgm:pt modelId="{381D36B5-55F5-49C1-8CC3-38844E7F07D4}" type="sibTrans" cxnId="{194CCD95-20AE-40E3-93B0-8A9E22FBCF64}">
      <dgm:prSet/>
      <dgm:spPr/>
      <dgm:t>
        <a:bodyPr/>
        <a:lstStyle/>
        <a:p>
          <a:endParaRPr lang="en-US"/>
        </a:p>
      </dgm:t>
    </dgm:pt>
    <dgm:pt modelId="{2B34560B-A0F4-4434-9F67-2DBFD79B209A}">
      <dgm:prSet/>
      <dgm:spPr/>
      <dgm:t>
        <a:bodyPr/>
        <a:lstStyle/>
        <a:p>
          <a:r>
            <a:rPr lang="en-US"/>
            <a:t>You should also have an instance of every major web browser running on some system convenient to you.</a:t>
          </a:r>
        </a:p>
      </dgm:t>
    </dgm:pt>
    <dgm:pt modelId="{064FA1DA-E1BF-4446-84AD-9FF2F6558B09}" type="parTrans" cxnId="{E736C4FB-BCB8-4299-85BD-025B8534E418}">
      <dgm:prSet/>
      <dgm:spPr/>
      <dgm:t>
        <a:bodyPr/>
        <a:lstStyle/>
        <a:p>
          <a:endParaRPr lang="en-US"/>
        </a:p>
      </dgm:t>
    </dgm:pt>
    <dgm:pt modelId="{B8B3CAE4-A6E0-4D36-8202-D361ED9FBF95}" type="sibTrans" cxnId="{E736C4FB-BCB8-4299-85BD-025B8534E418}">
      <dgm:prSet/>
      <dgm:spPr/>
      <dgm:t>
        <a:bodyPr/>
        <a:lstStyle/>
        <a:p>
          <a:endParaRPr lang="en-US"/>
        </a:p>
      </dgm:t>
    </dgm:pt>
    <dgm:pt modelId="{BF8F5639-8E32-4D11-BFB9-563E7E34BB9B}" type="pres">
      <dgm:prSet presAssocID="{4A577898-2A54-4E51-81E9-B99CDF365279}" presName="root" presStyleCnt="0">
        <dgm:presLayoutVars>
          <dgm:dir/>
          <dgm:resizeHandles val="exact"/>
        </dgm:presLayoutVars>
      </dgm:prSet>
      <dgm:spPr/>
    </dgm:pt>
    <dgm:pt modelId="{98CF9D3C-4FF0-4F4E-9169-90D76FF50991}" type="pres">
      <dgm:prSet presAssocID="{BB1ED86B-9E7A-4BD8-A7AF-FF2B49A74270}" presName="compNode" presStyleCnt="0"/>
      <dgm:spPr/>
    </dgm:pt>
    <dgm:pt modelId="{4CD6B30A-3055-4AD8-8E9E-50D107EB5B47}" type="pres">
      <dgm:prSet presAssocID="{BB1ED86B-9E7A-4BD8-A7AF-FF2B49A74270}" presName="bgRect" presStyleLbl="bgShp" presStyleIdx="0" presStyleCnt="4"/>
      <dgm:spPr/>
    </dgm:pt>
    <dgm:pt modelId="{85E2BA1A-1630-44E2-B6C3-246C11A6917D}" type="pres">
      <dgm:prSet presAssocID="{BB1ED86B-9E7A-4BD8-A7AF-FF2B49A742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4433D75-DFEF-4565-B50D-D23527CA9FBE}" type="pres">
      <dgm:prSet presAssocID="{BB1ED86B-9E7A-4BD8-A7AF-FF2B49A74270}" presName="spaceRect" presStyleCnt="0"/>
      <dgm:spPr/>
    </dgm:pt>
    <dgm:pt modelId="{4CE94D80-F589-489E-8198-2A90471F3BAC}" type="pres">
      <dgm:prSet presAssocID="{BB1ED86B-9E7A-4BD8-A7AF-FF2B49A74270}" presName="parTx" presStyleLbl="revTx" presStyleIdx="0" presStyleCnt="4">
        <dgm:presLayoutVars>
          <dgm:chMax val="0"/>
          <dgm:chPref val="0"/>
        </dgm:presLayoutVars>
      </dgm:prSet>
      <dgm:spPr/>
    </dgm:pt>
    <dgm:pt modelId="{729895F0-7D13-40BB-9791-9D773CEA24BC}" type="pres">
      <dgm:prSet presAssocID="{CD6C127E-900C-4EB6-8AA1-9F57D1485315}" presName="sibTrans" presStyleCnt="0"/>
      <dgm:spPr/>
    </dgm:pt>
    <dgm:pt modelId="{8B7AF38D-1A8B-4973-9EED-5E6169A0C15F}" type="pres">
      <dgm:prSet presAssocID="{31A9A499-60BD-4223-89B1-DDD4C523EF6C}" presName="compNode" presStyleCnt="0"/>
      <dgm:spPr/>
    </dgm:pt>
    <dgm:pt modelId="{36EFA2E0-3C8F-4895-B753-38A1DF5EC6A4}" type="pres">
      <dgm:prSet presAssocID="{31A9A499-60BD-4223-89B1-DDD4C523EF6C}" presName="bgRect" presStyleLbl="bgShp" presStyleIdx="1" presStyleCnt="4"/>
      <dgm:spPr/>
    </dgm:pt>
    <dgm:pt modelId="{19C5E895-AE7A-420E-AF6E-4B60B2CF7AAF}" type="pres">
      <dgm:prSet presAssocID="{31A9A499-60BD-4223-89B1-DDD4C523EF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3EBE928E-3FA2-4B10-93AB-6C238B45300E}" type="pres">
      <dgm:prSet presAssocID="{31A9A499-60BD-4223-89B1-DDD4C523EF6C}" presName="spaceRect" presStyleCnt="0"/>
      <dgm:spPr/>
    </dgm:pt>
    <dgm:pt modelId="{762524A5-8235-47C8-8BA9-D178DA77DB61}" type="pres">
      <dgm:prSet presAssocID="{31A9A499-60BD-4223-89B1-DDD4C523EF6C}" presName="parTx" presStyleLbl="revTx" presStyleIdx="1" presStyleCnt="4">
        <dgm:presLayoutVars>
          <dgm:chMax val="0"/>
          <dgm:chPref val="0"/>
        </dgm:presLayoutVars>
      </dgm:prSet>
      <dgm:spPr/>
    </dgm:pt>
    <dgm:pt modelId="{6FF323A4-393A-4080-9D8C-B004D50A4A02}" type="pres">
      <dgm:prSet presAssocID="{4CEC356E-F0AA-47D5-B77B-2CD3E580D802}" presName="sibTrans" presStyleCnt="0"/>
      <dgm:spPr/>
    </dgm:pt>
    <dgm:pt modelId="{4881A44F-2FCE-44E0-BA20-B4F9031F8D03}" type="pres">
      <dgm:prSet presAssocID="{657EE017-9A19-474E-B1E1-39530841164F}" presName="compNode" presStyleCnt="0"/>
      <dgm:spPr/>
    </dgm:pt>
    <dgm:pt modelId="{639E996C-C8A0-4648-B8E6-8B649778DAD9}" type="pres">
      <dgm:prSet presAssocID="{657EE017-9A19-474E-B1E1-39530841164F}" presName="bgRect" presStyleLbl="bgShp" presStyleIdx="2" presStyleCnt="4"/>
      <dgm:spPr/>
    </dgm:pt>
    <dgm:pt modelId="{914E3810-5D1C-48ED-9ADD-9B16C6E8513F}" type="pres">
      <dgm:prSet presAssocID="{657EE017-9A19-474E-B1E1-3953084116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F2FC6F4C-8A21-40F4-813C-96FED1987EBD}" type="pres">
      <dgm:prSet presAssocID="{657EE017-9A19-474E-B1E1-39530841164F}" presName="spaceRect" presStyleCnt="0"/>
      <dgm:spPr/>
    </dgm:pt>
    <dgm:pt modelId="{F115414E-B7AD-4AD9-8ECA-9BB613F86443}" type="pres">
      <dgm:prSet presAssocID="{657EE017-9A19-474E-B1E1-39530841164F}" presName="parTx" presStyleLbl="revTx" presStyleIdx="2" presStyleCnt="4">
        <dgm:presLayoutVars>
          <dgm:chMax val="0"/>
          <dgm:chPref val="0"/>
        </dgm:presLayoutVars>
      </dgm:prSet>
      <dgm:spPr/>
    </dgm:pt>
    <dgm:pt modelId="{7B777BAA-B406-4D3F-B42D-BB2E3648AD93}" type="pres">
      <dgm:prSet presAssocID="{381D36B5-55F5-49C1-8CC3-38844E7F07D4}" presName="sibTrans" presStyleCnt="0"/>
      <dgm:spPr/>
    </dgm:pt>
    <dgm:pt modelId="{17B036C5-3E18-47E2-9A1A-B0E7718723EE}" type="pres">
      <dgm:prSet presAssocID="{2B34560B-A0F4-4434-9F67-2DBFD79B209A}" presName="compNode" presStyleCnt="0"/>
      <dgm:spPr/>
    </dgm:pt>
    <dgm:pt modelId="{B3F3A592-BEE8-4F5F-96A5-33BBD3139A7E}" type="pres">
      <dgm:prSet presAssocID="{2B34560B-A0F4-4434-9F67-2DBFD79B209A}" presName="bgRect" presStyleLbl="bgShp" presStyleIdx="3" presStyleCnt="4"/>
      <dgm:spPr/>
    </dgm:pt>
    <dgm:pt modelId="{B90EAA56-1AC7-49E8-8922-C0CB78669549}" type="pres">
      <dgm:prSet presAssocID="{2B34560B-A0F4-4434-9F67-2DBFD79B209A}" presName="iconRect" presStyleLbl="node1" presStyleIdx="3" presStyleCnt="4"/>
      <dgm:spPr>
        <a:ln>
          <a:noFill/>
        </a:ln>
      </dgm:spPr>
    </dgm:pt>
    <dgm:pt modelId="{4972EB9A-08C3-499C-AEC2-0FD0ABAFDFE1}" type="pres">
      <dgm:prSet presAssocID="{2B34560B-A0F4-4434-9F67-2DBFD79B209A}" presName="spaceRect" presStyleCnt="0"/>
      <dgm:spPr/>
    </dgm:pt>
    <dgm:pt modelId="{2BC088C3-BD62-4C43-8BBB-405ACDE13DFD}" type="pres">
      <dgm:prSet presAssocID="{2B34560B-A0F4-4434-9F67-2DBFD79B209A}" presName="parTx" presStyleLbl="revTx" presStyleIdx="3" presStyleCnt="4">
        <dgm:presLayoutVars>
          <dgm:chMax val="0"/>
          <dgm:chPref val="0"/>
        </dgm:presLayoutVars>
      </dgm:prSet>
      <dgm:spPr/>
    </dgm:pt>
  </dgm:ptLst>
  <dgm:cxnLst>
    <dgm:cxn modelId="{57F0B016-E687-42C8-9A2B-B335FFED2965}" type="presOf" srcId="{657EE017-9A19-474E-B1E1-39530841164F}" destId="{F115414E-B7AD-4AD9-8ECA-9BB613F86443}" srcOrd="0" destOrd="0" presId="urn:microsoft.com/office/officeart/2018/2/layout/IconVerticalSolidList"/>
    <dgm:cxn modelId="{4F4CCF24-258F-4F16-9111-E03C95B47110}" srcId="{4A577898-2A54-4E51-81E9-B99CDF365279}" destId="{BB1ED86B-9E7A-4BD8-A7AF-FF2B49A74270}" srcOrd="0" destOrd="0" parTransId="{5107490F-3FAB-445B-BEF3-4849AC843A3D}" sibTransId="{CD6C127E-900C-4EB6-8AA1-9F57D1485315}"/>
    <dgm:cxn modelId="{39B8D736-9290-4171-86D1-33C469760B1C}" type="presOf" srcId="{4A577898-2A54-4E51-81E9-B99CDF365279}" destId="{BF8F5639-8E32-4D11-BFB9-563E7E34BB9B}" srcOrd="0" destOrd="0" presId="urn:microsoft.com/office/officeart/2018/2/layout/IconVerticalSolidList"/>
    <dgm:cxn modelId="{67A47C40-8226-430C-8391-EB41722A78FC}" type="presOf" srcId="{2B34560B-A0F4-4434-9F67-2DBFD79B209A}" destId="{2BC088C3-BD62-4C43-8BBB-405ACDE13DFD}" srcOrd="0" destOrd="0" presId="urn:microsoft.com/office/officeart/2018/2/layout/IconVerticalSolidList"/>
    <dgm:cxn modelId="{415A2474-6B3F-41DD-B81C-1FE422DA1BDA}" type="presOf" srcId="{BB1ED86B-9E7A-4BD8-A7AF-FF2B49A74270}" destId="{4CE94D80-F589-489E-8198-2A90471F3BAC}" srcOrd="0" destOrd="0" presId="urn:microsoft.com/office/officeart/2018/2/layout/IconVerticalSolidList"/>
    <dgm:cxn modelId="{BEDF9382-F754-4B98-9C2A-70EAE56725FF}" srcId="{4A577898-2A54-4E51-81E9-B99CDF365279}" destId="{31A9A499-60BD-4223-89B1-DDD4C523EF6C}" srcOrd="1" destOrd="0" parTransId="{5A79CE65-88B9-4150-96F2-74CE599C0E4B}" sibTransId="{4CEC356E-F0AA-47D5-B77B-2CD3E580D802}"/>
    <dgm:cxn modelId="{194CCD95-20AE-40E3-93B0-8A9E22FBCF64}" srcId="{4A577898-2A54-4E51-81E9-B99CDF365279}" destId="{657EE017-9A19-474E-B1E1-39530841164F}" srcOrd="2" destOrd="0" parTransId="{910A64F0-4D2C-4256-8DC8-57FD9C227551}" sibTransId="{381D36B5-55F5-49C1-8CC3-38844E7F07D4}"/>
    <dgm:cxn modelId="{AAB361C0-B73D-4F53-A07A-6EDE0709DA6A}" type="presOf" srcId="{31A9A499-60BD-4223-89B1-DDD4C523EF6C}" destId="{762524A5-8235-47C8-8BA9-D178DA77DB61}" srcOrd="0" destOrd="0" presId="urn:microsoft.com/office/officeart/2018/2/layout/IconVerticalSolidList"/>
    <dgm:cxn modelId="{E736C4FB-BCB8-4299-85BD-025B8534E418}" srcId="{4A577898-2A54-4E51-81E9-B99CDF365279}" destId="{2B34560B-A0F4-4434-9F67-2DBFD79B209A}" srcOrd="3" destOrd="0" parTransId="{064FA1DA-E1BF-4446-84AD-9FF2F6558B09}" sibTransId="{B8B3CAE4-A6E0-4D36-8202-D361ED9FBF95}"/>
    <dgm:cxn modelId="{4E74BA76-8A90-4DEE-86C0-F50388EDE3CC}" type="presParOf" srcId="{BF8F5639-8E32-4D11-BFB9-563E7E34BB9B}" destId="{98CF9D3C-4FF0-4F4E-9169-90D76FF50991}" srcOrd="0" destOrd="0" presId="urn:microsoft.com/office/officeart/2018/2/layout/IconVerticalSolidList"/>
    <dgm:cxn modelId="{CA30B165-A603-43B0-B923-7B35DC085CCC}" type="presParOf" srcId="{98CF9D3C-4FF0-4F4E-9169-90D76FF50991}" destId="{4CD6B30A-3055-4AD8-8E9E-50D107EB5B47}" srcOrd="0" destOrd="0" presId="urn:microsoft.com/office/officeart/2018/2/layout/IconVerticalSolidList"/>
    <dgm:cxn modelId="{CE1CA2F7-A4C6-46E8-8443-32FFFC7530B4}" type="presParOf" srcId="{98CF9D3C-4FF0-4F4E-9169-90D76FF50991}" destId="{85E2BA1A-1630-44E2-B6C3-246C11A6917D}" srcOrd="1" destOrd="0" presId="urn:microsoft.com/office/officeart/2018/2/layout/IconVerticalSolidList"/>
    <dgm:cxn modelId="{7D94C75E-FAA3-421A-AFA3-2E191168F05F}" type="presParOf" srcId="{98CF9D3C-4FF0-4F4E-9169-90D76FF50991}" destId="{A4433D75-DFEF-4565-B50D-D23527CA9FBE}" srcOrd="2" destOrd="0" presId="urn:microsoft.com/office/officeart/2018/2/layout/IconVerticalSolidList"/>
    <dgm:cxn modelId="{BC6DF40C-4CAD-4932-AD85-A4A0378CE4E0}" type="presParOf" srcId="{98CF9D3C-4FF0-4F4E-9169-90D76FF50991}" destId="{4CE94D80-F589-489E-8198-2A90471F3BAC}" srcOrd="3" destOrd="0" presId="urn:microsoft.com/office/officeart/2018/2/layout/IconVerticalSolidList"/>
    <dgm:cxn modelId="{80D31688-5CFC-457E-9DEB-55B8AE2A4636}" type="presParOf" srcId="{BF8F5639-8E32-4D11-BFB9-563E7E34BB9B}" destId="{729895F0-7D13-40BB-9791-9D773CEA24BC}" srcOrd="1" destOrd="0" presId="urn:microsoft.com/office/officeart/2018/2/layout/IconVerticalSolidList"/>
    <dgm:cxn modelId="{C94C05C0-F23E-490B-AAC6-56D479BFF6F9}" type="presParOf" srcId="{BF8F5639-8E32-4D11-BFB9-563E7E34BB9B}" destId="{8B7AF38D-1A8B-4973-9EED-5E6169A0C15F}" srcOrd="2" destOrd="0" presId="urn:microsoft.com/office/officeart/2018/2/layout/IconVerticalSolidList"/>
    <dgm:cxn modelId="{E4DB0595-07A8-4FDD-92D2-AF765CC57411}" type="presParOf" srcId="{8B7AF38D-1A8B-4973-9EED-5E6169A0C15F}" destId="{36EFA2E0-3C8F-4895-B753-38A1DF5EC6A4}" srcOrd="0" destOrd="0" presId="urn:microsoft.com/office/officeart/2018/2/layout/IconVerticalSolidList"/>
    <dgm:cxn modelId="{9351B26C-9E97-4CF3-ADE5-3023DC0AE5AD}" type="presParOf" srcId="{8B7AF38D-1A8B-4973-9EED-5E6169A0C15F}" destId="{19C5E895-AE7A-420E-AF6E-4B60B2CF7AAF}" srcOrd="1" destOrd="0" presId="urn:microsoft.com/office/officeart/2018/2/layout/IconVerticalSolidList"/>
    <dgm:cxn modelId="{848D68EA-4D40-42BE-9F43-D3E2A2559F6E}" type="presParOf" srcId="{8B7AF38D-1A8B-4973-9EED-5E6169A0C15F}" destId="{3EBE928E-3FA2-4B10-93AB-6C238B45300E}" srcOrd="2" destOrd="0" presId="urn:microsoft.com/office/officeart/2018/2/layout/IconVerticalSolidList"/>
    <dgm:cxn modelId="{37E6F951-02CB-4810-A51F-E259B567AA17}" type="presParOf" srcId="{8B7AF38D-1A8B-4973-9EED-5E6169A0C15F}" destId="{762524A5-8235-47C8-8BA9-D178DA77DB61}" srcOrd="3" destOrd="0" presId="urn:microsoft.com/office/officeart/2018/2/layout/IconVerticalSolidList"/>
    <dgm:cxn modelId="{8B2A9938-569A-4614-BB5F-20312306323F}" type="presParOf" srcId="{BF8F5639-8E32-4D11-BFB9-563E7E34BB9B}" destId="{6FF323A4-393A-4080-9D8C-B004D50A4A02}" srcOrd="3" destOrd="0" presId="urn:microsoft.com/office/officeart/2018/2/layout/IconVerticalSolidList"/>
    <dgm:cxn modelId="{4EB04324-1FD7-457E-A7E2-4B5C0FDFAB0F}" type="presParOf" srcId="{BF8F5639-8E32-4D11-BFB9-563E7E34BB9B}" destId="{4881A44F-2FCE-44E0-BA20-B4F9031F8D03}" srcOrd="4" destOrd="0" presId="urn:microsoft.com/office/officeart/2018/2/layout/IconVerticalSolidList"/>
    <dgm:cxn modelId="{84033450-7D20-4A88-AE5D-4D2D27B95728}" type="presParOf" srcId="{4881A44F-2FCE-44E0-BA20-B4F9031F8D03}" destId="{639E996C-C8A0-4648-B8E6-8B649778DAD9}" srcOrd="0" destOrd="0" presId="urn:microsoft.com/office/officeart/2018/2/layout/IconVerticalSolidList"/>
    <dgm:cxn modelId="{3D69C75C-78C7-4291-B6D7-B20BD75C0B32}" type="presParOf" srcId="{4881A44F-2FCE-44E0-BA20-B4F9031F8D03}" destId="{914E3810-5D1C-48ED-9ADD-9B16C6E8513F}" srcOrd="1" destOrd="0" presId="urn:microsoft.com/office/officeart/2018/2/layout/IconVerticalSolidList"/>
    <dgm:cxn modelId="{0DABF2C6-4D7E-4EAD-95C5-8EA27DD8E151}" type="presParOf" srcId="{4881A44F-2FCE-44E0-BA20-B4F9031F8D03}" destId="{F2FC6F4C-8A21-40F4-813C-96FED1987EBD}" srcOrd="2" destOrd="0" presId="urn:microsoft.com/office/officeart/2018/2/layout/IconVerticalSolidList"/>
    <dgm:cxn modelId="{A87CF954-B038-42D7-88C6-8DCB2BD902C0}" type="presParOf" srcId="{4881A44F-2FCE-44E0-BA20-B4F9031F8D03}" destId="{F115414E-B7AD-4AD9-8ECA-9BB613F86443}" srcOrd="3" destOrd="0" presId="urn:microsoft.com/office/officeart/2018/2/layout/IconVerticalSolidList"/>
    <dgm:cxn modelId="{18DBBD18-ECAF-4F9D-A44B-E76C4B98A2EC}" type="presParOf" srcId="{BF8F5639-8E32-4D11-BFB9-563E7E34BB9B}" destId="{7B777BAA-B406-4D3F-B42D-BB2E3648AD93}" srcOrd="5" destOrd="0" presId="urn:microsoft.com/office/officeart/2018/2/layout/IconVerticalSolidList"/>
    <dgm:cxn modelId="{0FDF99C1-2CBD-4F10-BC11-3DE3D0856C76}" type="presParOf" srcId="{BF8F5639-8E32-4D11-BFB9-563E7E34BB9B}" destId="{17B036C5-3E18-47E2-9A1A-B0E7718723EE}" srcOrd="6" destOrd="0" presId="urn:microsoft.com/office/officeart/2018/2/layout/IconVerticalSolidList"/>
    <dgm:cxn modelId="{3F06DF2C-0BE7-408D-A9B9-1952C59725C5}" type="presParOf" srcId="{17B036C5-3E18-47E2-9A1A-B0E7718723EE}" destId="{B3F3A592-BEE8-4F5F-96A5-33BBD3139A7E}" srcOrd="0" destOrd="0" presId="urn:microsoft.com/office/officeart/2018/2/layout/IconVerticalSolidList"/>
    <dgm:cxn modelId="{BCABC84C-6B1D-44EF-9E2B-7894AB8040DB}" type="presParOf" srcId="{17B036C5-3E18-47E2-9A1A-B0E7718723EE}" destId="{B90EAA56-1AC7-49E8-8922-C0CB78669549}" srcOrd="1" destOrd="0" presId="urn:microsoft.com/office/officeart/2018/2/layout/IconVerticalSolidList"/>
    <dgm:cxn modelId="{FDA0B2B0-B37E-482E-9578-462A88D80A6B}" type="presParOf" srcId="{17B036C5-3E18-47E2-9A1A-B0E7718723EE}" destId="{4972EB9A-08C3-499C-AEC2-0FD0ABAFDFE1}" srcOrd="2" destOrd="0" presId="urn:microsoft.com/office/officeart/2018/2/layout/IconVerticalSolidList"/>
    <dgm:cxn modelId="{8943AB28-D350-4ECD-8324-297823E675E2}" type="presParOf" srcId="{17B036C5-3E18-47E2-9A1A-B0E7718723EE}" destId="{2BC088C3-BD62-4C43-8BBB-405ACDE13D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419B1-38AB-4157-BC76-294DD48A9320}" type="doc">
      <dgm:prSet loTypeId="urn:microsoft.com/office/officeart/2005/8/layout/process2" loCatId="process" qsTypeId="urn:microsoft.com/office/officeart/2005/8/quickstyle/simple2" qsCatId="simple" csTypeId="urn:microsoft.com/office/officeart/2005/8/colors/colorful5" csCatId="colorful"/>
      <dgm:spPr/>
      <dgm:t>
        <a:bodyPr/>
        <a:lstStyle/>
        <a:p>
          <a:endParaRPr lang="en-US"/>
        </a:p>
      </dgm:t>
    </dgm:pt>
    <dgm:pt modelId="{6FE9FC66-F8C3-4B4F-AFE7-3610E65647DB}">
      <dgm:prSet/>
      <dgm:spPr/>
      <dgm:t>
        <a:bodyPr/>
        <a:lstStyle/>
        <a:p>
          <a:r>
            <a:rPr lang="en-US"/>
            <a:t>The default ports assigned will normally be port 80 for the Apache web server, 443 for SSL, and 3306 for MySQL. </a:t>
          </a:r>
        </a:p>
      </dgm:t>
    </dgm:pt>
    <dgm:pt modelId="{97AAF72F-0B7B-43A3-8BAB-19E86D48A624}" type="parTrans" cxnId="{0FBDC4DB-8370-41DE-9156-320455D05766}">
      <dgm:prSet/>
      <dgm:spPr/>
      <dgm:t>
        <a:bodyPr/>
        <a:lstStyle/>
        <a:p>
          <a:endParaRPr lang="en-US"/>
        </a:p>
      </dgm:t>
    </dgm:pt>
    <dgm:pt modelId="{F87E9445-3C6D-4E26-9F6A-0C29F1BE5639}" type="sibTrans" cxnId="{0FBDC4DB-8370-41DE-9156-320455D05766}">
      <dgm:prSet/>
      <dgm:spPr/>
      <dgm:t>
        <a:bodyPr/>
        <a:lstStyle/>
        <a:p>
          <a:endParaRPr lang="en-US"/>
        </a:p>
      </dgm:t>
    </dgm:pt>
    <dgm:pt modelId="{D7C71231-C966-41FB-8569-346BF55AACC3}">
      <dgm:prSet/>
      <dgm:spPr/>
      <dgm:t>
        <a:bodyPr/>
        <a:lstStyle/>
        <a:p>
          <a:r>
            <a:rPr lang="en-US"/>
            <a:t>The control panel is where you can conduct most of the actions required for managing XAMPP, including editing and viewing the various configuration files, and looking at access, error, and other log files, all with a simple interface. </a:t>
          </a:r>
        </a:p>
      </dgm:t>
    </dgm:pt>
    <dgm:pt modelId="{692228F8-EEEC-4699-8AFF-904C8CD2A5C4}" type="parTrans" cxnId="{5941200A-1B38-4644-A49C-8E90015C253E}">
      <dgm:prSet/>
      <dgm:spPr/>
      <dgm:t>
        <a:bodyPr/>
        <a:lstStyle/>
        <a:p>
          <a:endParaRPr lang="en-US"/>
        </a:p>
      </dgm:t>
    </dgm:pt>
    <dgm:pt modelId="{197FC3B5-B4CE-4FD2-B434-7964C632B119}" type="sibTrans" cxnId="{5941200A-1B38-4644-A49C-8E90015C253E}">
      <dgm:prSet/>
      <dgm:spPr/>
      <dgm:t>
        <a:bodyPr/>
        <a:lstStyle/>
        <a:p>
          <a:endParaRPr lang="en-US"/>
        </a:p>
      </dgm:t>
    </dgm:pt>
    <dgm:pt modelId="{688E29E2-27F2-470C-8A2C-7CB3B690B85F}" type="pres">
      <dgm:prSet presAssocID="{841419B1-38AB-4157-BC76-294DD48A9320}" presName="linearFlow" presStyleCnt="0">
        <dgm:presLayoutVars>
          <dgm:resizeHandles val="exact"/>
        </dgm:presLayoutVars>
      </dgm:prSet>
      <dgm:spPr/>
    </dgm:pt>
    <dgm:pt modelId="{16D1572E-5A25-4C11-8B56-835F6456B7EC}" type="pres">
      <dgm:prSet presAssocID="{6FE9FC66-F8C3-4B4F-AFE7-3610E65647DB}" presName="node" presStyleLbl="node1" presStyleIdx="0" presStyleCnt="2">
        <dgm:presLayoutVars>
          <dgm:bulletEnabled val="1"/>
        </dgm:presLayoutVars>
      </dgm:prSet>
      <dgm:spPr/>
    </dgm:pt>
    <dgm:pt modelId="{5C360614-E530-41EC-9370-339F5915262E}" type="pres">
      <dgm:prSet presAssocID="{F87E9445-3C6D-4E26-9F6A-0C29F1BE5639}" presName="sibTrans" presStyleLbl="sibTrans2D1" presStyleIdx="0" presStyleCnt="1"/>
      <dgm:spPr/>
    </dgm:pt>
    <dgm:pt modelId="{D9D028D6-58CA-4B92-B926-B9DEB15C82C4}" type="pres">
      <dgm:prSet presAssocID="{F87E9445-3C6D-4E26-9F6A-0C29F1BE5639}" presName="connectorText" presStyleLbl="sibTrans2D1" presStyleIdx="0" presStyleCnt="1"/>
      <dgm:spPr/>
    </dgm:pt>
    <dgm:pt modelId="{4AB9BF42-41C2-4B90-9F85-23A23E47C8C3}" type="pres">
      <dgm:prSet presAssocID="{D7C71231-C966-41FB-8569-346BF55AACC3}" presName="node" presStyleLbl="node1" presStyleIdx="1" presStyleCnt="2">
        <dgm:presLayoutVars>
          <dgm:bulletEnabled val="1"/>
        </dgm:presLayoutVars>
      </dgm:prSet>
      <dgm:spPr/>
    </dgm:pt>
  </dgm:ptLst>
  <dgm:cxnLst>
    <dgm:cxn modelId="{83922D06-C81D-46BF-9792-4A0144AF9B69}" type="presOf" srcId="{F87E9445-3C6D-4E26-9F6A-0C29F1BE5639}" destId="{5C360614-E530-41EC-9370-339F5915262E}" srcOrd="0" destOrd="0" presId="urn:microsoft.com/office/officeart/2005/8/layout/process2"/>
    <dgm:cxn modelId="{5941200A-1B38-4644-A49C-8E90015C253E}" srcId="{841419B1-38AB-4157-BC76-294DD48A9320}" destId="{D7C71231-C966-41FB-8569-346BF55AACC3}" srcOrd="1" destOrd="0" parTransId="{692228F8-EEEC-4699-8AFF-904C8CD2A5C4}" sibTransId="{197FC3B5-B4CE-4FD2-B434-7964C632B119}"/>
    <dgm:cxn modelId="{CC8E0127-1E15-4DFD-A433-62CB11EF7307}" type="presOf" srcId="{841419B1-38AB-4157-BC76-294DD48A9320}" destId="{688E29E2-27F2-470C-8A2C-7CB3B690B85F}" srcOrd="0" destOrd="0" presId="urn:microsoft.com/office/officeart/2005/8/layout/process2"/>
    <dgm:cxn modelId="{6F208870-DC78-4391-AFA0-64C99922C572}" type="presOf" srcId="{D7C71231-C966-41FB-8569-346BF55AACC3}" destId="{4AB9BF42-41C2-4B90-9F85-23A23E47C8C3}" srcOrd="0" destOrd="0" presId="urn:microsoft.com/office/officeart/2005/8/layout/process2"/>
    <dgm:cxn modelId="{97D4C88C-C8A9-4598-B281-84DD8D7C70D1}" type="presOf" srcId="{F87E9445-3C6D-4E26-9F6A-0C29F1BE5639}" destId="{D9D028D6-58CA-4B92-B926-B9DEB15C82C4}" srcOrd="1" destOrd="0" presId="urn:microsoft.com/office/officeart/2005/8/layout/process2"/>
    <dgm:cxn modelId="{7874FAD8-8E06-447C-B304-62F8134FFB61}" type="presOf" srcId="{6FE9FC66-F8C3-4B4F-AFE7-3610E65647DB}" destId="{16D1572E-5A25-4C11-8B56-835F6456B7EC}" srcOrd="0" destOrd="0" presId="urn:microsoft.com/office/officeart/2005/8/layout/process2"/>
    <dgm:cxn modelId="{0FBDC4DB-8370-41DE-9156-320455D05766}" srcId="{841419B1-38AB-4157-BC76-294DD48A9320}" destId="{6FE9FC66-F8C3-4B4F-AFE7-3610E65647DB}" srcOrd="0" destOrd="0" parTransId="{97AAF72F-0B7B-43A3-8BAB-19E86D48A624}" sibTransId="{F87E9445-3C6D-4E26-9F6A-0C29F1BE5639}"/>
    <dgm:cxn modelId="{8AE207CB-F262-48C3-8D1F-68292EFA816F}" type="presParOf" srcId="{688E29E2-27F2-470C-8A2C-7CB3B690B85F}" destId="{16D1572E-5A25-4C11-8B56-835F6456B7EC}" srcOrd="0" destOrd="0" presId="urn:microsoft.com/office/officeart/2005/8/layout/process2"/>
    <dgm:cxn modelId="{B6432C9D-017A-4556-806A-08DDE2981CE8}" type="presParOf" srcId="{688E29E2-27F2-470C-8A2C-7CB3B690B85F}" destId="{5C360614-E530-41EC-9370-339F5915262E}" srcOrd="1" destOrd="0" presId="urn:microsoft.com/office/officeart/2005/8/layout/process2"/>
    <dgm:cxn modelId="{7FAC5EF0-FE79-458D-ACF2-C08F203689FA}" type="presParOf" srcId="{5C360614-E530-41EC-9370-339F5915262E}" destId="{D9D028D6-58CA-4B92-B926-B9DEB15C82C4}" srcOrd="0" destOrd="0" presId="urn:microsoft.com/office/officeart/2005/8/layout/process2"/>
    <dgm:cxn modelId="{8A35BBA3-B708-4263-85DE-065A7EDB293C}" type="presParOf" srcId="{688E29E2-27F2-470C-8A2C-7CB3B690B85F}" destId="{4AB9BF42-41C2-4B90-9F85-23A23E47C8C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FEFFC-BCC5-4C3F-9DA9-CBD3FBBA364D}" type="doc">
      <dgm:prSet loTypeId="urn:microsoft.com/office/officeart/2005/8/layout/process2" loCatId="process" qsTypeId="urn:microsoft.com/office/officeart/2005/8/quickstyle/simple2" qsCatId="simple" csTypeId="urn:microsoft.com/office/officeart/2005/8/colors/colorful1" csCatId="colorful" phldr="1"/>
      <dgm:spPr/>
      <dgm:t>
        <a:bodyPr/>
        <a:lstStyle/>
        <a:p>
          <a:endParaRPr lang="en-US"/>
        </a:p>
      </dgm:t>
    </dgm:pt>
    <dgm:pt modelId="{35F08F28-4840-47FA-B2C0-12C1582AA732}">
      <dgm:prSet/>
      <dgm:spPr/>
      <dgm:t>
        <a:bodyPr/>
        <a:lstStyle/>
        <a:p>
          <a:r>
            <a:rPr lang="en-US" baseline="0"/>
            <a:t>The document root is the directory that contains the main web documents for a domain.</a:t>
          </a:r>
          <a:endParaRPr lang="en-US"/>
        </a:p>
      </dgm:t>
    </dgm:pt>
    <dgm:pt modelId="{0472C262-DC48-4FBA-8B87-BE77BBC0F9BC}" type="parTrans" cxnId="{84847311-95A0-4C0F-9842-57336FA2A6CC}">
      <dgm:prSet/>
      <dgm:spPr/>
      <dgm:t>
        <a:bodyPr/>
        <a:lstStyle/>
        <a:p>
          <a:endParaRPr lang="en-US"/>
        </a:p>
      </dgm:t>
    </dgm:pt>
    <dgm:pt modelId="{C9DE43C7-088F-4348-9275-CB07DF5A5CFF}" type="sibTrans" cxnId="{84847311-95A0-4C0F-9842-57336FA2A6CC}">
      <dgm:prSet/>
      <dgm:spPr/>
      <dgm:t>
        <a:bodyPr/>
        <a:lstStyle/>
        <a:p>
          <a:endParaRPr lang="en-US"/>
        </a:p>
      </dgm:t>
    </dgm:pt>
    <dgm:pt modelId="{02210634-BA7B-4AC0-AD4A-0A7EAF2EC235}">
      <dgm:prSet/>
      <dgm:spPr/>
      <dgm:t>
        <a:bodyPr/>
        <a:lstStyle/>
        <a:p>
          <a:r>
            <a:rPr lang="en-US" baseline="0" dirty="0"/>
            <a:t>This is the one that is entered when a basic URL without a path is typed into a browser, such as </a:t>
          </a:r>
        </a:p>
        <a:p>
          <a:r>
            <a:rPr lang="en-US" baseline="0" dirty="0"/>
            <a:t>http:// yahoo.com or, for your local server, http:// localhost. By default, XAMP uses the following location for this directory: C:/ </a:t>
          </a:r>
          <a:r>
            <a:rPr lang="en-US" baseline="0" dirty="0" err="1"/>
            <a:t>xampp</a:t>
          </a:r>
          <a:r>
            <a:rPr lang="en-US" baseline="0" dirty="0"/>
            <a:t>/ </a:t>
          </a:r>
          <a:r>
            <a:rPr lang="en-US" baseline="0" dirty="0" err="1"/>
            <a:t>htdocs</a:t>
          </a:r>
          <a:endParaRPr lang="en-US" dirty="0"/>
        </a:p>
      </dgm:t>
    </dgm:pt>
    <dgm:pt modelId="{6A54A763-F44A-459F-AB35-12D9CAC9B5C0}" type="parTrans" cxnId="{A87CFFA0-F478-4863-8066-2AF9448D4CC7}">
      <dgm:prSet/>
      <dgm:spPr/>
      <dgm:t>
        <a:bodyPr/>
        <a:lstStyle/>
        <a:p>
          <a:endParaRPr lang="en-US"/>
        </a:p>
      </dgm:t>
    </dgm:pt>
    <dgm:pt modelId="{63591621-34AD-41FA-9821-C6E91E36F1AC}" type="sibTrans" cxnId="{A87CFFA0-F478-4863-8066-2AF9448D4CC7}">
      <dgm:prSet/>
      <dgm:spPr/>
      <dgm:t>
        <a:bodyPr/>
        <a:lstStyle/>
        <a:p>
          <a:endParaRPr lang="en-US"/>
        </a:p>
      </dgm:t>
    </dgm:pt>
    <dgm:pt modelId="{435A55F7-0443-4020-977C-18BBE9FB5299}" type="pres">
      <dgm:prSet presAssocID="{251FEFFC-BCC5-4C3F-9DA9-CBD3FBBA364D}" presName="linearFlow" presStyleCnt="0">
        <dgm:presLayoutVars>
          <dgm:resizeHandles val="exact"/>
        </dgm:presLayoutVars>
      </dgm:prSet>
      <dgm:spPr/>
    </dgm:pt>
    <dgm:pt modelId="{15F84BC2-7FB6-410D-A919-9EFEE2503C6C}" type="pres">
      <dgm:prSet presAssocID="{35F08F28-4840-47FA-B2C0-12C1582AA732}" presName="node" presStyleLbl="node1" presStyleIdx="0" presStyleCnt="2">
        <dgm:presLayoutVars>
          <dgm:bulletEnabled val="1"/>
        </dgm:presLayoutVars>
      </dgm:prSet>
      <dgm:spPr/>
    </dgm:pt>
    <dgm:pt modelId="{31107723-45CD-411D-90C3-6A00C5A8C035}" type="pres">
      <dgm:prSet presAssocID="{C9DE43C7-088F-4348-9275-CB07DF5A5CFF}" presName="sibTrans" presStyleLbl="sibTrans2D1" presStyleIdx="0" presStyleCnt="1"/>
      <dgm:spPr/>
    </dgm:pt>
    <dgm:pt modelId="{17B941D7-0451-4523-B146-BD3BD8953872}" type="pres">
      <dgm:prSet presAssocID="{C9DE43C7-088F-4348-9275-CB07DF5A5CFF}" presName="connectorText" presStyleLbl="sibTrans2D1" presStyleIdx="0" presStyleCnt="1"/>
      <dgm:spPr/>
    </dgm:pt>
    <dgm:pt modelId="{0A606248-7DA9-46A7-8506-70BEE0C8ADDF}" type="pres">
      <dgm:prSet presAssocID="{02210634-BA7B-4AC0-AD4A-0A7EAF2EC235}" presName="node" presStyleLbl="node1" presStyleIdx="1" presStyleCnt="2">
        <dgm:presLayoutVars>
          <dgm:bulletEnabled val="1"/>
        </dgm:presLayoutVars>
      </dgm:prSet>
      <dgm:spPr/>
    </dgm:pt>
  </dgm:ptLst>
  <dgm:cxnLst>
    <dgm:cxn modelId="{369FC707-D55F-4997-AD6D-E750DB8C89F6}" type="presOf" srcId="{35F08F28-4840-47FA-B2C0-12C1582AA732}" destId="{15F84BC2-7FB6-410D-A919-9EFEE2503C6C}" srcOrd="0" destOrd="0" presId="urn:microsoft.com/office/officeart/2005/8/layout/process2"/>
    <dgm:cxn modelId="{C5B9990C-3C93-4587-8A59-7A8C353132C2}" type="presOf" srcId="{C9DE43C7-088F-4348-9275-CB07DF5A5CFF}" destId="{31107723-45CD-411D-90C3-6A00C5A8C035}" srcOrd="0" destOrd="0" presId="urn:microsoft.com/office/officeart/2005/8/layout/process2"/>
    <dgm:cxn modelId="{84847311-95A0-4C0F-9842-57336FA2A6CC}" srcId="{251FEFFC-BCC5-4C3F-9DA9-CBD3FBBA364D}" destId="{35F08F28-4840-47FA-B2C0-12C1582AA732}" srcOrd="0" destOrd="0" parTransId="{0472C262-DC48-4FBA-8B87-BE77BBC0F9BC}" sibTransId="{C9DE43C7-088F-4348-9275-CB07DF5A5CFF}"/>
    <dgm:cxn modelId="{AACCA73A-2818-46ED-990F-34BDC0F9ED7D}" type="presOf" srcId="{251FEFFC-BCC5-4C3F-9DA9-CBD3FBBA364D}" destId="{435A55F7-0443-4020-977C-18BBE9FB5299}" srcOrd="0" destOrd="0" presId="urn:microsoft.com/office/officeart/2005/8/layout/process2"/>
    <dgm:cxn modelId="{5212FB45-63C6-4FFC-8302-A45B38980033}" type="presOf" srcId="{02210634-BA7B-4AC0-AD4A-0A7EAF2EC235}" destId="{0A606248-7DA9-46A7-8506-70BEE0C8ADDF}" srcOrd="0" destOrd="0" presId="urn:microsoft.com/office/officeart/2005/8/layout/process2"/>
    <dgm:cxn modelId="{952DF370-D9FD-46F4-A454-6524280F97B2}" type="presOf" srcId="{C9DE43C7-088F-4348-9275-CB07DF5A5CFF}" destId="{17B941D7-0451-4523-B146-BD3BD8953872}" srcOrd="1" destOrd="0" presId="urn:microsoft.com/office/officeart/2005/8/layout/process2"/>
    <dgm:cxn modelId="{A87CFFA0-F478-4863-8066-2AF9448D4CC7}" srcId="{251FEFFC-BCC5-4C3F-9DA9-CBD3FBBA364D}" destId="{02210634-BA7B-4AC0-AD4A-0A7EAF2EC235}" srcOrd="1" destOrd="0" parTransId="{6A54A763-F44A-459F-AB35-12D9CAC9B5C0}" sibTransId="{63591621-34AD-41FA-9821-C6E91E36F1AC}"/>
    <dgm:cxn modelId="{87C54B41-D9B6-4E39-A23A-6897264A9A3F}" type="presParOf" srcId="{435A55F7-0443-4020-977C-18BBE9FB5299}" destId="{15F84BC2-7FB6-410D-A919-9EFEE2503C6C}" srcOrd="0" destOrd="0" presId="urn:microsoft.com/office/officeart/2005/8/layout/process2"/>
    <dgm:cxn modelId="{71CBA210-C1C9-4A16-8C95-020D0B2771A2}" type="presParOf" srcId="{435A55F7-0443-4020-977C-18BBE9FB5299}" destId="{31107723-45CD-411D-90C3-6A00C5A8C035}" srcOrd="1" destOrd="0" presId="urn:microsoft.com/office/officeart/2005/8/layout/process2"/>
    <dgm:cxn modelId="{9BEE88F9-219E-4F7B-88DF-AA00B7C5E9FC}" type="presParOf" srcId="{31107723-45CD-411D-90C3-6A00C5A8C035}" destId="{17B941D7-0451-4523-B146-BD3BD8953872}" srcOrd="0" destOrd="0" presId="urn:microsoft.com/office/officeart/2005/8/layout/process2"/>
    <dgm:cxn modelId="{5729114E-6E2E-4268-935F-DCEEA8F74C23}" type="presParOf" srcId="{435A55F7-0443-4020-977C-18BBE9FB5299}" destId="{0A606248-7DA9-46A7-8506-70BEE0C8ADD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6B30A-3055-4AD8-8E9E-50D107EB5B47}">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5E2BA1A-1630-44E2-B6C3-246C11A6917D}">
      <dsp:nvSpPr>
        <dsp:cNvPr id="0" name=""/>
        <dsp:cNvSpPr/>
      </dsp:nvSpPr>
      <dsp:spPr>
        <a:xfrm>
          <a:off x="354925" y="266309"/>
          <a:ext cx="645319" cy="645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E94D80-F589-489E-8198-2A90471F3BAC}">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Server-side web experience</a:t>
          </a:r>
        </a:p>
      </dsp:txBody>
      <dsp:txXfrm>
        <a:off x="1355170" y="2315"/>
        <a:ext cx="5151133" cy="1173307"/>
      </dsp:txXfrm>
    </dsp:sp>
    <dsp:sp modelId="{36EFA2E0-3C8F-4895-B753-38A1DF5EC6A4}">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C5E895-AE7A-420E-AF6E-4B60B2CF7AAF}">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62524A5-8235-47C8-8BA9-D178DA77DB61}">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Test the results of your work </a:t>
          </a:r>
        </a:p>
      </dsp:txBody>
      <dsp:txXfrm>
        <a:off x="1355170" y="1468949"/>
        <a:ext cx="5151133" cy="1173307"/>
      </dsp:txXfrm>
    </dsp:sp>
    <dsp:sp modelId="{639E996C-C8A0-4648-B8E6-8B649778DAD9}">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4E3810-5D1C-48ED-9ADD-9B16C6E8513F}">
      <dsp:nvSpPr>
        <dsp:cNvPr id="0" name=""/>
        <dsp:cNvSpPr/>
      </dsp:nvSpPr>
      <dsp:spPr>
        <a:xfrm>
          <a:off x="354925" y="3199577"/>
          <a:ext cx="645319" cy="6453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115414E-B7AD-4AD9-8ECA-9BB613F86443}">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Test your web particularly when we start using JavaScript, CSS, and HTML5 </a:t>
          </a:r>
        </a:p>
      </dsp:txBody>
      <dsp:txXfrm>
        <a:off x="1355170" y="2935583"/>
        <a:ext cx="5151133" cy="1173307"/>
      </dsp:txXfrm>
    </dsp:sp>
    <dsp:sp modelId="{B3F3A592-BEE8-4F5F-96A5-33BBD3139A7E}">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90EAA56-1AC7-49E8-8922-C0CB78669549}">
      <dsp:nvSpPr>
        <dsp:cNvPr id="0" name=""/>
        <dsp:cNvSpPr/>
      </dsp:nvSpPr>
      <dsp:spPr>
        <a:xfrm>
          <a:off x="354925" y="4666211"/>
          <a:ext cx="645319" cy="645319"/>
        </a:xfrm>
        <a:prstGeom prst="rect">
          <a:avLst/>
        </a:prstGeom>
        <a:gradFill rotWithShape="0">
          <a:gsLst>
            <a:gs pos="0">
              <a:schemeClr val="bg1">
                <a:hueOff val="0"/>
                <a:satOff val="0"/>
                <a:lumOff val="0"/>
                <a:alphaOff val="0"/>
                <a:tint val="94000"/>
                <a:satMod val="103000"/>
                <a:lumMod val="102000"/>
              </a:schemeClr>
            </a:gs>
            <a:gs pos="50000">
              <a:schemeClr val="bg1">
                <a:hueOff val="0"/>
                <a:satOff val="0"/>
                <a:lumOff val="0"/>
                <a:alphaOff val="0"/>
                <a:shade val="100000"/>
                <a:satMod val="110000"/>
                <a:lumMod val="100000"/>
              </a:schemeClr>
            </a:gs>
            <a:gs pos="100000">
              <a:schemeClr val="bg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BC088C3-BD62-4C43-8BBB-405ACDE13DFD}">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90000"/>
            </a:lnSpc>
            <a:spcBef>
              <a:spcPct val="0"/>
            </a:spcBef>
            <a:spcAft>
              <a:spcPct val="35000"/>
            </a:spcAft>
            <a:buNone/>
          </a:pPr>
          <a:r>
            <a:rPr lang="en-US" sz="2200" kern="1200"/>
            <a:t>You should also have an instance of every major web browser running on some system convenient to you.</a:t>
          </a:r>
        </a:p>
      </dsp:txBody>
      <dsp:txXfrm>
        <a:off x="1355170" y="4402217"/>
        <a:ext cx="5151133" cy="1173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572E-5A25-4C11-8B56-835F6456B7EC}">
      <dsp:nvSpPr>
        <dsp:cNvPr id="0" name=""/>
        <dsp:cNvSpPr/>
      </dsp:nvSpPr>
      <dsp:spPr>
        <a:xfrm>
          <a:off x="1245619" y="680"/>
          <a:ext cx="4015064" cy="2230591"/>
        </a:xfrm>
        <a:prstGeom prst="roundRect">
          <a:avLst>
            <a:gd name="adj" fmla="val 10000"/>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default ports assigned will normally be port 80 for the Apache web server, 443 for SSL, and 3306 for MySQL. </a:t>
          </a:r>
        </a:p>
      </dsp:txBody>
      <dsp:txXfrm>
        <a:off x="1310951" y="66012"/>
        <a:ext cx="3884400" cy="2099927"/>
      </dsp:txXfrm>
    </dsp:sp>
    <dsp:sp modelId="{5C360614-E530-41EC-9370-339F5915262E}">
      <dsp:nvSpPr>
        <dsp:cNvPr id="0" name=""/>
        <dsp:cNvSpPr/>
      </dsp:nvSpPr>
      <dsp:spPr>
        <a:xfrm rot="5400000">
          <a:off x="2834916" y="2287036"/>
          <a:ext cx="836471" cy="100376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952022" y="2370684"/>
        <a:ext cx="602260" cy="585530"/>
      </dsp:txXfrm>
    </dsp:sp>
    <dsp:sp modelId="{4AB9BF42-41C2-4B90-9F85-23A23E47C8C3}">
      <dsp:nvSpPr>
        <dsp:cNvPr id="0" name=""/>
        <dsp:cNvSpPr/>
      </dsp:nvSpPr>
      <dsp:spPr>
        <a:xfrm>
          <a:off x="1245619" y="3346567"/>
          <a:ext cx="4015064" cy="2230591"/>
        </a:xfrm>
        <a:prstGeom prst="roundRect">
          <a:avLst>
            <a:gd name="adj" fmla="val 10000"/>
          </a:avLst>
        </a:prstGeom>
        <a:solidFill>
          <a:schemeClr val="accent5">
            <a:hueOff val="8832355"/>
            <a:satOff val="28758"/>
            <a:lumOff val="1000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control panel is where you can conduct most of the actions required for managing XAMPP, including editing and viewing the various configuration files, and looking at access, error, and other log files, all with a simple interface. </a:t>
          </a:r>
        </a:p>
      </dsp:txBody>
      <dsp:txXfrm>
        <a:off x="1310951" y="3411899"/>
        <a:ext cx="3884400" cy="2099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84BC2-7FB6-410D-A919-9EFEE2503C6C}">
      <dsp:nvSpPr>
        <dsp:cNvPr id="0" name=""/>
        <dsp:cNvSpPr/>
      </dsp:nvSpPr>
      <dsp:spPr>
        <a:xfrm>
          <a:off x="1245619" y="680"/>
          <a:ext cx="4015064" cy="2230591"/>
        </a:xfrm>
        <a:prstGeom prst="roundRect">
          <a:avLst>
            <a:gd name="adj" fmla="val 10000"/>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The document root is the directory that contains the main web documents for a domain.</a:t>
          </a:r>
          <a:endParaRPr lang="en-US" sz="1900" kern="1200"/>
        </a:p>
      </dsp:txBody>
      <dsp:txXfrm>
        <a:off x="1310951" y="66012"/>
        <a:ext cx="3884400" cy="2099927"/>
      </dsp:txXfrm>
    </dsp:sp>
    <dsp:sp modelId="{31107723-45CD-411D-90C3-6A00C5A8C035}">
      <dsp:nvSpPr>
        <dsp:cNvPr id="0" name=""/>
        <dsp:cNvSpPr/>
      </dsp:nvSpPr>
      <dsp:spPr>
        <a:xfrm rot="5400000">
          <a:off x="2834916" y="2287036"/>
          <a:ext cx="836471" cy="100376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952022" y="2370684"/>
        <a:ext cx="602260" cy="585530"/>
      </dsp:txXfrm>
    </dsp:sp>
    <dsp:sp modelId="{0A606248-7DA9-46A7-8506-70BEE0C8ADDF}">
      <dsp:nvSpPr>
        <dsp:cNvPr id="0" name=""/>
        <dsp:cNvSpPr/>
      </dsp:nvSpPr>
      <dsp:spPr>
        <a:xfrm>
          <a:off x="1245619" y="3346567"/>
          <a:ext cx="4015064" cy="2230591"/>
        </a:xfrm>
        <a:prstGeom prst="roundRect">
          <a:avLst>
            <a:gd name="adj" fmla="val 10000"/>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This is the one that is entered when a basic URL without a path is typed into a browser, such as </a:t>
          </a:r>
        </a:p>
        <a:p>
          <a:pPr marL="0" lvl="0" indent="0" algn="ctr" defTabSz="844550">
            <a:lnSpc>
              <a:spcPct val="90000"/>
            </a:lnSpc>
            <a:spcBef>
              <a:spcPct val="0"/>
            </a:spcBef>
            <a:spcAft>
              <a:spcPct val="35000"/>
            </a:spcAft>
            <a:buNone/>
          </a:pPr>
          <a:r>
            <a:rPr lang="en-US" sz="1900" kern="1200" baseline="0" dirty="0"/>
            <a:t>http:// yahoo.com or, for your local server, http:// localhost. By default, XAMP uses the following location for this directory: C:/ </a:t>
          </a:r>
          <a:r>
            <a:rPr lang="en-US" sz="1900" kern="1200" baseline="0" dirty="0" err="1"/>
            <a:t>xampp</a:t>
          </a:r>
          <a:r>
            <a:rPr lang="en-US" sz="1900" kern="1200" baseline="0" dirty="0"/>
            <a:t>/ </a:t>
          </a:r>
          <a:r>
            <a:rPr lang="en-US" sz="1900" kern="1200" baseline="0" dirty="0" err="1"/>
            <a:t>htdocs</a:t>
          </a:r>
          <a:endParaRPr lang="en-US" sz="1900" kern="1200" dirty="0"/>
        </a:p>
      </dsp:txBody>
      <dsp:txXfrm>
        <a:off x="1310951" y="3411899"/>
        <a:ext cx="3884400" cy="20999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CB39349-16B4-6350-F0B8-DD261508CEE3}"/>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Illuminated server room panel">
            <a:extLst>
              <a:ext uri="{FF2B5EF4-FFF2-40B4-BE49-F238E27FC236}">
                <a16:creationId xmlns:a16="http://schemas.microsoft.com/office/drawing/2014/main" id="{14D9C834-A725-418F-9A25-DB89E27A083C}"/>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82E39B8-0C4B-44D8-8824-93A556073390}"/>
              </a:ext>
            </a:extLst>
          </p:cNvPr>
          <p:cNvSpPr>
            <a:spLocks noGrp="1"/>
          </p:cNvSpPr>
          <p:nvPr>
            <p:ph type="ctrTitle"/>
          </p:nvPr>
        </p:nvSpPr>
        <p:spPr>
          <a:xfrm>
            <a:off x="1915128" y="1788454"/>
            <a:ext cx="8361229" cy="2098226"/>
          </a:xfrm>
        </p:spPr>
        <p:txBody>
          <a:bodyPr>
            <a:normAutofit/>
          </a:bodyPr>
          <a:lstStyle/>
          <a:p>
            <a:r>
              <a:rPr lang="en-US" sz="3400"/>
              <a:t>Setting Up a Development Server</a:t>
            </a:r>
            <a:br>
              <a:rPr lang="en-US" sz="3400"/>
            </a:br>
            <a:br>
              <a:rPr lang="en-US" sz="3400"/>
            </a:br>
            <a:endParaRPr lang="en-US" sz="3400"/>
          </a:p>
        </p:txBody>
      </p:sp>
    </p:spTree>
    <p:extLst>
      <p:ext uri="{BB962C8B-B14F-4D97-AF65-F5344CB8AC3E}">
        <p14:creationId xmlns:p14="http://schemas.microsoft.com/office/powerpoint/2010/main" val="26458580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6A94C2-FE27-4A71-AA89-F70A265AF953}"/>
              </a:ext>
            </a:extLst>
          </p:cNvPr>
          <p:cNvPicPr>
            <a:picLocks noGrp="1" noChangeAspect="1"/>
          </p:cNvPicPr>
          <p:nvPr>
            <p:ph idx="1"/>
          </p:nvPr>
        </p:nvPicPr>
        <p:blipFill>
          <a:blip r:embed="rId2"/>
          <a:stretch>
            <a:fillRect/>
          </a:stretch>
        </p:blipFill>
        <p:spPr>
          <a:xfrm>
            <a:off x="1038618" y="88871"/>
            <a:ext cx="3438525" cy="4238625"/>
          </a:xfrm>
          <a:prstGeom prst="rect">
            <a:avLst/>
          </a:prstGeom>
        </p:spPr>
      </p:pic>
      <p:sp>
        <p:nvSpPr>
          <p:cNvPr id="6" name="Rectangle 5">
            <a:extLst>
              <a:ext uri="{FF2B5EF4-FFF2-40B4-BE49-F238E27FC236}">
                <a16:creationId xmlns:a16="http://schemas.microsoft.com/office/drawing/2014/main" id="{10F8D8B6-6CCE-457B-9CB5-E59A9EC58687}"/>
              </a:ext>
            </a:extLst>
          </p:cNvPr>
          <p:cNvSpPr/>
          <p:nvPr/>
        </p:nvSpPr>
        <p:spPr>
          <a:xfrm>
            <a:off x="4932784" y="257967"/>
            <a:ext cx="6096000" cy="1477328"/>
          </a:xfrm>
          <a:prstGeom prst="rect">
            <a:avLst/>
          </a:prstGeom>
        </p:spPr>
        <p:txBody>
          <a:bodyPr>
            <a:spAutoFit/>
          </a:bodyPr>
          <a:lstStyle/>
          <a:p>
            <a:r>
              <a:rPr lang="en-US" dirty="0"/>
              <a:t>While on that screen, </a:t>
            </a:r>
          </a:p>
          <a:p>
            <a:r>
              <a:rPr lang="en-US" dirty="0"/>
              <a:t>Select Apache, MySQL then you may find that you also wish to change the port settings used by clicking Service and Port Settings to call up the window</a:t>
            </a:r>
          </a:p>
          <a:p>
            <a:endParaRPr lang="en-US" dirty="0"/>
          </a:p>
        </p:txBody>
      </p:sp>
      <p:pic>
        <p:nvPicPr>
          <p:cNvPr id="7" name="Picture 6">
            <a:extLst>
              <a:ext uri="{FF2B5EF4-FFF2-40B4-BE49-F238E27FC236}">
                <a16:creationId xmlns:a16="http://schemas.microsoft.com/office/drawing/2014/main" id="{12EF2696-5A21-4269-9F75-3191F395411F}"/>
              </a:ext>
            </a:extLst>
          </p:cNvPr>
          <p:cNvPicPr>
            <a:picLocks noChangeAspect="1"/>
          </p:cNvPicPr>
          <p:nvPr/>
        </p:nvPicPr>
        <p:blipFill>
          <a:blip r:embed="rId3"/>
          <a:stretch>
            <a:fillRect/>
          </a:stretch>
        </p:blipFill>
        <p:spPr>
          <a:xfrm>
            <a:off x="6358570" y="1664407"/>
            <a:ext cx="3457575" cy="4286250"/>
          </a:xfrm>
          <a:prstGeom prst="rect">
            <a:avLst/>
          </a:prstGeom>
        </p:spPr>
      </p:pic>
      <p:pic>
        <p:nvPicPr>
          <p:cNvPr id="8" name="Picture 7">
            <a:extLst>
              <a:ext uri="{FF2B5EF4-FFF2-40B4-BE49-F238E27FC236}">
                <a16:creationId xmlns:a16="http://schemas.microsoft.com/office/drawing/2014/main" id="{53DA80F8-CCF3-4FCC-AE4A-D1E8EF51BD23}"/>
              </a:ext>
            </a:extLst>
          </p:cNvPr>
          <p:cNvPicPr>
            <a:picLocks noChangeAspect="1"/>
          </p:cNvPicPr>
          <p:nvPr/>
        </p:nvPicPr>
        <p:blipFill>
          <a:blip r:embed="rId4"/>
          <a:stretch>
            <a:fillRect/>
          </a:stretch>
        </p:blipFill>
        <p:spPr>
          <a:xfrm>
            <a:off x="1512775" y="4581101"/>
            <a:ext cx="3880320" cy="2168659"/>
          </a:xfrm>
          <a:prstGeom prst="rect">
            <a:avLst/>
          </a:prstGeom>
        </p:spPr>
      </p:pic>
    </p:spTree>
    <p:extLst>
      <p:ext uri="{BB962C8B-B14F-4D97-AF65-F5344CB8AC3E}">
        <p14:creationId xmlns:p14="http://schemas.microsoft.com/office/powerpoint/2010/main" val="251449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4739-CA58-414F-9668-E37B6D013E4C}"/>
              </a:ext>
            </a:extLst>
          </p:cNvPr>
          <p:cNvSpPr>
            <a:spLocks noGrp="1"/>
          </p:cNvSpPr>
          <p:nvPr>
            <p:ph type="title"/>
          </p:nvPr>
        </p:nvSpPr>
        <p:spPr>
          <a:xfrm>
            <a:off x="1157943" y="185468"/>
            <a:ext cx="3656419" cy="608162"/>
          </a:xfrm>
        </p:spPr>
        <p:txBody>
          <a:bodyPr>
            <a:normAutofit fontScale="90000"/>
          </a:bodyPr>
          <a:lstStyle/>
          <a:p>
            <a:r>
              <a:rPr lang="en-US" dirty="0"/>
              <a:t>How to run?</a:t>
            </a:r>
          </a:p>
        </p:txBody>
      </p:sp>
      <p:pic>
        <p:nvPicPr>
          <p:cNvPr id="6" name="Picture 5">
            <a:extLst>
              <a:ext uri="{FF2B5EF4-FFF2-40B4-BE49-F238E27FC236}">
                <a16:creationId xmlns:a16="http://schemas.microsoft.com/office/drawing/2014/main" id="{489D06BC-6DED-3131-D802-FC90632F918B}"/>
              </a:ext>
            </a:extLst>
          </p:cNvPr>
          <p:cNvPicPr>
            <a:picLocks noChangeAspect="1"/>
          </p:cNvPicPr>
          <p:nvPr/>
        </p:nvPicPr>
        <p:blipFill>
          <a:blip r:embed="rId2"/>
          <a:stretch>
            <a:fillRect/>
          </a:stretch>
        </p:blipFill>
        <p:spPr>
          <a:xfrm>
            <a:off x="2943225" y="1366837"/>
            <a:ext cx="6305550" cy="4124325"/>
          </a:xfrm>
          <a:prstGeom prst="rect">
            <a:avLst/>
          </a:prstGeom>
        </p:spPr>
      </p:pic>
    </p:spTree>
    <p:extLst>
      <p:ext uri="{BB962C8B-B14F-4D97-AF65-F5344CB8AC3E}">
        <p14:creationId xmlns:p14="http://schemas.microsoft.com/office/powerpoint/2010/main" val="142525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AU"/>
            </a:p>
          </p:txBody>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AU"/>
            </a:p>
          </p:txBody>
        </p:sp>
      </p:grpSp>
      <p:sp useBgFill="1">
        <p:nvSpPr>
          <p:cNvPr id="14" name="Rectangle 13">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F70E1-2BF2-4286-A6CE-3F4048A85ED0}"/>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a:t>Click on the Apache log button</a:t>
            </a:r>
          </a:p>
        </p:txBody>
      </p:sp>
      <p:sp>
        <p:nvSpPr>
          <p:cNvPr id="16"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AU"/>
          </a:p>
        </p:txBody>
      </p:sp>
      <p:pic>
        <p:nvPicPr>
          <p:cNvPr id="4" name="Content Placeholder 3">
            <a:extLst>
              <a:ext uri="{FF2B5EF4-FFF2-40B4-BE49-F238E27FC236}">
                <a16:creationId xmlns:a16="http://schemas.microsoft.com/office/drawing/2014/main" id="{861FD1EB-C518-4FED-8CD8-D7FD1B30287D}"/>
              </a:ext>
            </a:extLst>
          </p:cNvPr>
          <p:cNvPicPr>
            <a:picLocks noGrp="1" noChangeAspect="1"/>
          </p:cNvPicPr>
          <p:nvPr>
            <p:ph idx="1"/>
          </p:nvPr>
        </p:nvPicPr>
        <p:blipFill>
          <a:blip r:embed="rId2"/>
          <a:stretch>
            <a:fillRect/>
          </a:stretch>
        </p:blipFill>
        <p:spPr>
          <a:xfrm>
            <a:off x="1379023" y="1783551"/>
            <a:ext cx="2749177" cy="1857777"/>
          </a:xfrm>
          <a:prstGeom prst="rect">
            <a:avLst/>
          </a:prstGeom>
        </p:spPr>
      </p:pic>
      <p:pic>
        <p:nvPicPr>
          <p:cNvPr id="5" name="Picture 4">
            <a:extLst>
              <a:ext uri="{FF2B5EF4-FFF2-40B4-BE49-F238E27FC236}">
                <a16:creationId xmlns:a16="http://schemas.microsoft.com/office/drawing/2014/main" id="{9BDE3137-74FA-47B8-91C3-56E55CDEDD85}"/>
              </a:ext>
            </a:extLst>
          </p:cNvPr>
          <p:cNvPicPr>
            <a:picLocks noChangeAspect="1"/>
          </p:cNvPicPr>
          <p:nvPr/>
        </p:nvPicPr>
        <p:blipFill>
          <a:blip r:embed="rId3"/>
          <a:stretch>
            <a:fillRect/>
          </a:stretch>
        </p:blipFill>
        <p:spPr>
          <a:xfrm>
            <a:off x="4289068" y="3687577"/>
            <a:ext cx="2749177" cy="1314347"/>
          </a:xfrm>
          <a:prstGeom prst="rect">
            <a:avLst/>
          </a:prstGeom>
        </p:spPr>
      </p:pic>
      <p:sp>
        <p:nvSpPr>
          <p:cNvPr id="18"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AU"/>
          </a:p>
        </p:txBody>
      </p:sp>
    </p:spTree>
    <p:extLst>
      <p:ext uri="{BB962C8B-B14F-4D97-AF65-F5344CB8AC3E}">
        <p14:creationId xmlns:p14="http://schemas.microsoft.com/office/powerpoint/2010/main" val="385997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9A775-B4E5-479C-97A2-6008C9C82C0D}"/>
              </a:ext>
            </a:extLst>
          </p:cNvPr>
          <p:cNvSpPr>
            <a:spLocks noGrp="1"/>
          </p:cNvSpPr>
          <p:nvPr>
            <p:ph type="title"/>
          </p:nvPr>
        </p:nvSpPr>
        <p:spPr>
          <a:xfrm>
            <a:off x="640080" y="639704"/>
            <a:ext cx="3299579" cy="5577840"/>
          </a:xfrm>
        </p:spPr>
        <p:txBody>
          <a:bodyPr anchor="ctr">
            <a:normAutofit/>
          </a:bodyPr>
          <a:lstStyle/>
          <a:p>
            <a:pPr algn="ctr"/>
            <a:r>
              <a:rPr lang="en-US" dirty="0"/>
              <a:t>Ports:</a:t>
            </a:r>
            <a:endParaRPr lang="en-US"/>
          </a:p>
        </p:txBody>
      </p:sp>
      <p:graphicFrame>
        <p:nvGraphicFramePr>
          <p:cNvPr id="5" name="Content Placeholder 2">
            <a:extLst>
              <a:ext uri="{FF2B5EF4-FFF2-40B4-BE49-F238E27FC236}">
                <a16:creationId xmlns:a16="http://schemas.microsoft.com/office/drawing/2014/main" id="{FDA87375-8E49-4DDC-97AF-2BEB1F4546B8}"/>
              </a:ext>
            </a:extLst>
          </p:cNvPr>
          <p:cNvGraphicFramePr>
            <a:graphicFrameLocks noGrp="1"/>
          </p:cNvGraphicFramePr>
          <p:nvPr>
            <p:ph idx="1"/>
            <p:extLst>
              <p:ext uri="{D42A27DB-BD31-4B8C-83A1-F6EECF244321}">
                <p14:modId xmlns:p14="http://schemas.microsoft.com/office/powerpoint/2010/main" val="314816529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00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0B35-ADA4-45B3-B6DE-9612EF8CB6C0}"/>
              </a:ext>
            </a:extLst>
          </p:cNvPr>
          <p:cNvSpPr>
            <a:spLocks noGrp="1"/>
          </p:cNvSpPr>
          <p:nvPr>
            <p:ph type="title"/>
          </p:nvPr>
        </p:nvSpPr>
        <p:spPr/>
        <p:txBody>
          <a:bodyPr>
            <a:normAutofit fontScale="90000"/>
          </a:bodyPr>
          <a:lstStyle/>
          <a:p>
            <a:r>
              <a:rPr lang="en-US" dirty="0"/>
              <a:t>Testing the Installation</a:t>
            </a:r>
            <a:br>
              <a:rPr lang="en-US" dirty="0"/>
            </a:br>
            <a:br>
              <a:rPr lang="en-US" dirty="0"/>
            </a:br>
            <a:endParaRPr lang="en-US" dirty="0"/>
          </a:p>
        </p:txBody>
      </p:sp>
      <p:sp>
        <p:nvSpPr>
          <p:cNvPr id="3" name="Content Placeholder 2">
            <a:extLst>
              <a:ext uri="{FF2B5EF4-FFF2-40B4-BE49-F238E27FC236}">
                <a16:creationId xmlns:a16="http://schemas.microsoft.com/office/drawing/2014/main" id="{B8849893-6ACA-41D2-AB82-ED8DC762D0F8}"/>
              </a:ext>
            </a:extLst>
          </p:cNvPr>
          <p:cNvSpPr>
            <a:spLocks noGrp="1"/>
          </p:cNvSpPr>
          <p:nvPr>
            <p:ph idx="1"/>
          </p:nvPr>
        </p:nvSpPr>
        <p:spPr>
          <a:xfrm>
            <a:off x="1270932" y="1287709"/>
            <a:ext cx="9601200" cy="4576195"/>
          </a:xfrm>
        </p:spPr>
        <p:txBody>
          <a:bodyPr>
            <a:normAutofit/>
          </a:bodyPr>
          <a:lstStyle/>
          <a:p>
            <a:pPr marL="0" indent="0">
              <a:buNone/>
            </a:pPr>
            <a:r>
              <a:rPr lang="en-US" dirty="0"/>
              <a:t>The first thing to do at this point is verify that everything is working correctly. </a:t>
            </a:r>
          </a:p>
          <a:p>
            <a:pPr marL="0" indent="0">
              <a:buNone/>
            </a:pPr>
            <a:r>
              <a:rPr lang="en-US" dirty="0"/>
              <a:t>To do this, you are going to try to display the default web page, which have been saved in the server’s document root folder.</a:t>
            </a:r>
          </a:p>
          <a:p>
            <a:pPr marL="0" indent="0">
              <a:buNone/>
            </a:pPr>
            <a:r>
              <a:rPr lang="en-US" dirty="0"/>
              <a:t>Enter either of the following two URLs into the address bar of your browser: </a:t>
            </a:r>
          </a:p>
          <a:p>
            <a:pPr marL="0" indent="0">
              <a:buNone/>
            </a:pPr>
            <a:r>
              <a:rPr lang="en-US" dirty="0"/>
              <a:t>localhost /dashboard/</a:t>
            </a:r>
          </a:p>
          <a:p>
            <a:pPr marL="0" indent="0">
              <a:buNone/>
            </a:pPr>
            <a:endParaRPr lang="en-US" dirty="0"/>
          </a:p>
        </p:txBody>
      </p:sp>
      <p:pic>
        <p:nvPicPr>
          <p:cNvPr id="10" name="Picture 9">
            <a:extLst>
              <a:ext uri="{FF2B5EF4-FFF2-40B4-BE49-F238E27FC236}">
                <a16:creationId xmlns:a16="http://schemas.microsoft.com/office/drawing/2014/main" id="{BF9169EF-7006-8058-2ECB-89C94E3D6013}"/>
              </a:ext>
            </a:extLst>
          </p:cNvPr>
          <p:cNvPicPr>
            <a:picLocks noChangeAspect="1"/>
          </p:cNvPicPr>
          <p:nvPr/>
        </p:nvPicPr>
        <p:blipFill>
          <a:blip r:embed="rId2"/>
          <a:stretch>
            <a:fillRect/>
          </a:stretch>
        </p:blipFill>
        <p:spPr>
          <a:xfrm>
            <a:off x="5187819" y="2906929"/>
            <a:ext cx="6848671" cy="3804368"/>
          </a:xfrm>
          <a:prstGeom prst="rect">
            <a:avLst/>
          </a:prstGeom>
        </p:spPr>
      </p:pic>
    </p:spTree>
    <p:extLst>
      <p:ext uri="{BB962C8B-B14F-4D97-AF65-F5344CB8AC3E}">
        <p14:creationId xmlns:p14="http://schemas.microsoft.com/office/powerpoint/2010/main" val="223460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C86EC-A870-4E31-A23D-65F967D5CFFF}"/>
              </a:ext>
            </a:extLst>
          </p:cNvPr>
          <p:cNvSpPr>
            <a:spLocks noGrp="1"/>
          </p:cNvSpPr>
          <p:nvPr>
            <p:ph type="title"/>
          </p:nvPr>
        </p:nvSpPr>
        <p:spPr>
          <a:xfrm>
            <a:off x="640080" y="639704"/>
            <a:ext cx="3299579" cy="5577840"/>
          </a:xfrm>
        </p:spPr>
        <p:txBody>
          <a:bodyPr anchor="ctr">
            <a:normAutofit/>
          </a:bodyPr>
          <a:lstStyle/>
          <a:p>
            <a:pPr algn="ctr"/>
            <a:r>
              <a:rPr lang="en-US" dirty="0"/>
              <a:t>Accessing the document root</a:t>
            </a:r>
            <a:br>
              <a:rPr lang="en-US" dirty="0"/>
            </a:br>
            <a:br>
              <a:rPr lang="en-US" dirty="0"/>
            </a:br>
            <a:endParaRPr lang="en-US" dirty="0"/>
          </a:p>
        </p:txBody>
      </p:sp>
      <p:graphicFrame>
        <p:nvGraphicFramePr>
          <p:cNvPr id="5" name="Content Placeholder 2">
            <a:extLst>
              <a:ext uri="{FF2B5EF4-FFF2-40B4-BE49-F238E27FC236}">
                <a16:creationId xmlns:a16="http://schemas.microsoft.com/office/drawing/2014/main" id="{2AD5FE95-C97D-4D87-9582-E39DDDD94A6F}"/>
              </a:ext>
            </a:extLst>
          </p:cNvPr>
          <p:cNvGraphicFramePr>
            <a:graphicFrameLocks noGrp="1"/>
          </p:cNvGraphicFramePr>
          <p:nvPr>
            <p:ph idx="1"/>
            <p:extLst>
              <p:ext uri="{D42A27DB-BD31-4B8C-83A1-F6EECF244321}">
                <p14:modId xmlns:p14="http://schemas.microsoft.com/office/powerpoint/2010/main" val="13151507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34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33F79DA4-539E-4A9B-893B-30189ACE2B20}"/>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Hello World file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38FC05AB-0D75-48B1-836E-7620A6553C3D}"/>
              </a:ext>
            </a:extLst>
          </p:cNvPr>
          <p:cNvSpPr>
            <a:spLocks noGrp="1"/>
          </p:cNvSpPr>
          <p:nvPr>
            <p:ph idx="1"/>
          </p:nvPr>
        </p:nvSpPr>
        <p:spPr>
          <a:xfrm>
            <a:off x="6176720" y="791570"/>
            <a:ext cx="4892308" cy="5262390"/>
          </a:xfrm>
        </p:spPr>
        <p:txBody>
          <a:bodyPr anchor="ctr">
            <a:normAutofit lnSpcReduction="10000"/>
          </a:bodyPr>
          <a:lstStyle/>
          <a:p>
            <a:pPr marL="0" indent="0">
              <a:buNone/>
            </a:pPr>
            <a:r>
              <a:rPr lang="en-US" sz="1700" dirty="0"/>
              <a:t>To ensure that you have everything correctly configured, you should now create the obligatory “Hello World” file. </a:t>
            </a:r>
          </a:p>
          <a:p>
            <a:pPr marL="0" indent="0">
              <a:buNone/>
            </a:pPr>
            <a:endParaRPr lang="en-US" sz="1700" dirty="0"/>
          </a:p>
          <a:p>
            <a:pPr marL="0" indent="0">
              <a:buNone/>
            </a:pPr>
            <a:r>
              <a:rPr lang="en-US" sz="1700" dirty="0"/>
              <a:t>So create a small HTML file (at any location for now) along the following lines using</a:t>
            </a:r>
          </a:p>
          <a:p>
            <a:pPr marL="0" indent="0">
              <a:buNone/>
            </a:pPr>
            <a:r>
              <a:rPr lang="en-US" sz="1700" dirty="0"/>
              <a:t>Windows Notepad or any other program or text editor (Like how you create HTML files)</a:t>
            </a:r>
          </a:p>
          <a:p>
            <a:pPr marL="0" indent="0">
              <a:buNone/>
            </a:pPr>
            <a:r>
              <a:rPr lang="en-US" sz="1700" dirty="0"/>
              <a:t>&lt;!DOCTYPE html&gt;</a:t>
            </a:r>
          </a:p>
          <a:p>
            <a:pPr marL="0" indent="0">
              <a:buNone/>
            </a:pPr>
            <a:r>
              <a:rPr lang="en-US" sz="1700" dirty="0"/>
              <a:t>&lt;html&gt;</a:t>
            </a:r>
          </a:p>
          <a:p>
            <a:pPr marL="0" indent="0">
              <a:buNone/>
            </a:pPr>
            <a:r>
              <a:rPr lang="en-US" sz="1700" dirty="0"/>
              <a:t>	&lt;head&gt;</a:t>
            </a:r>
          </a:p>
          <a:p>
            <a:pPr marL="0" indent="0">
              <a:buNone/>
            </a:pPr>
            <a:r>
              <a:rPr lang="en-US" sz="1700" dirty="0"/>
              <a:t>	&lt;title&gt;A quick test&lt;/title&gt;</a:t>
            </a:r>
          </a:p>
          <a:p>
            <a:pPr marL="0" indent="0">
              <a:buNone/>
            </a:pPr>
            <a:r>
              <a:rPr lang="en-US" sz="1700" dirty="0"/>
              <a:t>&lt;/head&gt;</a:t>
            </a:r>
          </a:p>
          <a:p>
            <a:pPr marL="0" indent="0">
              <a:buNone/>
            </a:pPr>
            <a:r>
              <a:rPr lang="en-US" sz="1700" dirty="0"/>
              <a:t>&lt;body&gt;Hello World , This is test from Web dev server XAMPP!&lt;/body&gt;</a:t>
            </a:r>
          </a:p>
          <a:p>
            <a:pPr marL="0" indent="0">
              <a:buNone/>
            </a:pPr>
            <a:r>
              <a:rPr lang="en-US" sz="1700" dirty="0"/>
              <a:t>&lt;/html&gt;</a:t>
            </a:r>
          </a:p>
        </p:txBody>
      </p:sp>
    </p:spTree>
    <p:extLst>
      <p:ext uri="{BB962C8B-B14F-4D97-AF65-F5344CB8AC3E}">
        <p14:creationId xmlns:p14="http://schemas.microsoft.com/office/powerpoint/2010/main" val="357865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0B135-C5C2-4185-8DAD-31C17EA4DEA2}"/>
              </a:ext>
            </a:extLst>
          </p:cNvPr>
          <p:cNvSpPr>
            <a:spLocks noGrp="1"/>
          </p:cNvSpPr>
          <p:nvPr>
            <p:ph idx="1"/>
          </p:nvPr>
        </p:nvSpPr>
        <p:spPr>
          <a:xfrm>
            <a:off x="1295400" y="1053737"/>
            <a:ext cx="9601200" cy="5475514"/>
          </a:xfrm>
        </p:spPr>
        <p:txBody>
          <a:bodyPr/>
          <a:lstStyle/>
          <a:p>
            <a:pPr marL="0" indent="0">
              <a:buNone/>
            </a:pPr>
            <a:r>
              <a:rPr lang="en-US" dirty="0"/>
              <a:t>Once you have typed this, save the file into the document root directory previously discussed, using the filename test.html. </a:t>
            </a:r>
          </a:p>
          <a:p>
            <a:pPr marL="0" indent="0">
              <a:buNone/>
            </a:pPr>
            <a:r>
              <a:rPr lang="en-US" dirty="0"/>
              <a:t>If you are using Notepad, make sure that the “Save as type” box is changed from “Text Documents (*. txt)” to “All Files (*.*)”. </a:t>
            </a:r>
          </a:p>
          <a:p>
            <a:pPr marL="0" indent="0">
              <a:buNone/>
            </a:pPr>
            <a:r>
              <a:rPr lang="en-US" dirty="0"/>
              <a:t>Or, if you prefer, you can save the file using the .html file extension; either is acceptable.</a:t>
            </a:r>
          </a:p>
          <a:p>
            <a:pPr marL="0" indent="0">
              <a:buNone/>
            </a:pPr>
            <a:r>
              <a:rPr lang="en-US" dirty="0"/>
              <a:t> You can now call this page up in your browser by entering one of the following URLs (according to the extension you used) in its address bar (see Figure   2-14): </a:t>
            </a:r>
          </a:p>
          <a:p>
            <a:pPr marL="0" indent="0">
              <a:buNone/>
            </a:pPr>
            <a:endParaRPr lang="en-US" dirty="0"/>
          </a:p>
          <a:p>
            <a:pPr marL="0" indent="0">
              <a:buNone/>
            </a:pPr>
            <a:r>
              <a:rPr lang="en-US" dirty="0"/>
              <a:t>http://localhost/test.html</a:t>
            </a:r>
          </a:p>
          <a:p>
            <a:pPr marL="0" indent="0">
              <a:buNone/>
            </a:pPr>
            <a:endParaRPr lang="en-US" dirty="0"/>
          </a:p>
        </p:txBody>
      </p:sp>
      <p:sp>
        <p:nvSpPr>
          <p:cNvPr id="5" name="Rectangle 4">
            <a:extLst>
              <a:ext uri="{FF2B5EF4-FFF2-40B4-BE49-F238E27FC236}">
                <a16:creationId xmlns:a16="http://schemas.microsoft.com/office/drawing/2014/main" id="{1B0B57CA-BAB7-4351-8DA5-7BFC4DF332DE}"/>
              </a:ext>
            </a:extLst>
          </p:cNvPr>
          <p:cNvSpPr/>
          <p:nvPr/>
        </p:nvSpPr>
        <p:spPr>
          <a:xfrm>
            <a:off x="7759337" y="296091"/>
            <a:ext cx="3762103" cy="75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Root Directory for XAMPP is </a:t>
            </a:r>
            <a:r>
              <a:rPr lang="en-US" baseline="0" dirty="0"/>
              <a:t>: </a:t>
            </a:r>
          </a:p>
          <a:p>
            <a:pPr algn="ctr"/>
            <a:r>
              <a:rPr lang="en-US" baseline="0" dirty="0"/>
              <a:t>C:/xampp/htdocs</a:t>
            </a:r>
            <a:endParaRPr lang="en-AU" dirty="0"/>
          </a:p>
          <a:p>
            <a:pPr algn="ctr"/>
            <a:endParaRPr lang="en-AU" dirty="0"/>
          </a:p>
        </p:txBody>
      </p:sp>
      <p:pic>
        <p:nvPicPr>
          <p:cNvPr id="6" name="Picture 5" descr="Graphical user interface, text, application&#10;&#10;Description automatically generated">
            <a:extLst>
              <a:ext uri="{FF2B5EF4-FFF2-40B4-BE49-F238E27FC236}">
                <a16:creationId xmlns:a16="http://schemas.microsoft.com/office/drawing/2014/main" id="{8DE49B6A-87D4-4B0C-942F-4D038EC8B232}"/>
              </a:ext>
            </a:extLst>
          </p:cNvPr>
          <p:cNvPicPr>
            <a:picLocks noChangeAspect="1"/>
          </p:cNvPicPr>
          <p:nvPr/>
        </p:nvPicPr>
        <p:blipFill>
          <a:blip r:embed="rId2"/>
          <a:stretch>
            <a:fillRect/>
          </a:stretch>
        </p:blipFill>
        <p:spPr>
          <a:xfrm>
            <a:off x="4778730" y="4270795"/>
            <a:ext cx="5191125" cy="2085975"/>
          </a:xfrm>
          <a:prstGeom prst="rect">
            <a:avLst/>
          </a:prstGeom>
        </p:spPr>
      </p:pic>
    </p:spTree>
    <p:extLst>
      <p:ext uri="{BB962C8B-B14F-4D97-AF65-F5344CB8AC3E}">
        <p14:creationId xmlns:p14="http://schemas.microsoft.com/office/powerpoint/2010/main" val="29543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81F2E2A7-7EC7-4E6F-951E-EC4673308160}"/>
              </a:ext>
            </a:extLst>
          </p:cNvPr>
          <p:cNvSpPr>
            <a:spLocks noGrp="1"/>
          </p:cNvSpPr>
          <p:nvPr>
            <p:ph type="title"/>
          </p:nvPr>
        </p:nvSpPr>
        <p:spPr>
          <a:xfrm>
            <a:off x="640081" y="791570"/>
            <a:ext cx="4018839" cy="5262390"/>
          </a:xfrm>
        </p:spPr>
        <p:txBody>
          <a:bodyPr anchor="ctr">
            <a:normAutofit/>
          </a:bodyPr>
          <a:lstStyle/>
          <a:p>
            <a:pPr algn="r"/>
            <a:r>
              <a:rPr lang="en-AU" sz="5400" u="sng">
                <a:solidFill>
                  <a:schemeClr val="bg2"/>
                </a:solidFill>
              </a:rPr>
              <a:t>Development server</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Content Placeholder 2">
            <a:extLst>
              <a:ext uri="{FF2B5EF4-FFF2-40B4-BE49-F238E27FC236}">
                <a16:creationId xmlns:a16="http://schemas.microsoft.com/office/drawing/2014/main" id="{E65BD9F3-3A0E-4881-AC00-FB55CDD9F063}"/>
              </a:ext>
            </a:extLst>
          </p:cNvPr>
          <p:cNvSpPr>
            <a:spLocks noGrp="1"/>
          </p:cNvSpPr>
          <p:nvPr>
            <p:ph idx="1"/>
          </p:nvPr>
        </p:nvSpPr>
        <p:spPr>
          <a:xfrm>
            <a:off x="6176720" y="791570"/>
            <a:ext cx="4892308" cy="5262390"/>
          </a:xfrm>
        </p:spPr>
        <p:txBody>
          <a:bodyPr anchor="ctr">
            <a:normAutofit/>
          </a:bodyPr>
          <a:lstStyle/>
          <a:p>
            <a:r>
              <a:rPr lang="en-US" sz="1800" b="0" i="0">
                <a:effectLst/>
                <a:latin typeface="arial" panose="020B0604020202020204" pitchFamily="34" charset="0"/>
              </a:rPr>
              <a:t>A development server is a type of server that is </a:t>
            </a:r>
            <a:r>
              <a:rPr lang="en-US" sz="1800" b="1" i="0">
                <a:effectLst/>
                <a:latin typeface="arial" panose="020B0604020202020204" pitchFamily="34" charset="0"/>
              </a:rPr>
              <a:t>designed to facilitate the development and testing of programs, websites, software or applications for software programmers</a:t>
            </a:r>
            <a:r>
              <a:rPr lang="en-US" sz="1800" b="0" i="0">
                <a:effectLst/>
                <a:latin typeface="arial" panose="020B0604020202020204" pitchFamily="34" charset="0"/>
              </a:rPr>
              <a:t>. It provides a run-time environment, as well as all hardware/software utilities that are essential to program debugging and development.</a:t>
            </a:r>
            <a:endParaRPr lang="en-AU" sz="1800"/>
          </a:p>
        </p:txBody>
      </p:sp>
    </p:spTree>
    <p:extLst>
      <p:ext uri="{BB962C8B-B14F-4D97-AF65-F5344CB8AC3E}">
        <p14:creationId xmlns:p14="http://schemas.microsoft.com/office/powerpoint/2010/main" val="234827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76A5B-EDCA-42E3-8852-DC29D7B5DF27}"/>
              </a:ext>
            </a:extLst>
          </p:cNvPr>
          <p:cNvSpPr>
            <a:spLocks noGrp="1"/>
          </p:cNvSpPr>
          <p:nvPr>
            <p:ph type="title"/>
          </p:nvPr>
        </p:nvSpPr>
        <p:spPr>
          <a:xfrm>
            <a:off x="640080" y="639704"/>
            <a:ext cx="3299579" cy="5577840"/>
          </a:xfrm>
        </p:spPr>
        <p:txBody>
          <a:bodyPr anchor="ctr">
            <a:normAutofit/>
          </a:bodyPr>
          <a:lstStyle/>
          <a:p>
            <a:pPr algn="ctr"/>
            <a:r>
              <a:rPr lang="en-US" dirty="0"/>
              <a:t>Objectives</a:t>
            </a:r>
            <a:endParaRPr lang="en-US"/>
          </a:p>
        </p:txBody>
      </p:sp>
      <p:graphicFrame>
        <p:nvGraphicFramePr>
          <p:cNvPr id="5" name="Content Placeholder 2">
            <a:extLst>
              <a:ext uri="{FF2B5EF4-FFF2-40B4-BE49-F238E27FC236}">
                <a16:creationId xmlns:a16="http://schemas.microsoft.com/office/drawing/2014/main" id="{F519A061-E724-4BF9-AEA0-CBAC436C040D}"/>
              </a:ext>
            </a:extLst>
          </p:cNvPr>
          <p:cNvGraphicFramePr>
            <a:graphicFrameLocks noGrp="1"/>
          </p:cNvGraphicFramePr>
          <p:nvPr>
            <p:ph idx="1"/>
            <p:extLst>
              <p:ext uri="{D42A27DB-BD31-4B8C-83A1-F6EECF244321}">
                <p14:modId xmlns:p14="http://schemas.microsoft.com/office/powerpoint/2010/main" val="180773925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3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AU"/>
          </a:p>
        </p:txBody>
      </p:sp>
      <p:sp>
        <p:nvSpPr>
          <p:cNvPr id="2" name="Title 1">
            <a:extLst>
              <a:ext uri="{FF2B5EF4-FFF2-40B4-BE49-F238E27FC236}">
                <a16:creationId xmlns:a16="http://schemas.microsoft.com/office/drawing/2014/main" id="{29DC8FBD-B684-4CB5-B7FD-FA0F2223EF49}"/>
              </a:ext>
            </a:extLst>
          </p:cNvPr>
          <p:cNvSpPr>
            <a:spLocks noGrp="1"/>
          </p:cNvSpPr>
          <p:nvPr>
            <p:ph type="title"/>
          </p:nvPr>
        </p:nvSpPr>
        <p:spPr>
          <a:xfrm>
            <a:off x="1253764" y="1327355"/>
            <a:ext cx="3559425" cy="4482564"/>
          </a:xfrm>
        </p:spPr>
        <p:txBody>
          <a:bodyPr>
            <a:normAutofit/>
          </a:bodyPr>
          <a:lstStyle/>
          <a:p>
            <a:r>
              <a:rPr lang="en-US"/>
              <a:t>What Is a WAMP, MAMP, or LAMP?</a:t>
            </a:r>
            <a:br>
              <a:rPr lang="en-US"/>
            </a:br>
            <a:br>
              <a:rPr lang="en-US"/>
            </a:br>
            <a:endParaRPr lang="en-US" dirty="0"/>
          </a:p>
        </p:txBody>
      </p:sp>
      <p:sp>
        <p:nvSpPr>
          <p:cNvPr id="3" name="Content Placeholder 2">
            <a:extLst>
              <a:ext uri="{FF2B5EF4-FFF2-40B4-BE49-F238E27FC236}">
                <a16:creationId xmlns:a16="http://schemas.microsoft.com/office/drawing/2014/main" id="{058C6895-4558-4CB0-95B9-6C7150F7EC5E}"/>
              </a:ext>
            </a:extLst>
          </p:cNvPr>
          <p:cNvSpPr>
            <a:spLocks noGrp="1"/>
          </p:cNvSpPr>
          <p:nvPr>
            <p:ph idx="1"/>
          </p:nvPr>
        </p:nvSpPr>
        <p:spPr>
          <a:xfrm>
            <a:off x="6100123" y="1327356"/>
            <a:ext cx="4872677" cy="4482564"/>
          </a:xfrm>
        </p:spPr>
        <p:txBody>
          <a:bodyPr>
            <a:normAutofit/>
          </a:bodyPr>
          <a:lstStyle/>
          <a:p>
            <a:pPr marL="0" indent="0">
              <a:buNone/>
            </a:pPr>
            <a:r>
              <a:rPr lang="en-US" sz="1400"/>
              <a:t>WAMP </a:t>
            </a:r>
            <a:r>
              <a:rPr lang="en-US" sz="1400">
                <a:sym typeface="Wingdings" panose="05000000000000000000" pitchFamily="2" charset="2"/>
              </a:rPr>
              <a:t></a:t>
            </a:r>
            <a:r>
              <a:rPr lang="en-US" sz="1400"/>
              <a:t> “Windows, Apache, MySQL, and PHP,” </a:t>
            </a:r>
          </a:p>
          <a:p>
            <a:pPr marL="0" indent="0">
              <a:buNone/>
            </a:pPr>
            <a:r>
              <a:rPr lang="en-US" sz="1400"/>
              <a:t>MAMP </a:t>
            </a:r>
            <a:r>
              <a:rPr lang="en-US" sz="1400">
                <a:sym typeface="Wingdings" panose="05000000000000000000" pitchFamily="2" charset="2"/>
              </a:rPr>
              <a:t></a:t>
            </a:r>
            <a:r>
              <a:rPr lang="en-US" sz="1400"/>
              <a:t> “Mac, Apache, MySQL, and PHP,” </a:t>
            </a:r>
          </a:p>
          <a:p>
            <a:pPr marL="0" indent="0">
              <a:buNone/>
            </a:pPr>
            <a:r>
              <a:rPr lang="en-US" sz="1400"/>
              <a:t>LAMP </a:t>
            </a:r>
            <a:r>
              <a:rPr lang="en-US" sz="1400">
                <a:sym typeface="Wingdings" panose="05000000000000000000" pitchFamily="2" charset="2"/>
              </a:rPr>
              <a:t></a:t>
            </a:r>
            <a:r>
              <a:rPr lang="en-US" sz="1400"/>
              <a:t>“Linux, Apache, MySQL, and PHP.” </a:t>
            </a:r>
          </a:p>
          <a:p>
            <a:pPr marL="0" indent="0">
              <a:buNone/>
            </a:pPr>
            <a:endParaRPr lang="en-US" sz="1400"/>
          </a:p>
          <a:p>
            <a:pPr marL="0" indent="0">
              <a:buNone/>
            </a:pPr>
            <a:r>
              <a:rPr lang="en-US" sz="1400"/>
              <a:t>These abbreviations describe a fully functioning setup used for developing dynamic Internet web pages.</a:t>
            </a:r>
          </a:p>
          <a:p>
            <a:pPr marL="0" indent="0">
              <a:buNone/>
            </a:pPr>
            <a:endParaRPr lang="en-US" sz="1400"/>
          </a:p>
          <a:p>
            <a:pPr marL="0" indent="0">
              <a:buNone/>
            </a:pPr>
            <a:r>
              <a:rPr lang="en-US" sz="1400" b="1"/>
              <a:t>Note:</a:t>
            </a:r>
          </a:p>
          <a:p>
            <a:pPr marL="0" indent="0">
              <a:buNone/>
            </a:pPr>
            <a:r>
              <a:rPr lang="en-US" sz="1400"/>
              <a:t>WAMPs, MAMPs, and LAMPs also come in the form of a package that binds the bundled programs together so that you don’t have to install and set them up separately. </a:t>
            </a:r>
          </a:p>
          <a:p>
            <a:pPr marL="0" indent="0">
              <a:buNone/>
            </a:pPr>
            <a:r>
              <a:rPr lang="en-US" sz="1400"/>
              <a:t>This means you can download and install a single program, and follow a few prompts, to get your web development server up and running in the quickest time with a minimum problems.</a:t>
            </a:r>
          </a:p>
          <a:p>
            <a:pPr marL="0" indent="0">
              <a:buNone/>
            </a:pPr>
            <a:endParaRPr lang="en-US" sz="1400"/>
          </a:p>
          <a:p>
            <a:pPr marL="0" indent="0">
              <a:buNone/>
            </a:pPr>
            <a:endParaRPr lang="en-US" sz="140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696592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5C230-3B80-417B-895B-93955ECCDC28}"/>
              </a:ext>
            </a:extLst>
          </p:cNvPr>
          <p:cNvSpPr>
            <a:spLocks noGrp="1"/>
          </p:cNvSpPr>
          <p:nvPr>
            <p:ph type="title"/>
          </p:nvPr>
        </p:nvSpPr>
        <p:spPr>
          <a:xfrm>
            <a:off x="8471424" y="1110882"/>
            <a:ext cx="3053039" cy="1060817"/>
          </a:xfrm>
        </p:spPr>
        <p:txBody>
          <a:bodyPr anchor="b">
            <a:normAutofit/>
          </a:bodyPr>
          <a:lstStyle/>
          <a:p>
            <a:r>
              <a:rPr lang="en-US" sz="1800"/>
              <a:t>Installing XAMPP on Windows</a:t>
            </a:r>
            <a:br>
              <a:rPr lang="en-US" sz="1800"/>
            </a:br>
            <a:br>
              <a:rPr lang="en-US" sz="1800"/>
            </a:br>
            <a:endParaRPr lang="en-US" sz="1800"/>
          </a:p>
        </p:txBody>
      </p:sp>
      <p:sp>
        <p:nvSpPr>
          <p:cNvPr id="3" name="Content Placeholder 2">
            <a:extLst>
              <a:ext uri="{FF2B5EF4-FFF2-40B4-BE49-F238E27FC236}">
                <a16:creationId xmlns:a16="http://schemas.microsoft.com/office/drawing/2014/main" id="{9B74E778-7AD8-45C9-9368-ECB4E6359801}"/>
              </a:ext>
            </a:extLst>
          </p:cNvPr>
          <p:cNvSpPr>
            <a:spLocks noGrp="1"/>
          </p:cNvSpPr>
          <p:nvPr>
            <p:ph idx="1"/>
          </p:nvPr>
        </p:nvSpPr>
        <p:spPr>
          <a:xfrm>
            <a:off x="8471423" y="2286000"/>
            <a:ext cx="3053039" cy="3931920"/>
          </a:xfrm>
        </p:spPr>
        <p:txBody>
          <a:bodyPr>
            <a:normAutofit/>
          </a:bodyPr>
          <a:lstStyle/>
          <a:p>
            <a:pPr marL="0" indent="0">
              <a:buNone/>
            </a:pPr>
            <a:r>
              <a:rPr lang="en-US" sz="1600"/>
              <a:t>There are several available WAMP servers, each offering slightly different configurations, but out of the various open source and free options, the best is probably XAMPP. </a:t>
            </a:r>
          </a:p>
          <a:p>
            <a:pPr marL="0" indent="0">
              <a:buNone/>
            </a:pPr>
            <a:r>
              <a:rPr lang="en-US" sz="1600"/>
              <a:t>You can download it at https://www.apachefriends.org/download.html</a:t>
            </a:r>
          </a:p>
          <a:p>
            <a:pPr marL="0" indent="0">
              <a:buNone/>
            </a:pPr>
            <a:endParaRPr lang="en-US" sz="1600"/>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AU"/>
          </a:p>
        </p:txBody>
      </p:sp>
      <p:pic>
        <p:nvPicPr>
          <p:cNvPr id="6" name="Picture 5">
            <a:extLst>
              <a:ext uri="{FF2B5EF4-FFF2-40B4-BE49-F238E27FC236}">
                <a16:creationId xmlns:a16="http://schemas.microsoft.com/office/drawing/2014/main" id="{235149D0-F688-53DD-B903-85C97E1001E6}"/>
              </a:ext>
            </a:extLst>
          </p:cNvPr>
          <p:cNvPicPr>
            <a:picLocks noChangeAspect="1"/>
          </p:cNvPicPr>
          <p:nvPr/>
        </p:nvPicPr>
        <p:blipFill>
          <a:blip r:embed="rId2"/>
          <a:stretch>
            <a:fillRect/>
          </a:stretch>
        </p:blipFill>
        <p:spPr>
          <a:xfrm>
            <a:off x="778452" y="1037473"/>
            <a:ext cx="6426530" cy="4559534"/>
          </a:xfrm>
          <a:prstGeom prst="rect">
            <a:avLst/>
          </a:prstGeom>
        </p:spPr>
      </p:pic>
    </p:spTree>
    <p:extLst>
      <p:ext uri="{BB962C8B-B14F-4D97-AF65-F5344CB8AC3E}">
        <p14:creationId xmlns:p14="http://schemas.microsoft.com/office/powerpoint/2010/main" val="17029942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4" name="Content Placeholder 3">
            <a:extLst>
              <a:ext uri="{FF2B5EF4-FFF2-40B4-BE49-F238E27FC236}">
                <a16:creationId xmlns:a16="http://schemas.microsoft.com/office/drawing/2014/main" id="{B42B4D6F-1DF1-422E-8D8D-F1484DE8B345}"/>
              </a:ext>
            </a:extLst>
          </p:cNvPr>
          <p:cNvPicPr>
            <a:picLocks noGrp="1" noChangeAspect="1"/>
          </p:cNvPicPr>
          <p:nvPr>
            <p:ph idx="1"/>
          </p:nvPr>
        </p:nvPicPr>
        <p:blipFill>
          <a:blip r:embed="rId2"/>
          <a:stretch>
            <a:fillRect/>
          </a:stretch>
        </p:blipFill>
        <p:spPr>
          <a:xfrm>
            <a:off x="1158435" y="645106"/>
            <a:ext cx="6247317" cy="5247747"/>
          </a:xfrm>
          <a:prstGeom prst="rect">
            <a:avLst/>
          </a:prstGeom>
        </p:spPr>
      </p:pic>
      <p:sp>
        <p:nvSpPr>
          <p:cNvPr id="5" name="Rectangle 4">
            <a:extLst>
              <a:ext uri="{FF2B5EF4-FFF2-40B4-BE49-F238E27FC236}">
                <a16:creationId xmlns:a16="http://schemas.microsoft.com/office/drawing/2014/main" id="{71D9E992-B862-409F-B8D2-4860E01DD50A}"/>
              </a:ext>
            </a:extLst>
          </p:cNvPr>
          <p:cNvSpPr/>
          <p:nvPr/>
        </p:nvSpPr>
        <p:spPr>
          <a:xfrm>
            <a:off x="7860667" y="2286000"/>
            <a:ext cx="3656419"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a:solidFill>
                  <a:schemeClr val="tx2"/>
                </a:solidFill>
              </a:rPr>
              <a:t>The minimum you will want to keep Apache, MySQL, PHP, and PHPMyAdmin checked.</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p:txBody>
      </p:sp>
    </p:spTree>
    <p:extLst>
      <p:ext uri="{BB962C8B-B14F-4D97-AF65-F5344CB8AC3E}">
        <p14:creationId xmlns:p14="http://schemas.microsoft.com/office/powerpoint/2010/main" val="4563028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7" name="Rectangle 11">
            <a:extLst>
              <a:ext uri="{FF2B5EF4-FFF2-40B4-BE49-F238E27FC236}">
                <a16:creationId xmlns:a16="http://schemas.microsoft.com/office/drawing/2014/main" id="{3A3D0CF5-C0A0-4195-804D-B82489B1D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5FF5B1-69CD-4373-AC04-6C026874F94D}"/>
              </a:ext>
            </a:extLst>
          </p:cNvPr>
          <p:cNvPicPr>
            <a:picLocks noChangeAspect="1"/>
          </p:cNvPicPr>
          <p:nvPr/>
        </p:nvPicPr>
        <p:blipFill>
          <a:blip r:embed="rId2"/>
          <a:stretch>
            <a:fillRect/>
          </a:stretch>
        </p:blipFill>
        <p:spPr>
          <a:xfrm>
            <a:off x="643467" y="1206500"/>
            <a:ext cx="5291666" cy="4444999"/>
          </a:xfrm>
          <a:prstGeom prst="rect">
            <a:avLst/>
          </a:prstGeom>
        </p:spPr>
      </p:pic>
      <p:pic>
        <p:nvPicPr>
          <p:cNvPr id="4" name="Content Placeholder 3">
            <a:extLst>
              <a:ext uri="{FF2B5EF4-FFF2-40B4-BE49-F238E27FC236}">
                <a16:creationId xmlns:a16="http://schemas.microsoft.com/office/drawing/2014/main" id="{38EC997E-B28A-4DED-97AE-D473DD10F4CE}"/>
              </a:ext>
            </a:extLst>
          </p:cNvPr>
          <p:cNvPicPr>
            <a:picLocks noGrp="1" noChangeAspect="1"/>
          </p:cNvPicPr>
          <p:nvPr>
            <p:ph idx="1"/>
          </p:nvPr>
        </p:nvPicPr>
        <p:blipFill>
          <a:blip r:embed="rId3"/>
          <a:stretch>
            <a:fillRect/>
          </a:stretch>
        </p:blipFill>
        <p:spPr>
          <a:xfrm>
            <a:off x="6256866" y="1216311"/>
            <a:ext cx="5291666" cy="4425377"/>
          </a:xfrm>
          <a:prstGeom prst="rect">
            <a:avLst/>
          </a:prstGeom>
        </p:spPr>
      </p:pic>
    </p:spTree>
    <p:extLst>
      <p:ext uri="{BB962C8B-B14F-4D97-AF65-F5344CB8AC3E}">
        <p14:creationId xmlns:p14="http://schemas.microsoft.com/office/powerpoint/2010/main" val="8711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12" name="Rectangle 11">
            <a:extLst>
              <a:ext uri="{FF2B5EF4-FFF2-40B4-BE49-F238E27FC236}">
                <a16:creationId xmlns:a16="http://schemas.microsoft.com/office/drawing/2014/main" id="{3A3D0CF5-C0A0-4195-804D-B82489B1D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CA703C-1913-4E78-9FC5-C5CAF3040286}"/>
              </a:ext>
            </a:extLst>
          </p:cNvPr>
          <p:cNvPicPr>
            <a:picLocks noChangeAspect="1"/>
          </p:cNvPicPr>
          <p:nvPr/>
        </p:nvPicPr>
        <p:blipFill>
          <a:blip r:embed="rId2"/>
          <a:stretch>
            <a:fillRect/>
          </a:stretch>
        </p:blipFill>
        <p:spPr>
          <a:xfrm>
            <a:off x="643467" y="1180042"/>
            <a:ext cx="5291666" cy="4497915"/>
          </a:xfrm>
          <a:prstGeom prst="rect">
            <a:avLst/>
          </a:prstGeom>
        </p:spPr>
      </p:pic>
      <p:pic>
        <p:nvPicPr>
          <p:cNvPr id="4" name="Content Placeholder 3">
            <a:extLst>
              <a:ext uri="{FF2B5EF4-FFF2-40B4-BE49-F238E27FC236}">
                <a16:creationId xmlns:a16="http://schemas.microsoft.com/office/drawing/2014/main" id="{1496A8F4-8534-4622-A063-8850754980DF}"/>
              </a:ext>
            </a:extLst>
          </p:cNvPr>
          <p:cNvPicPr>
            <a:picLocks noGrp="1" noChangeAspect="1"/>
          </p:cNvPicPr>
          <p:nvPr>
            <p:ph idx="1"/>
          </p:nvPr>
        </p:nvPicPr>
        <p:blipFill>
          <a:blip r:embed="rId3"/>
          <a:stretch>
            <a:fillRect/>
          </a:stretch>
        </p:blipFill>
        <p:spPr>
          <a:xfrm>
            <a:off x="6256866" y="1206709"/>
            <a:ext cx="5291666" cy="4444581"/>
          </a:xfrm>
          <a:prstGeom prst="rect">
            <a:avLst/>
          </a:prstGeom>
        </p:spPr>
      </p:pic>
    </p:spTree>
    <p:extLst>
      <p:ext uri="{BB962C8B-B14F-4D97-AF65-F5344CB8AC3E}">
        <p14:creationId xmlns:p14="http://schemas.microsoft.com/office/powerpoint/2010/main" val="185482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CB58-21C0-44F0-95B3-89C3B295780C}"/>
              </a:ext>
            </a:extLst>
          </p:cNvPr>
          <p:cNvSpPr>
            <a:spLocks noGrp="1"/>
          </p:cNvSpPr>
          <p:nvPr>
            <p:ph type="title"/>
          </p:nvPr>
        </p:nvSpPr>
        <p:spPr/>
        <p:txBody>
          <a:bodyPr/>
          <a:lstStyle/>
          <a:p>
            <a:r>
              <a:rPr lang="en-US" dirty="0"/>
              <a:t>Instructions and XAMPP Control panel</a:t>
            </a:r>
          </a:p>
        </p:txBody>
      </p:sp>
      <p:pic>
        <p:nvPicPr>
          <p:cNvPr id="4" name="Content Placeholder 3">
            <a:extLst>
              <a:ext uri="{FF2B5EF4-FFF2-40B4-BE49-F238E27FC236}">
                <a16:creationId xmlns:a16="http://schemas.microsoft.com/office/drawing/2014/main" id="{4C484D2C-1B1B-4350-B3CE-847DD8F54899}"/>
              </a:ext>
            </a:extLst>
          </p:cNvPr>
          <p:cNvPicPr>
            <a:picLocks noGrp="1" noChangeAspect="1"/>
          </p:cNvPicPr>
          <p:nvPr>
            <p:ph idx="1"/>
          </p:nvPr>
        </p:nvPicPr>
        <p:blipFill>
          <a:blip r:embed="rId2"/>
          <a:stretch>
            <a:fillRect/>
          </a:stretch>
        </p:blipFill>
        <p:spPr>
          <a:xfrm>
            <a:off x="1064992" y="1428750"/>
            <a:ext cx="7360552" cy="4750505"/>
          </a:xfrm>
          <a:prstGeom prst="rect">
            <a:avLst/>
          </a:prstGeom>
        </p:spPr>
      </p:pic>
      <p:sp>
        <p:nvSpPr>
          <p:cNvPr id="6" name="Arrow: Right 5">
            <a:extLst>
              <a:ext uri="{FF2B5EF4-FFF2-40B4-BE49-F238E27FC236}">
                <a16:creationId xmlns:a16="http://schemas.microsoft.com/office/drawing/2014/main" id="{8C16E858-9D25-427A-872C-E282CBDF2271}"/>
              </a:ext>
            </a:extLst>
          </p:cNvPr>
          <p:cNvSpPr/>
          <p:nvPr/>
        </p:nvSpPr>
        <p:spPr>
          <a:xfrm rot="13101261">
            <a:off x="8036871" y="2542869"/>
            <a:ext cx="3032449" cy="743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015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313</TotalTime>
  <Words>801</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Wingdings</vt:lpstr>
      <vt:lpstr>Crop</vt:lpstr>
      <vt:lpstr>Setting Up a Development Server  </vt:lpstr>
      <vt:lpstr>Development server</vt:lpstr>
      <vt:lpstr>Objectives</vt:lpstr>
      <vt:lpstr>What Is a WAMP, MAMP, or LAMP?  </vt:lpstr>
      <vt:lpstr>Installing XAMPP on Windows  </vt:lpstr>
      <vt:lpstr>PowerPoint Presentation</vt:lpstr>
      <vt:lpstr>PowerPoint Presentation</vt:lpstr>
      <vt:lpstr>PowerPoint Presentation</vt:lpstr>
      <vt:lpstr>Instructions and XAMPP Control panel</vt:lpstr>
      <vt:lpstr>PowerPoint Presentation</vt:lpstr>
      <vt:lpstr>How to run?</vt:lpstr>
      <vt:lpstr>Click on the Apache log button</vt:lpstr>
      <vt:lpstr>Ports:</vt:lpstr>
      <vt:lpstr>Testing the Installation  </vt:lpstr>
      <vt:lpstr>Accessing the document root  </vt:lpstr>
      <vt:lpstr>Hello World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 Development Server</dc:title>
  <dc:creator>Milan Topuzovic</dc:creator>
  <cp:lastModifiedBy>Saranya Chandrukannan</cp:lastModifiedBy>
  <cp:revision>5</cp:revision>
  <dcterms:created xsi:type="dcterms:W3CDTF">2018-12-04T05:40:16Z</dcterms:created>
  <dcterms:modified xsi:type="dcterms:W3CDTF">2024-02-26T12:34:38Z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2023-02-27T12:46:22Z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4d733471-4e80-4159-ad4b-7abad527187f</vt:lpwstr>
  </property>
  <property fmtid="{D5CDD505-2E9C-101B-9397-08002B2CF9AE}" pid="8" name="MSIP_Label_f3ac7e5b-5da2-46c7-8677-8a6b50f7d886_ContentBits">
    <vt:lpwstr>1</vt:lpwstr>
  </property>
  <property fmtid="{D5CDD505-2E9C-101B-9397-08002B2CF9AE}" pid="9" name="ClassificationContentMarkingHeaderLocations">
    <vt:lpwstr>Crop:8</vt:lpwstr>
  </property>
  <property fmtid="{D5CDD505-2E9C-101B-9397-08002B2CF9AE}" pid="10" name="ClassificationContentMarkingHeaderText">
    <vt:lpwstr>OFFICIAL</vt:lpwstr>
  </property>
</Properties>
</file>