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3" r:id="rId6"/>
    <p:sldId id="274" r:id="rId7"/>
    <p:sldId id="257" r:id="rId8"/>
    <p:sldId id="258" r:id="rId9"/>
    <p:sldId id="266" r:id="rId10"/>
    <p:sldId id="259" r:id="rId11"/>
    <p:sldId id="260" r:id="rId12"/>
    <p:sldId id="261" r:id="rId13"/>
    <p:sldId id="262" r:id="rId14"/>
    <p:sldId id="268" r:id="rId15"/>
    <p:sldId id="269" r:id="rId16"/>
    <p:sldId id="270" r:id="rId17"/>
    <p:sldId id="271"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60349-D8C7-4D34-ACEF-BE481D53E3B7}" v="14" dt="2023-02-27T13:19:25.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3" d="100"/>
          <a:sy n="53" d="100"/>
        </p:scale>
        <p:origin x="11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932B12B7-2BDA-4DF2-B2FA-D800E5F79AD7}"/>
    <pc:docChg chg="undo custSel modSld">
      <pc:chgData name="Saranya Chandrukannan" userId="9243bfc0-428f-40b6-89ee-4e3df44ea244" providerId="ADAL" clId="{932B12B7-2BDA-4DF2-B2FA-D800E5F79AD7}" dt="2022-03-07T15:12:05.791" v="41" actId="14100"/>
      <pc:docMkLst>
        <pc:docMk/>
      </pc:docMkLst>
      <pc:sldChg chg="addSp delSp modSp mod setBg setClrOvrMap">
        <pc:chgData name="Saranya Chandrukannan" userId="9243bfc0-428f-40b6-89ee-4e3df44ea244" providerId="ADAL" clId="{932B12B7-2BDA-4DF2-B2FA-D800E5F79AD7}" dt="2022-03-01T13:11:40.758" v="0" actId="26606"/>
        <pc:sldMkLst>
          <pc:docMk/>
          <pc:sldMk cId="203094428" sldId="261"/>
        </pc:sldMkLst>
        <pc:spChg chg="mod">
          <ac:chgData name="Saranya Chandrukannan" userId="9243bfc0-428f-40b6-89ee-4e3df44ea244" providerId="ADAL" clId="{932B12B7-2BDA-4DF2-B2FA-D800E5F79AD7}" dt="2022-03-01T13:11:40.758" v="0" actId="26606"/>
          <ac:spMkLst>
            <pc:docMk/>
            <pc:sldMk cId="203094428" sldId="261"/>
            <ac:spMk id="2" creationId="{77EAAEC7-9841-4185-B971-EB7696C31760}"/>
          </ac:spMkLst>
        </pc:spChg>
        <pc:spChg chg="del">
          <ac:chgData name="Saranya Chandrukannan" userId="9243bfc0-428f-40b6-89ee-4e3df44ea244" providerId="ADAL" clId="{932B12B7-2BDA-4DF2-B2FA-D800E5F79AD7}" dt="2022-03-01T13:11:40.758" v="0" actId="26606"/>
          <ac:spMkLst>
            <pc:docMk/>
            <pc:sldMk cId="203094428" sldId="261"/>
            <ac:spMk id="12" creationId="{F8B556C4-7E49-4C36-845D-FC58F507345E}"/>
          </ac:spMkLst>
        </pc:spChg>
        <pc:spChg chg="add">
          <ac:chgData name="Saranya Chandrukannan" userId="9243bfc0-428f-40b6-89ee-4e3df44ea244" providerId="ADAL" clId="{932B12B7-2BDA-4DF2-B2FA-D800E5F79AD7}" dt="2022-03-01T13:11:40.758" v="0" actId="26606"/>
          <ac:spMkLst>
            <pc:docMk/>
            <pc:sldMk cId="203094428" sldId="261"/>
            <ac:spMk id="17" creationId="{30BC9609-A8AF-411F-A9E0-C3B93C8945CA}"/>
          </ac:spMkLst>
        </pc:spChg>
        <pc:graphicFrameChg chg="mod modGraphic">
          <ac:chgData name="Saranya Chandrukannan" userId="9243bfc0-428f-40b6-89ee-4e3df44ea244" providerId="ADAL" clId="{932B12B7-2BDA-4DF2-B2FA-D800E5F79AD7}" dt="2022-03-01T13:11:40.758" v="0" actId="26606"/>
          <ac:graphicFrameMkLst>
            <pc:docMk/>
            <pc:sldMk cId="203094428" sldId="261"/>
            <ac:graphicFrameMk id="5" creationId="{C076371B-C09F-4742-8BC9-1319ABC67666}"/>
          </ac:graphicFrameMkLst>
        </pc:graphicFrameChg>
      </pc:sldChg>
      <pc:sldChg chg="addSp delSp mod">
        <pc:chgData name="Saranya Chandrukannan" userId="9243bfc0-428f-40b6-89ee-4e3df44ea244" providerId="ADAL" clId="{932B12B7-2BDA-4DF2-B2FA-D800E5F79AD7}" dt="2022-03-01T14:11:04.352" v="14" actId="9405"/>
        <pc:sldMkLst>
          <pc:docMk/>
          <pc:sldMk cId="576047399" sldId="264"/>
        </pc:sldMkLst>
        <pc:inkChg chg="add del">
          <ac:chgData name="Saranya Chandrukannan" userId="9243bfc0-428f-40b6-89ee-4e3df44ea244" providerId="ADAL" clId="{932B12B7-2BDA-4DF2-B2FA-D800E5F79AD7}" dt="2022-03-01T14:09:52.986" v="2" actId="9405"/>
          <ac:inkMkLst>
            <pc:docMk/>
            <pc:sldMk cId="576047399" sldId="264"/>
            <ac:inkMk id="3" creationId="{ECDCD070-8B1E-4CEE-BABE-9DAF9C0959B2}"/>
          </ac:inkMkLst>
        </pc:inkChg>
        <pc:inkChg chg="add del">
          <ac:chgData name="Saranya Chandrukannan" userId="9243bfc0-428f-40b6-89ee-4e3df44ea244" providerId="ADAL" clId="{932B12B7-2BDA-4DF2-B2FA-D800E5F79AD7}" dt="2022-03-01T14:10:31.457" v="6"/>
          <ac:inkMkLst>
            <pc:docMk/>
            <pc:sldMk cId="576047399" sldId="264"/>
            <ac:inkMk id="5" creationId="{96C11A4E-B41F-4AF5-8A96-D6392C1238D7}"/>
          </ac:inkMkLst>
        </pc:inkChg>
        <pc:inkChg chg="add del">
          <ac:chgData name="Saranya Chandrukannan" userId="9243bfc0-428f-40b6-89ee-4e3df44ea244" providerId="ADAL" clId="{932B12B7-2BDA-4DF2-B2FA-D800E5F79AD7}" dt="2022-03-01T14:10:31.457" v="5"/>
          <ac:inkMkLst>
            <pc:docMk/>
            <pc:sldMk cId="576047399" sldId="264"/>
            <ac:inkMk id="6" creationId="{C104D7C5-6EF4-46B3-B7CA-0F7F79F83084}"/>
          </ac:inkMkLst>
        </pc:inkChg>
        <pc:inkChg chg="add del">
          <ac:chgData name="Saranya Chandrukannan" userId="9243bfc0-428f-40b6-89ee-4e3df44ea244" providerId="ADAL" clId="{932B12B7-2BDA-4DF2-B2FA-D800E5F79AD7}" dt="2022-03-01T14:10:47.199" v="8" actId="9405"/>
          <ac:inkMkLst>
            <pc:docMk/>
            <pc:sldMk cId="576047399" sldId="264"/>
            <ac:inkMk id="7" creationId="{CE2E1818-8815-4AE0-9174-FB9BBE1E5614}"/>
          </ac:inkMkLst>
        </pc:inkChg>
        <pc:inkChg chg="add">
          <ac:chgData name="Saranya Chandrukannan" userId="9243bfc0-428f-40b6-89ee-4e3df44ea244" providerId="ADAL" clId="{932B12B7-2BDA-4DF2-B2FA-D800E5F79AD7}" dt="2022-03-01T14:10:56.696" v="9" actId="9405"/>
          <ac:inkMkLst>
            <pc:docMk/>
            <pc:sldMk cId="576047399" sldId="264"/>
            <ac:inkMk id="8" creationId="{4F393E98-3439-4760-9A1E-FEE543CA1887}"/>
          </ac:inkMkLst>
        </pc:inkChg>
        <pc:inkChg chg="add del">
          <ac:chgData name="Saranya Chandrukannan" userId="9243bfc0-428f-40b6-89ee-4e3df44ea244" providerId="ADAL" clId="{932B12B7-2BDA-4DF2-B2FA-D800E5F79AD7}" dt="2022-03-01T14:11:04.081" v="13" actId="9405"/>
          <ac:inkMkLst>
            <pc:docMk/>
            <pc:sldMk cId="576047399" sldId="264"/>
            <ac:inkMk id="9" creationId="{84BF31B9-3221-4B19-9FED-10EE09A840C2}"/>
          </ac:inkMkLst>
        </pc:inkChg>
        <pc:inkChg chg="add del">
          <ac:chgData name="Saranya Chandrukannan" userId="9243bfc0-428f-40b6-89ee-4e3df44ea244" providerId="ADAL" clId="{932B12B7-2BDA-4DF2-B2FA-D800E5F79AD7}" dt="2022-03-01T14:11:03.283" v="12" actId="9405"/>
          <ac:inkMkLst>
            <pc:docMk/>
            <pc:sldMk cId="576047399" sldId="264"/>
            <ac:inkMk id="10" creationId="{C4149F1A-2123-4E57-A6C3-A17E4D1EF253}"/>
          </ac:inkMkLst>
        </pc:inkChg>
        <pc:inkChg chg="add">
          <ac:chgData name="Saranya Chandrukannan" userId="9243bfc0-428f-40b6-89ee-4e3df44ea244" providerId="ADAL" clId="{932B12B7-2BDA-4DF2-B2FA-D800E5F79AD7}" dt="2022-03-01T14:11:04.352" v="14" actId="9405"/>
          <ac:inkMkLst>
            <pc:docMk/>
            <pc:sldMk cId="576047399" sldId="264"/>
            <ac:inkMk id="12" creationId="{64B3D90A-1F73-4CC3-804D-5A20E167B7A4}"/>
          </ac:inkMkLst>
        </pc:inkChg>
      </pc:sldChg>
      <pc:sldChg chg="addSp delSp mod">
        <pc:chgData name="Saranya Chandrukannan" userId="9243bfc0-428f-40b6-89ee-4e3df44ea244" providerId="ADAL" clId="{932B12B7-2BDA-4DF2-B2FA-D800E5F79AD7}" dt="2022-03-01T14:11:28.674" v="17" actId="9405"/>
        <pc:sldMkLst>
          <pc:docMk/>
          <pc:sldMk cId="1277520443" sldId="265"/>
        </pc:sldMkLst>
        <pc:inkChg chg="add del">
          <ac:chgData name="Saranya Chandrukannan" userId="9243bfc0-428f-40b6-89ee-4e3df44ea244" providerId="ADAL" clId="{932B12B7-2BDA-4DF2-B2FA-D800E5F79AD7}" dt="2022-03-01T14:11:18.985" v="16" actId="9405"/>
          <ac:inkMkLst>
            <pc:docMk/>
            <pc:sldMk cId="1277520443" sldId="265"/>
            <ac:inkMk id="3" creationId="{5BCE5B8C-14B9-40EB-AE2E-258103463BF7}"/>
          </ac:inkMkLst>
        </pc:inkChg>
        <pc:inkChg chg="add">
          <ac:chgData name="Saranya Chandrukannan" userId="9243bfc0-428f-40b6-89ee-4e3df44ea244" providerId="ADAL" clId="{932B12B7-2BDA-4DF2-B2FA-D800E5F79AD7}" dt="2022-03-01T14:11:28.674" v="17" actId="9405"/>
          <ac:inkMkLst>
            <pc:docMk/>
            <pc:sldMk cId="1277520443" sldId="265"/>
            <ac:inkMk id="5" creationId="{EA526A05-84C3-4BC6-850F-0506E3BDA4C3}"/>
          </ac:inkMkLst>
        </pc:inkChg>
      </pc:sldChg>
      <pc:sldChg chg="addSp delSp mod">
        <pc:chgData name="Saranya Chandrukannan" userId="9243bfc0-428f-40b6-89ee-4e3df44ea244" providerId="ADAL" clId="{932B12B7-2BDA-4DF2-B2FA-D800E5F79AD7}" dt="2022-03-07T15:09:41.767" v="19" actId="478"/>
        <pc:sldMkLst>
          <pc:docMk/>
          <pc:sldMk cId="1385785786" sldId="268"/>
        </pc:sldMkLst>
        <pc:picChg chg="add">
          <ac:chgData name="Saranya Chandrukannan" userId="9243bfc0-428f-40b6-89ee-4e3df44ea244" providerId="ADAL" clId="{932B12B7-2BDA-4DF2-B2FA-D800E5F79AD7}" dt="2022-03-07T15:09:39.088" v="18" actId="22"/>
          <ac:picMkLst>
            <pc:docMk/>
            <pc:sldMk cId="1385785786" sldId="268"/>
            <ac:picMk id="3" creationId="{AC57F96D-9AA2-4A93-93E2-3A96475D8A89}"/>
          </ac:picMkLst>
        </pc:picChg>
        <pc:picChg chg="del">
          <ac:chgData name="Saranya Chandrukannan" userId="9243bfc0-428f-40b6-89ee-4e3df44ea244" providerId="ADAL" clId="{932B12B7-2BDA-4DF2-B2FA-D800E5F79AD7}" dt="2022-03-07T15:09:41.767" v="19" actId="478"/>
          <ac:picMkLst>
            <pc:docMk/>
            <pc:sldMk cId="1385785786" sldId="268"/>
            <ac:picMk id="4" creationId="{B3E6DED1-8AA4-4190-9F8F-EDD831E02AE0}"/>
          </ac:picMkLst>
        </pc:picChg>
      </pc:sldChg>
      <pc:sldChg chg="addSp delSp modSp mod">
        <pc:chgData name="Saranya Chandrukannan" userId="9243bfc0-428f-40b6-89ee-4e3df44ea244" providerId="ADAL" clId="{932B12B7-2BDA-4DF2-B2FA-D800E5F79AD7}" dt="2022-03-07T15:10:06.375" v="23" actId="1076"/>
        <pc:sldMkLst>
          <pc:docMk/>
          <pc:sldMk cId="1167453906" sldId="269"/>
        </pc:sldMkLst>
        <pc:picChg chg="add mod">
          <ac:chgData name="Saranya Chandrukannan" userId="9243bfc0-428f-40b6-89ee-4e3df44ea244" providerId="ADAL" clId="{932B12B7-2BDA-4DF2-B2FA-D800E5F79AD7}" dt="2022-03-07T15:10:06.375" v="23" actId="1076"/>
          <ac:picMkLst>
            <pc:docMk/>
            <pc:sldMk cId="1167453906" sldId="269"/>
            <ac:picMk id="3" creationId="{71FAA3B0-A45D-4D18-82B7-FFC5E7BF455B}"/>
          </ac:picMkLst>
        </pc:picChg>
        <pc:picChg chg="del">
          <ac:chgData name="Saranya Chandrukannan" userId="9243bfc0-428f-40b6-89ee-4e3df44ea244" providerId="ADAL" clId="{932B12B7-2BDA-4DF2-B2FA-D800E5F79AD7}" dt="2022-03-07T15:09:45.694" v="20" actId="478"/>
          <ac:picMkLst>
            <pc:docMk/>
            <pc:sldMk cId="1167453906" sldId="269"/>
            <ac:picMk id="4" creationId="{47C7E745-CCF8-484E-8102-2790A387A89D}"/>
          </ac:picMkLst>
        </pc:picChg>
      </pc:sldChg>
      <pc:sldChg chg="addSp delSp modSp mod">
        <pc:chgData name="Saranya Chandrukannan" userId="9243bfc0-428f-40b6-89ee-4e3df44ea244" providerId="ADAL" clId="{932B12B7-2BDA-4DF2-B2FA-D800E5F79AD7}" dt="2022-03-07T15:10:40.480" v="27" actId="1076"/>
        <pc:sldMkLst>
          <pc:docMk/>
          <pc:sldMk cId="4083796916" sldId="270"/>
        </pc:sldMkLst>
        <pc:picChg chg="del">
          <ac:chgData name="Saranya Chandrukannan" userId="9243bfc0-428f-40b6-89ee-4e3df44ea244" providerId="ADAL" clId="{932B12B7-2BDA-4DF2-B2FA-D800E5F79AD7}" dt="2022-03-07T15:10:36.288" v="24" actId="478"/>
          <ac:picMkLst>
            <pc:docMk/>
            <pc:sldMk cId="4083796916" sldId="270"/>
            <ac:picMk id="4" creationId="{3AAC4E06-4058-4748-9DC1-E37B19290045}"/>
          </ac:picMkLst>
        </pc:picChg>
        <pc:picChg chg="add mod">
          <ac:chgData name="Saranya Chandrukannan" userId="9243bfc0-428f-40b6-89ee-4e3df44ea244" providerId="ADAL" clId="{932B12B7-2BDA-4DF2-B2FA-D800E5F79AD7}" dt="2022-03-07T15:10:40.480" v="27" actId="1076"/>
          <ac:picMkLst>
            <pc:docMk/>
            <pc:sldMk cId="4083796916" sldId="270"/>
            <ac:picMk id="6" creationId="{85FFDE2A-6FF5-4B39-8A75-A2B842B0D6FA}"/>
          </ac:picMkLst>
        </pc:picChg>
      </pc:sldChg>
      <pc:sldChg chg="addSp delSp modSp mod">
        <pc:chgData name="Saranya Chandrukannan" userId="9243bfc0-428f-40b6-89ee-4e3df44ea244" providerId="ADAL" clId="{932B12B7-2BDA-4DF2-B2FA-D800E5F79AD7}" dt="2022-03-07T15:11:16.172" v="33" actId="22"/>
        <pc:sldMkLst>
          <pc:docMk/>
          <pc:sldMk cId="265832662" sldId="271"/>
        </pc:sldMkLst>
        <pc:spChg chg="add del mod">
          <ac:chgData name="Saranya Chandrukannan" userId="9243bfc0-428f-40b6-89ee-4e3df44ea244" providerId="ADAL" clId="{932B12B7-2BDA-4DF2-B2FA-D800E5F79AD7}" dt="2022-03-07T15:11:02.511" v="31" actId="478"/>
          <ac:spMkLst>
            <pc:docMk/>
            <pc:sldMk cId="265832662" sldId="271"/>
            <ac:spMk id="3" creationId="{856D843E-831D-4287-85D9-25812B88C529}"/>
          </ac:spMkLst>
        </pc:spChg>
        <pc:spChg chg="add mod">
          <ac:chgData name="Saranya Chandrukannan" userId="9243bfc0-428f-40b6-89ee-4e3df44ea244" providerId="ADAL" clId="{932B12B7-2BDA-4DF2-B2FA-D800E5F79AD7}" dt="2022-03-07T15:11:15.796" v="32" actId="478"/>
          <ac:spMkLst>
            <pc:docMk/>
            <pc:sldMk cId="265832662" sldId="271"/>
            <ac:spMk id="8" creationId="{9520C847-312C-40E4-89D1-CC232E74087A}"/>
          </ac:spMkLst>
        </pc:spChg>
        <pc:picChg chg="add del">
          <ac:chgData name="Saranya Chandrukannan" userId="9243bfc0-428f-40b6-89ee-4e3df44ea244" providerId="ADAL" clId="{932B12B7-2BDA-4DF2-B2FA-D800E5F79AD7}" dt="2022-03-07T15:11:15.796" v="32" actId="478"/>
          <ac:picMkLst>
            <pc:docMk/>
            <pc:sldMk cId="265832662" sldId="271"/>
            <ac:picMk id="4" creationId="{7E1B921C-3493-4675-BDFA-75978EE50888}"/>
          </ac:picMkLst>
        </pc:picChg>
        <pc:picChg chg="add del">
          <ac:chgData name="Saranya Chandrukannan" userId="9243bfc0-428f-40b6-89ee-4e3df44ea244" providerId="ADAL" clId="{932B12B7-2BDA-4DF2-B2FA-D800E5F79AD7}" dt="2022-03-07T15:11:02.008" v="30" actId="22"/>
          <ac:picMkLst>
            <pc:docMk/>
            <pc:sldMk cId="265832662" sldId="271"/>
            <ac:picMk id="6" creationId="{68D7E98A-4F68-4001-AE2D-344296FDEBF8}"/>
          </ac:picMkLst>
        </pc:picChg>
        <pc:picChg chg="add">
          <ac:chgData name="Saranya Chandrukannan" userId="9243bfc0-428f-40b6-89ee-4e3df44ea244" providerId="ADAL" clId="{932B12B7-2BDA-4DF2-B2FA-D800E5F79AD7}" dt="2022-03-07T15:11:16.172" v="33" actId="22"/>
          <ac:picMkLst>
            <pc:docMk/>
            <pc:sldMk cId="265832662" sldId="271"/>
            <ac:picMk id="10" creationId="{6B123838-2947-4BAC-B419-4D734C3FE5B0}"/>
          </ac:picMkLst>
        </pc:picChg>
      </pc:sldChg>
      <pc:sldChg chg="addSp delSp modSp mod">
        <pc:chgData name="Saranya Chandrukannan" userId="9243bfc0-428f-40b6-89ee-4e3df44ea244" providerId="ADAL" clId="{932B12B7-2BDA-4DF2-B2FA-D800E5F79AD7}" dt="2022-03-07T15:12:05.791" v="41" actId="14100"/>
        <pc:sldMkLst>
          <pc:docMk/>
          <pc:sldMk cId="4175840550" sldId="272"/>
        </pc:sldMkLst>
        <pc:spChg chg="add del mod">
          <ac:chgData name="Saranya Chandrukannan" userId="9243bfc0-428f-40b6-89ee-4e3df44ea244" providerId="ADAL" clId="{932B12B7-2BDA-4DF2-B2FA-D800E5F79AD7}" dt="2022-03-07T15:12:01.491" v="39" actId="478"/>
          <ac:spMkLst>
            <pc:docMk/>
            <pc:sldMk cId="4175840550" sldId="272"/>
            <ac:spMk id="3" creationId="{378B7793-A41E-451D-B74D-CD363601524F}"/>
          </ac:spMkLst>
        </pc:spChg>
        <pc:picChg chg="del">
          <ac:chgData name="Saranya Chandrukannan" userId="9243bfc0-428f-40b6-89ee-4e3df44ea244" providerId="ADAL" clId="{932B12B7-2BDA-4DF2-B2FA-D800E5F79AD7}" dt="2022-03-07T15:11:58.821" v="38" actId="478"/>
          <ac:picMkLst>
            <pc:docMk/>
            <pc:sldMk cId="4175840550" sldId="272"/>
            <ac:picMk id="4" creationId="{BD968695-320B-424D-AF46-546E53BA11E8}"/>
          </ac:picMkLst>
        </pc:picChg>
        <pc:picChg chg="del">
          <ac:chgData name="Saranya Chandrukannan" userId="9243bfc0-428f-40b6-89ee-4e3df44ea244" providerId="ADAL" clId="{932B12B7-2BDA-4DF2-B2FA-D800E5F79AD7}" dt="2022-03-07T15:11:51.850" v="34" actId="478"/>
          <ac:picMkLst>
            <pc:docMk/>
            <pc:sldMk cId="4175840550" sldId="272"/>
            <ac:picMk id="5" creationId="{DD080582-34AC-4915-A192-5949C3EFAADB}"/>
          </ac:picMkLst>
        </pc:picChg>
        <pc:picChg chg="add mod">
          <ac:chgData name="Saranya Chandrukannan" userId="9243bfc0-428f-40b6-89ee-4e3df44ea244" providerId="ADAL" clId="{932B12B7-2BDA-4DF2-B2FA-D800E5F79AD7}" dt="2022-03-07T15:12:05.791" v="41" actId="14100"/>
          <ac:picMkLst>
            <pc:docMk/>
            <pc:sldMk cId="4175840550" sldId="272"/>
            <ac:picMk id="7" creationId="{4230DA9B-F8FB-42C8-B8BF-9E0D1FF3A02C}"/>
          </ac:picMkLst>
        </pc:picChg>
      </pc:sldChg>
    </pc:docChg>
  </pc:docChgLst>
  <pc:docChgLst>
    <pc:chgData name="Saranya Chandrukannan" userId="9243bfc0-428f-40b6-89ee-4e3df44ea244" providerId="ADAL" clId="{FD37D67D-2150-4482-98CB-07F29CB9D595}"/>
    <pc:docChg chg="undo custSel addSld delSld modSld">
      <pc:chgData name="Saranya Chandrukannan" userId="9243bfc0-428f-40b6-89ee-4e3df44ea244" providerId="ADAL" clId="{FD37D67D-2150-4482-98CB-07F29CB9D595}" dt="2021-08-17T23:24:06.833" v="54" actId="14100"/>
      <pc:docMkLst>
        <pc:docMk/>
      </pc:docMkLst>
      <pc:sldChg chg="delSp mod">
        <pc:chgData name="Saranya Chandrukannan" userId="9243bfc0-428f-40b6-89ee-4e3df44ea244" providerId="ADAL" clId="{FD37D67D-2150-4482-98CB-07F29CB9D595}" dt="2021-08-17T13:17:27.899" v="0" actId="478"/>
        <pc:sldMkLst>
          <pc:docMk/>
          <pc:sldMk cId="3634092320" sldId="259"/>
        </pc:sldMkLst>
        <pc:spChg chg="del">
          <ac:chgData name="Saranya Chandrukannan" userId="9243bfc0-428f-40b6-89ee-4e3df44ea244" providerId="ADAL" clId="{FD37D67D-2150-4482-98CB-07F29CB9D595}" dt="2021-08-17T13:17:27.899" v="0" actId="478"/>
          <ac:spMkLst>
            <pc:docMk/>
            <pc:sldMk cId="3634092320" sldId="259"/>
            <ac:spMk id="3" creationId="{830DFF23-D0CC-4434-BC2C-1841C9836444}"/>
          </ac:spMkLst>
        </pc:spChg>
      </pc:sldChg>
      <pc:sldChg chg="modSp">
        <pc:chgData name="Saranya Chandrukannan" userId="9243bfc0-428f-40b6-89ee-4e3df44ea244" providerId="ADAL" clId="{FD37D67D-2150-4482-98CB-07F29CB9D595}" dt="2021-08-17T13:18:12.286" v="6" actId="20577"/>
        <pc:sldMkLst>
          <pc:docMk/>
          <pc:sldMk cId="4209231612" sldId="260"/>
        </pc:sldMkLst>
        <pc:graphicFrameChg chg="mod">
          <ac:chgData name="Saranya Chandrukannan" userId="9243bfc0-428f-40b6-89ee-4e3df44ea244" providerId="ADAL" clId="{FD37D67D-2150-4482-98CB-07F29CB9D595}" dt="2021-08-17T13:18:12.286" v="6" actId="20577"/>
          <ac:graphicFrameMkLst>
            <pc:docMk/>
            <pc:sldMk cId="4209231612" sldId="260"/>
            <ac:graphicFrameMk id="5" creationId="{2B64EB9F-B519-4422-9FCF-CCF220B1CE53}"/>
          </ac:graphicFrameMkLst>
        </pc:graphicFrameChg>
      </pc:sldChg>
      <pc:sldChg chg="addSp delSp modSp add del mod">
        <pc:chgData name="Saranya Chandrukannan" userId="9243bfc0-428f-40b6-89ee-4e3df44ea244" providerId="ADAL" clId="{FD37D67D-2150-4482-98CB-07F29CB9D595}" dt="2021-08-17T23:21:39.013" v="42" actId="1076"/>
        <pc:sldMkLst>
          <pc:docMk/>
          <pc:sldMk cId="3693283244" sldId="263"/>
        </pc:sldMkLst>
        <pc:spChg chg="add del mod">
          <ac:chgData name="Saranya Chandrukannan" userId="9243bfc0-428f-40b6-89ee-4e3df44ea244" providerId="ADAL" clId="{FD37D67D-2150-4482-98CB-07F29CB9D595}" dt="2021-08-17T13:24:32.666" v="22" actId="478"/>
          <ac:spMkLst>
            <pc:docMk/>
            <pc:sldMk cId="3693283244" sldId="263"/>
            <ac:spMk id="5" creationId="{C06A0B28-1558-4B73-9751-0099CC730545}"/>
          </ac:spMkLst>
        </pc:spChg>
        <pc:picChg chg="del mod">
          <ac:chgData name="Saranya Chandrukannan" userId="9243bfc0-428f-40b6-89ee-4e3df44ea244" providerId="ADAL" clId="{FD37D67D-2150-4482-98CB-07F29CB9D595}" dt="2021-08-17T13:24:17.528" v="10" actId="478"/>
          <ac:picMkLst>
            <pc:docMk/>
            <pc:sldMk cId="3693283244" sldId="263"/>
            <ac:picMk id="4" creationId="{7B26169C-AB6B-4CCB-A697-C37FA975EAA2}"/>
          </ac:picMkLst>
        </pc:picChg>
        <pc:picChg chg="add mod">
          <ac:chgData name="Saranya Chandrukannan" userId="9243bfc0-428f-40b6-89ee-4e3df44ea244" providerId="ADAL" clId="{FD37D67D-2150-4482-98CB-07F29CB9D595}" dt="2021-08-17T23:21:39.013" v="42" actId="1076"/>
          <ac:picMkLst>
            <pc:docMk/>
            <pc:sldMk cId="3693283244" sldId="263"/>
            <ac:picMk id="7" creationId="{035FE23F-7772-4E50-A3A6-9E4BA37A7B57}"/>
          </ac:picMkLst>
        </pc:picChg>
      </pc:sldChg>
      <pc:sldChg chg="delSp modSp new mod">
        <pc:chgData name="Saranya Chandrukannan" userId="9243bfc0-428f-40b6-89ee-4e3df44ea244" providerId="ADAL" clId="{FD37D67D-2150-4482-98CB-07F29CB9D595}" dt="2021-08-17T22:36:11.128" v="36" actId="478"/>
        <pc:sldMkLst>
          <pc:docMk/>
          <pc:sldMk cId="6136163" sldId="273"/>
        </pc:sldMkLst>
        <pc:spChg chg="mod">
          <ac:chgData name="Saranya Chandrukannan" userId="9243bfc0-428f-40b6-89ee-4e3df44ea244" providerId="ADAL" clId="{FD37D67D-2150-4482-98CB-07F29CB9D595}" dt="2021-08-17T22:34:02.074" v="32" actId="20577"/>
          <ac:spMkLst>
            <pc:docMk/>
            <pc:sldMk cId="6136163" sldId="273"/>
            <ac:spMk id="2" creationId="{A295815F-A734-4F52-A37B-9994807CAE0E}"/>
          </ac:spMkLst>
        </pc:spChg>
        <pc:spChg chg="del mod">
          <ac:chgData name="Saranya Chandrukannan" userId="9243bfc0-428f-40b6-89ee-4e3df44ea244" providerId="ADAL" clId="{FD37D67D-2150-4482-98CB-07F29CB9D595}" dt="2021-08-17T22:36:11.128" v="36" actId="478"/>
          <ac:spMkLst>
            <pc:docMk/>
            <pc:sldMk cId="6136163" sldId="273"/>
            <ac:spMk id="3" creationId="{A71B8A00-E7D1-449F-844A-C16679F48E50}"/>
          </ac:spMkLst>
        </pc:spChg>
      </pc:sldChg>
      <pc:sldChg chg="addSp delSp modSp new mod">
        <pc:chgData name="Saranya Chandrukannan" userId="9243bfc0-428f-40b6-89ee-4e3df44ea244" providerId="ADAL" clId="{FD37D67D-2150-4482-98CB-07F29CB9D595}" dt="2021-08-17T22:54:19.690" v="40" actId="255"/>
        <pc:sldMkLst>
          <pc:docMk/>
          <pc:sldMk cId="2391524080" sldId="274"/>
        </pc:sldMkLst>
        <pc:spChg chg="del">
          <ac:chgData name="Saranya Chandrukannan" userId="9243bfc0-428f-40b6-89ee-4e3df44ea244" providerId="ADAL" clId="{FD37D67D-2150-4482-98CB-07F29CB9D595}" dt="2021-08-17T22:53:56.749" v="38"/>
          <ac:spMkLst>
            <pc:docMk/>
            <pc:sldMk cId="2391524080" sldId="274"/>
            <ac:spMk id="2" creationId="{766A2075-E624-48F9-9A48-F07B8C5B7265}"/>
          </ac:spMkLst>
        </pc:spChg>
        <pc:spChg chg="del">
          <ac:chgData name="Saranya Chandrukannan" userId="9243bfc0-428f-40b6-89ee-4e3df44ea244" providerId="ADAL" clId="{FD37D67D-2150-4482-98CB-07F29CB9D595}" dt="2021-08-17T22:53:56.749" v="38"/>
          <ac:spMkLst>
            <pc:docMk/>
            <pc:sldMk cId="2391524080" sldId="274"/>
            <ac:spMk id="3" creationId="{EA05C8DD-5A8E-4E89-B608-DC3CC55CC199}"/>
          </ac:spMkLst>
        </pc:spChg>
        <pc:spChg chg="add mod">
          <ac:chgData name="Saranya Chandrukannan" userId="9243bfc0-428f-40b6-89ee-4e3df44ea244" providerId="ADAL" clId="{FD37D67D-2150-4482-98CB-07F29CB9D595}" dt="2021-08-17T22:54:19.690" v="40" actId="255"/>
          <ac:spMkLst>
            <pc:docMk/>
            <pc:sldMk cId="2391524080" sldId="274"/>
            <ac:spMk id="5" creationId="{554BC3CB-FC27-45C7-8BD1-F8A02285600F}"/>
          </ac:spMkLst>
        </pc:spChg>
        <pc:graphicFrameChg chg="add mod">
          <ac:chgData name="Saranya Chandrukannan" userId="9243bfc0-428f-40b6-89ee-4e3df44ea244" providerId="ADAL" clId="{FD37D67D-2150-4482-98CB-07F29CB9D595}" dt="2021-08-17T22:53:56.749" v="38"/>
          <ac:graphicFrameMkLst>
            <pc:docMk/>
            <pc:sldMk cId="2391524080" sldId="274"/>
            <ac:graphicFrameMk id="4" creationId="{0083E955-1FC8-41AB-87CD-16962D09C624}"/>
          </ac:graphicFrameMkLst>
        </pc:graphicFrameChg>
      </pc:sldChg>
      <pc:sldChg chg="addSp delSp modSp new mod">
        <pc:chgData name="Saranya Chandrukannan" userId="9243bfc0-428f-40b6-89ee-4e3df44ea244" providerId="ADAL" clId="{FD37D67D-2150-4482-98CB-07F29CB9D595}" dt="2021-08-17T23:24:06.833" v="54" actId="14100"/>
        <pc:sldMkLst>
          <pc:docMk/>
          <pc:sldMk cId="4222879596" sldId="275"/>
        </pc:sldMkLst>
        <pc:spChg chg="del mod">
          <ac:chgData name="Saranya Chandrukannan" userId="9243bfc0-428f-40b6-89ee-4e3df44ea244" providerId="ADAL" clId="{FD37D67D-2150-4482-98CB-07F29CB9D595}" dt="2021-08-17T23:23:44.809" v="52" actId="478"/>
          <ac:spMkLst>
            <pc:docMk/>
            <pc:sldMk cId="4222879596" sldId="275"/>
            <ac:spMk id="2" creationId="{B5B1AAC9-CD90-4BCB-A439-04DB4A428860}"/>
          </ac:spMkLst>
        </pc:spChg>
        <pc:spChg chg="del">
          <ac:chgData name="Saranya Chandrukannan" userId="9243bfc0-428f-40b6-89ee-4e3df44ea244" providerId="ADAL" clId="{FD37D67D-2150-4482-98CB-07F29CB9D595}" dt="2021-08-17T23:23:52.709" v="53" actId="478"/>
          <ac:spMkLst>
            <pc:docMk/>
            <pc:sldMk cId="4222879596" sldId="275"/>
            <ac:spMk id="3" creationId="{379AED85-3FAD-42B6-8470-59BD3518DBFA}"/>
          </ac:spMkLst>
        </pc:spChg>
        <pc:picChg chg="add mod">
          <ac:chgData name="Saranya Chandrukannan" userId="9243bfc0-428f-40b6-89ee-4e3df44ea244" providerId="ADAL" clId="{FD37D67D-2150-4482-98CB-07F29CB9D595}" dt="2021-08-17T23:24:06.833" v="54" actId="14100"/>
          <ac:picMkLst>
            <pc:docMk/>
            <pc:sldMk cId="4222879596" sldId="275"/>
            <ac:picMk id="5" creationId="{5EF3F7A9-ADA3-4238-800E-952027800BD8}"/>
          </ac:picMkLst>
        </pc:picChg>
      </pc:sldChg>
    </pc:docChg>
  </pc:docChgLst>
  <pc:docChgLst>
    <pc:chgData name="Saranya Chandrukannan" userId="9243bfc0-428f-40b6-89ee-4e3df44ea244" providerId="ADAL" clId="{8AA60349-D8C7-4D34-ACEF-BE481D53E3B7}"/>
    <pc:docChg chg="delSld modSld">
      <pc:chgData name="Saranya Chandrukannan" userId="9243bfc0-428f-40b6-89ee-4e3df44ea244" providerId="ADAL" clId="{8AA60349-D8C7-4D34-ACEF-BE481D53E3B7}" dt="2023-02-27T13:23:11.635" v="14" actId="2696"/>
      <pc:docMkLst>
        <pc:docMk/>
      </pc:docMkLst>
      <pc:sldChg chg="addSp modSp mod">
        <pc:chgData name="Saranya Chandrukannan" userId="9243bfc0-428f-40b6-89ee-4e3df44ea244" providerId="ADAL" clId="{8AA60349-D8C7-4D34-ACEF-BE481D53E3B7}" dt="2023-02-27T13:20:34.043" v="13" actId="1076"/>
        <pc:sldMkLst>
          <pc:docMk/>
          <pc:sldMk cId="2993247168" sldId="262"/>
        </pc:sldMkLst>
        <pc:spChg chg="add mod">
          <ac:chgData name="Saranya Chandrukannan" userId="9243bfc0-428f-40b6-89ee-4e3df44ea244" providerId="ADAL" clId="{8AA60349-D8C7-4D34-ACEF-BE481D53E3B7}" dt="2023-02-27T13:20:34.043" v="13" actId="1076"/>
          <ac:spMkLst>
            <pc:docMk/>
            <pc:sldMk cId="2993247168" sldId="262"/>
            <ac:spMk id="4" creationId="{7979FB81-413C-97BD-0897-FFB6C8623957}"/>
          </ac:spMkLst>
        </pc:spChg>
        <pc:graphicFrameChg chg="mod">
          <ac:chgData name="Saranya Chandrukannan" userId="9243bfc0-428f-40b6-89ee-4e3df44ea244" providerId="ADAL" clId="{8AA60349-D8C7-4D34-ACEF-BE481D53E3B7}" dt="2023-02-27T13:19:20.483" v="10"/>
          <ac:graphicFrameMkLst>
            <pc:docMk/>
            <pc:sldMk cId="2993247168" sldId="262"/>
            <ac:graphicFrameMk id="5" creationId="{5576AB53-14BF-4B3E-A7BE-99C03AB0E87C}"/>
          </ac:graphicFrameMkLst>
        </pc:graphicFrameChg>
      </pc:sldChg>
      <pc:sldChg chg="del">
        <pc:chgData name="Saranya Chandrukannan" userId="9243bfc0-428f-40b6-89ee-4e3df44ea244" providerId="ADAL" clId="{8AA60349-D8C7-4D34-ACEF-BE481D53E3B7}" dt="2023-02-27T13:23:11.635" v="14" actId="2696"/>
        <pc:sldMkLst>
          <pc:docMk/>
          <pc:sldMk cId="1425252437" sldId="267"/>
        </pc:sldMkLst>
      </pc:sldChg>
    </pc:docChg>
  </pc:docChgLst>
  <pc:docChgLst>
    <pc:chgData name="Saranya Chandrukannan" userId="9243bfc0-428f-40b6-89ee-4e3df44ea244" providerId="ADAL" clId="{57AAE49F-422F-4059-A75A-A9A572B43ACF}"/>
    <pc:docChg chg="undo custSel modSld">
      <pc:chgData name="Saranya Chandrukannan" userId="9243bfc0-428f-40b6-89ee-4e3df44ea244" providerId="ADAL" clId="{57AAE49F-422F-4059-A75A-A9A572B43ACF}" dt="2022-02-14T07:21:42.716" v="15" actId="26606"/>
      <pc:docMkLst>
        <pc:docMk/>
      </pc:docMkLst>
      <pc:sldChg chg="addSp delSp modSp mod setBg setClrOvrMap">
        <pc:chgData name="Saranya Chandrukannan" userId="9243bfc0-428f-40b6-89ee-4e3df44ea244" providerId="ADAL" clId="{57AAE49F-422F-4059-A75A-A9A572B43ACF}" dt="2022-02-14T06:56:18.461" v="0" actId="26606"/>
        <pc:sldMkLst>
          <pc:docMk/>
          <pc:sldMk cId="484654238" sldId="256"/>
        </pc:sldMkLst>
        <pc:spChg chg="mod">
          <ac:chgData name="Saranya Chandrukannan" userId="9243bfc0-428f-40b6-89ee-4e3df44ea244" providerId="ADAL" clId="{57AAE49F-422F-4059-A75A-A9A572B43ACF}" dt="2022-02-14T06:56:18.461" v="0" actId="26606"/>
          <ac:spMkLst>
            <pc:docMk/>
            <pc:sldMk cId="484654238" sldId="256"/>
            <ac:spMk id="2" creationId="{9CA4E05B-630D-4A80-8D46-234C25F52C7E}"/>
          </ac:spMkLst>
        </pc:spChg>
        <pc:spChg chg="del">
          <ac:chgData name="Saranya Chandrukannan" userId="9243bfc0-428f-40b6-89ee-4e3df44ea244" providerId="ADAL" clId="{57AAE49F-422F-4059-A75A-A9A572B43ACF}" dt="2022-02-14T06:56:18.461" v="0" actId="26606"/>
          <ac:spMkLst>
            <pc:docMk/>
            <pc:sldMk cId="484654238" sldId="256"/>
            <ac:spMk id="8" creationId="{D8E74CFB-EAAD-43E9-BDAC-AAE4F8E86B83}"/>
          </ac:spMkLst>
        </pc:spChg>
        <pc:spChg chg="del">
          <ac:chgData name="Saranya Chandrukannan" userId="9243bfc0-428f-40b6-89ee-4e3df44ea244" providerId="ADAL" clId="{57AAE49F-422F-4059-A75A-A9A572B43ACF}" dt="2022-02-14T06:56:18.461" v="0" actId="26606"/>
          <ac:spMkLst>
            <pc:docMk/>
            <pc:sldMk cId="484654238" sldId="256"/>
            <ac:spMk id="10" creationId="{D6E31D67-858D-409A-863E-EE8DEB9CC1E5}"/>
          </ac:spMkLst>
        </pc:spChg>
        <pc:spChg chg="del">
          <ac:chgData name="Saranya Chandrukannan" userId="9243bfc0-428f-40b6-89ee-4e3df44ea244" providerId="ADAL" clId="{57AAE49F-422F-4059-A75A-A9A572B43ACF}" dt="2022-02-14T06:56:18.461" v="0" actId="26606"/>
          <ac:spMkLst>
            <pc:docMk/>
            <pc:sldMk cId="484654238" sldId="256"/>
            <ac:spMk id="12" creationId="{0C11AD76-2664-4F1B-8A6E-71601C059E24}"/>
          </ac:spMkLst>
        </pc:spChg>
        <pc:spChg chg="add">
          <ac:chgData name="Saranya Chandrukannan" userId="9243bfc0-428f-40b6-89ee-4e3df44ea244" providerId="ADAL" clId="{57AAE49F-422F-4059-A75A-A9A572B43ACF}" dt="2022-02-14T06:56:18.461" v="0" actId="26606"/>
          <ac:spMkLst>
            <pc:docMk/>
            <pc:sldMk cId="484654238" sldId="256"/>
            <ac:spMk id="18" creationId="{B709ADC9-6EAF-4268-9415-1ED5ECFA2218}"/>
          </ac:spMkLst>
        </pc:spChg>
        <pc:picChg chg="add">
          <ac:chgData name="Saranya Chandrukannan" userId="9243bfc0-428f-40b6-89ee-4e3df44ea244" providerId="ADAL" clId="{57AAE49F-422F-4059-A75A-A9A572B43ACF}" dt="2022-02-14T06:56:18.461" v="0" actId="26606"/>
          <ac:picMkLst>
            <pc:docMk/>
            <pc:sldMk cId="484654238" sldId="256"/>
            <ac:picMk id="14" creationId="{E8707DB1-2E6C-450F-A9DB-F816B34516F2}"/>
          </ac:picMkLst>
        </pc:picChg>
      </pc:sldChg>
      <pc:sldChg chg="addSp delSp modSp mod setBg setClrOvrMap">
        <pc:chgData name="Saranya Chandrukannan" userId="9243bfc0-428f-40b6-89ee-4e3df44ea244" providerId="ADAL" clId="{57AAE49F-422F-4059-A75A-A9A572B43ACF}" dt="2022-02-14T06:57:12.353" v="4" actId="26606"/>
        <pc:sldMkLst>
          <pc:docMk/>
          <pc:sldMk cId="203094428" sldId="261"/>
        </pc:sldMkLst>
        <pc:spChg chg="mod">
          <ac:chgData name="Saranya Chandrukannan" userId="9243bfc0-428f-40b6-89ee-4e3df44ea244" providerId="ADAL" clId="{57AAE49F-422F-4059-A75A-A9A572B43ACF}" dt="2022-02-14T06:57:12.353" v="4" actId="26606"/>
          <ac:spMkLst>
            <pc:docMk/>
            <pc:sldMk cId="203094428" sldId="261"/>
            <ac:spMk id="2" creationId="{77EAAEC7-9841-4185-B971-EB7696C31760}"/>
          </ac:spMkLst>
        </pc:spChg>
        <pc:spChg chg="add del">
          <ac:chgData name="Saranya Chandrukannan" userId="9243bfc0-428f-40b6-89ee-4e3df44ea244" providerId="ADAL" clId="{57AAE49F-422F-4059-A75A-A9A572B43ACF}" dt="2022-02-14T06:57:12.353" v="4" actId="26606"/>
          <ac:spMkLst>
            <pc:docMk/>
            <pc:sldMk cId="203094428" sldId="261"/>
            <ac:spMk id="10" creationId="{30BC9609-A8AF-411F-A9E0-C3B93C8945CA}"/>
          </ac:spMkLst>
        </pc:spChg>
        <pc:spChg chg="add">
          <ac:chgData name="Saranya Chandrukannan" userId="9243bfc0-428f-40b6-89ee-4e3df44ea244" providerId="ADAL" clId="{57AAE49F-422F-4059-A75A-A9A572B43ACF}" dt="2022-02-14T06:57:12.353" v="4" actId="26606"/>
          <ac:spMkLst>
            <pc:docMk/>
            <pc:sldMk cId="203094428" sldId="261"/>
            <ac:spMk id="12" creationId="{F8B556C4-7E49-4C36-845D-FC58F507345E}"/>
          </ac:spMkLst>
        </pc:spChg>
        <pc:spChg chg="add del">
          <ac:chgData name="Saranya Chandrukannan" userId="9243bfc0-428f-40b6-89ee-4e3df44ea244" providerId="ADAL" clId="{57AAE49F-422F-4059-A75A-A9A572B43ACF}" dt="2022-02-14T06:57:09.163" v="3" actId="26606"/>
          <ac:spMkLst>
            <pc:docMk/>
            <pc:sldMk cId="203094428" sldId="261"/>
            <ac:spMk id="15" creationId="{F8B556C4-7E49-4C36-845D-FC58F507345E}"/>
          </ac:spMkLst>
        </pc:spChg>
        <pc:graphicFrameChg chg="mod modGraphic">
          <ac:chgData name="Saranya Chandrukannan" userId="9243bfc0-428f-40b6-89ee-4e3df44ea244" providerId="ADAL" clId="{57AAE49F-422F-4059-A75A-A9A572B43ACF}" dt="2022-02-14T06:57:12.353" v="4" actId="26606"/>
          <ac:graphicFrameMkLst>
            <pc:docMk/>
            <pc:sldMk cId="203094428" sldId="261"/>
            <ac:graphicFrameMk id="5" creationId="{C076371B-C09F-4742-8BC9-1319ABC67666}"/>
          </ac:graphicFrameMkLst>
        </pc:graphicFrameChg>
      </pc:sldChg>
      <pc:sldChg chg="addSp modSp mod setBg setClrOvrMap">
        <pc:chgData name="Saranya Chandrukannan" userId="9243bfc0-428f-40b6-89ee-4e3df44ea244" providerId="ADAL" clId="{57AAE49F-422F-4059-A75A-A9A572B43ACF}" dt="2022-02-14T06:57:25.397" v="5" actId="26606"/>
        <pc:sldMkLst>
          <pc:docMk/>
          <pc:sldMk cId="3693283244" sldId="263"/>
        </pc:sldMkLst>
        <pc:spChg chg="mod">
          <ac:chgData name="Saranya Chandrukannan" userId="9243bfc0-428f-40b6-89ee-4e3df44ea244" providerId="ADAL" clId="{57AAE49F-422F-4059-A75A-A9A572B43ACF}" dt="2022-02-14T06:57:25.397" v="5" actId="26606"/>
          <ac:spMkLst>
            <pc:docMk/>
            <pc:sldMk cId="3693283244" sldId="263"/>
            <ac:spMk id="2" creationId="{487FDB6B-AD5E-4680-9873-9D959DFFDB24}"/>
          </ac:spMkLst>
        </pc:spChg>
        <pc:spChg chg="add">
          <ac:chgData name="Saranya Chandrukannan" userId="9243bfc0-428f-40b6-89ee-4e3df44ea244" providerId="ADAL" clId="{57AAE49F-422F-4059-A75A-A9A572B43ACF}" dt="2022-02-14T06:57:25.397" v="5" actId="26606"/>
          <ac:spMkLst>
            <pc:docMk/>
            <pc:sldMk cId="3693283244" sldId="263"/>
            <ac:spMk id="16" creationId="{5D213B41-AC9B-4E61-BEED-FF4C168A8942}"/>
          </ac:spMkLst>
        </pc:spChg>
        <pc:spChg chg="add">
          <ac:chgData name="Saranya Chandrukannan" userId="9243bfc0-428f-40b6-89ee-4e3df44ea244" providerId="ADAL" clId="{57AAE49F-422F-4059-A75A-A9A572B43ACF}" dt="2022-02-14T06:57:25.397" v="5" actId="26606"/>
          <ac:spMkLst>
            <pc:docMk/>
            <pc:sldMk cId="3693283244" sldId="263"/>
            <ac:spMk id="18" creationId="{628FBD9F-3B86-4C98-8F77-383320737739}"/>
          </ac:spMkLst>
        </pc:spChg>
        <pc:spChg chg="add">
          <ac:chgData name="Saranya Chandrukannan" userId="9243bfc0-428f-40b6-89ee-4e3df44ea244" providerId="ADAL" clId="{57AAE49F-422F-4059-A75A-A9A572B43ACF}" dt="2022-02-14T06:57:25.397" v="5" actId="26606"/>
          <ac:spMkLst>
            <pc:docMk/>
            <pc:sldMk cId="3693283244" sldId="263"/>
            <ac:spMk id="20" creationId="{6283F864-E3D1-457B-865A-DDC32254D987}"/>
          </ac:spMkLst>
        </pc:spChg>
        <pc:grpChg chg="add">
          <ac:chgData name="Saranya Chandrukannan" userId="9243bfc0-428f-40b6-89ee-4e3df44ea244" providerId="ADAL" clId="{57AAE49F-422F-4059-A75A-A9A572B43ACF}" dt="2022-02-14T06:57:25.397" v="5" actId="26606"/>
          <ac:grpSpMkLst>
            <pc:docMk/>
            <pc:sldMk cId="3693283244" sldId="263"/>
            <ac:grpSpMk id="12" creationId="{449BC34D-9C23-4D6D-8213-1F471AF85B3F}"/>
          </ac:grpSpMkLst>
        </pc:grpChg>
        <pc:picChg chg="mod">
          <ac:chgData name="Saranya Chandrukannan" userId="9243bfc0-428f-40b6-89ee-4e3df44ea244" providerId="ADAL" clId="{57AAE49F-422F-4059-A75A-A9A572B43ACF}" dt="2022-02-14T06:57:25.397" v="5" actId="26606"/>
          <ac:picMkLst>
            <pc:docMk/>
            <pc:sldMk cId="3693283244" sldId="263"/>
            <ac:picMk id="7" creationId="{035FE23F-7772-4E50-A3A6-9E4BA37A7B57}"/>
          </ac:picMkLst>
        </pc:picChg>
      </pc:sldChg>
      <pc:sldChg chg="addSp delSp modSp mod setBg setClrOvrMap">
        <pc:chgData name="Saranya Chandrukannan" userId="9243bfc0-428f-40b6-89ee-4e3df44ea244" providerId="ADAL" clId="{57AAE49F-422F-4059-A75A-A9A572B43ACF}" dt="2022-02-14T07:21:25.013" v="9" actId="1076"/>
        <pc:sldMkLst>
          <pc:docMk/>
          <pc:sldMk cId="576047399" sldId="264"/>
        </pc:sldMkLst>
        <pc:spChg chg="mod">
          <ac:chgData name="Saranya Chandrukannan" userId="9243bfc0-428f-40b6-89ee-4e3df44ea244" providerId="ADAL" clId="{57AAE49F-422F-4059-A75A-A9A572B43ACF}" dt="2022-02-14T07:21:16.902" v="6" actId="26606"/>
          <ac:spMkLst>
            <pc:docMk/>
            <pc:sldMk cId="576047399" sldId="264"/>
            <ac:spMk id="2" creationId="{1E885D24-2F2D-4D87-9584-FE31EB54D948}"/>
          </ac:spMkLst>
        </pc:spChg>
        <pc:spChg chg="add del">
          <ac:chgData name="Saranya Chandrukannan" userId="9243bfc0-428f-40b6-89ee-4e3df44ea244" providerId="ADAL" clId="{57AAE49F-422F-4059-A75A-A9A572B43ACF}" dt="2022-02-14T07:21:21.383" v="7" actId="478"/>
          <ac:spMkLst>
            <pc:docMk/>
            <pc:sldMk cId="576047399" sldId="264"/>
            <ac:spMk id="8" creationId="{9DD926B9-F700-4830-9A70-A03D92374DAB}"/>
          </ac:spMkLst>
        </pc:spChg>
        <pc:spChg chg="add">
          <ac:chgData name="Saranya Chandrukannan" userId="9243bfc0-428f-40b6-89ee-4e3df44ea244" providerId="ADAL" clId="{57AAE49F-422F-4059-A75A-A9A572B43ACF}" dt="2022-02-14T07:21:16.902" v="6" actId="26606"/>
          <ac:spMkLst>
            <pc:docMk/>
            <pc:sldMk cId="576047399" sldId="264"/>
            <ac:spMk id="11" creationId="{BEC9E7FA-3295-45ED-8253-D23F9E44E1DA}"/>
          </ac:spMkLst>
        </pc:spChg>
        <pc:picChg chg="mod">
          <ac:chgData name="Saranya Chandrukannan" userId="9243bfc0-428f-40b6-89ee-4e3df44ea244" providerId="ADAL" clId="{57AAE49F-422F-4059-A75A-A9A572B43ACF}" dt="2022-02-14T07:21:25.013" v="9" actId="1076"/>
          <ac:picMkLst>
            <pc:docMk/>
            <pc:sldMk cId="576047399" sldId="264"/>
            <ac:picMk id="4" creationId="{F48C134C-94C1-41BD-8322-C5DF1972C214}"/>
          </ac:picMkLst>
        </pc:picChg>
      </pc:sldChg>
      <pc:sldChg chg="addSp delSp modSp mod setBg setClrOvrMap">
        <pc:chgData name="Saranya Chandrukannan" userId="9243bfc0-428f-40b6-89ee-4e3df44ea244" providerId="ADAL" clId="{57AAE49F-422F-4059-A75A-A9A572B43ACF}" dt="2022-02-14T07:21:40.028" v="14" actId="1076"/>
        <pc:sldMkLst>
          <pc:docMk/>
          <pc:sldMk cId="1277520443" sldId="265"/>
        </pc:sldMkLst>
        <pc:spChg chg="mod">
          <ac:chgData name="Saranya Chandrukannan" userId="9243bfc0-428f-40b6-89ee-4e3df44ea244" providerId="ADAL" clId="{57AAE49F-422F-4059-A75A-A9A572B43ACF}" dt="2022-02-14T07:21:29.133" v="10" actId="26606"/>
          <ac:spMkLst>
            <pc:docMk/>
            <pc:sldMk cId="1277520443" sldId="265"/>
            <ac:spMk id="2" creationId="{FD820110-0577-485C-8390-65450A88087D}"/>
          </ac:spMkLst>
        </pc:spChg>
        <pc:spChg chg="add del">
          <ac:chgData name="Saranya Chandrukannan" userId="9243bfc0-428f-40b6-89ee-4e3df44ea244" providerId="ADAL" clId="{57AAE49F-422F-4059-A75A-A9A572B43ACF}" dt="2022-02-14T07:21:31.877" v="11" actId="478"/>
          <ac:spMkLst>
            <pc:docMk/>
            <pc:sldMk cId="1277520443" sldId="265"/>
            <ac:spMk id="8" creationId="{4EB0510C-A8EC-4D75-ABE4-B0B7822CF9B0}"/>
          </ac:spMkLst>
        </pc:spChg>
        <pc:spChg chg="add">
          <ac:chgData name="Saranya Chandrukannan" userId="9243bfc0-428f-40b6-89ee-4e3df44ea244" providerId="ADAL" clId="{57AAE49F-422F-4059-A75A-A9A572B43ACF}" dt="2022-02-14T07:21:29.133" v="10" actId="26606"/>
          <ac:spMkLst>
            <pc:docMk/>
            <pc:sldMk cId="1277520443" sldId="265"/>
            <ac:spMk id="11" creationId="{BEC9E7FA-3295-45ED-8253-D23F9E44E1DA}"/>
          </ac:spMkLst>
        </pc:spChg>
        <pc:picChg chg="mod">
          <ac:chgData name="Saranya Chandrukannan" userId="9243bfc0-428f-40b6-89ee-4e3df44ea244" providerId="ADAL" clId="{57AAE49F-422F-4059-A75A-A9A572B43ACF}" dt="2022-02-14T07:21:40.028" v="14" actId="1076"/>
          <ac:picMkLst>
            <pc:docMk/>
            <pc:sldMk cId="1277520443" sldId="265"/>
            <ac:picMk id="4" creationId="{91943D40-DD86-486B-9C5B-F1D3A9734006}"/>
          </ac:picMkLst>
        </pc:picChg>
      </pc:sldChg>
      <pc:sldChg chg="addSp modSp mod setBg setClrOvrMap">
        <pc:chgData name="Saranya Chandrukannan" userId="9243bfc0-428f-40b6-89ee-4e3df44ea244" providerId="ADAL" clId="{57AAE49F-422F-4059-A75A-A9A572B43ACF}" dt="2022-02-14T07:21:42.716" v="15" actId="26606"/>
        <pc:sldMkLst>
          <pc:docMk/>
          <pc:sldMk cId="1425252437" sldId="267"/>
        </pc:sldMkLst>
        <pc:spChg chg="mod">
          <ac:chgData name="Saranya Chandrukannan" userId="9243bfc0-428f-40b6-89ee-4e3df44ea244" providerId="ADAL" clId="{57AAE49F-422F-4059-A75A-A9A572B43ACF}" dt="2022-02-14T07:21:42.716" v="15" actId="26606"/>
          <ac:spMkLst>
            <pc:docMk/>
            <pc:sldMk cId="1425252437" sldId="267"/>
            <ac:spMk id="2" creationId="{7FB34739-CA58-414F-9668-E37B6D013E4C}"/>
          </ac:spMkLst>
        </pc:spChg>
        <pc:spChg chg="mod ord">
          <ac:chgData name="Saranya Chandrukannan" userId="9243bfc0-428f-40b6-89ee-4e3df44ea244" providerId="ADAL" clId="{57AAE49F-422F-4059-A75A-A9A572B43ACF}" dt="2022-02-14T07:21:42.716" v="15" actId="26606"/>
          <ac:spMkLst>
            <pc:docMk/>
            <pc:sldMk cId="1425252437" sldId="267"/>
            <ac:spMk id="3" creationId="{334B4E10-E207-4506-9DC7-C63F0C2F4A64}"/>
          </ac:spMkLst>
        </pc:spChg>
        <pc:spChg chg="add">
          <ac:chgData name="Saranya Chandrukannan" userId="9243bfc0-428f-40b6-89ee-4e3df44ea244" providerId="ADAL" clId="{57AAE49F-422F-4059-A75A-A9A572B43ACF}" dt="2022-02-14T07:21:42.716" v="15" actId="26606"/>
          <ac:spMkLst>
            <pc:docMk/>
            <pc:sldMk cId="1425252437" sldId="267"/>
            <ac:spMk id="9" creationId="{BEC9E7FA-3295-45ED-8253-D23F9E44E1DA}"/>
          </ac:spMkLst>
        </pc:spChg>
        <pc:picChg chg="mod">
          <ac:chgData name="Saranya Chandrukannan" userId="9243bfc0-428f-40b6-89ee-4e3df44ea244" providerId="ADAL" clId="{57AAE49F-422F-4059-A75A-A9A572B43ACF}" dt="2022-02-14T07:21:42.716" v="15" actId="26606"/>
          <ac:picMkLst>
            <pc:docMk/>
            <pc:sldMk cId="1425252437" sldId="267"/>
            <ac:picMk id="4" creationId="{C7330311-0C8D-489B-87A7-0B9DC7AC3C64}"/>
          </ac:picMkLst>
        </pc:picChg>
      </pc:sldChg>
      <pc:sldChg chg="addSp modSp mod setBg setClrOvrMap">
        <pc:chgData name="Saranya Chandrukannan" userId="9243bfc0-428f-40b6-89ee-4e3df44ea244" providerId="ADAL" clId="{57AAE49F-422F-4059-A75A-A9A572B43ACF}" dt="2022-02-14T06:56:22.035" v="1" actId="26606"/>
        <pc:sldMkLst>
          <pc:docMk/>
          <pc:sldMk cId="6136163" sldId="273"/>
        </pc:sldMkLst>
        <pc:spChg chg="mod">
          <ac:chgData name="Saranya Chandrukannan" userId="9243bfc0-428f-40b6-89ee-4e3df44ea244" providerId="ADAL" clId="{57AAE49F-422F-4059-A75A-A9A572B43ACF}" dt="2022-02-14T06:56:22.035" v="1" actId="26606"/>
          <ac:spMkLst>
            <pc:docMk/>
            <pc:sldMk cId="6136163" sldId="273"/>
            <ac:spMk id="2" creationId="{A295815F-A734-4F52-A37B-9994807CAE0E}"/>
          </ac:spMkLst>
        </pc:spChg>
        <pc:spChg chg="add">
          <ac:chgData name="Saranya Chandrukannan" userId="9243bfc0-428f-40b6-89ee-4e3df44ea244" providerId="ADAL" clId="{57AAE49F-422F-4059-A75A-A9A572B43ACF}" dt="2022-02-14T06:56:22.035" v="1" actId="26606"/>
          <ac:spMkLst>
            <pc:docMk/>
            <pc:sldMk cId="6136163" sldId="273"/>
            <ac:spMk id="11" creationId="{5ABA7F3F-D56F-4C06-84AC-03FC83B0642E}"/>
          </ac:spMkLst>
        </pc:spChg>
        <pc:grpChg chg="add">
          <ac:chgData name="Saranya Chandrukannan" userId="9243bfc0-428f-40b6-89ee-4e3df44ea244" providerId="ADAL" clId="{57AAE49F-422F-4059-A75A-A9A572B43ACF}" dt="2022-02-14T06:56:22.035" v="1" actId="26606"/>
          <ac:grpSpMkLst>
            <pc:docMk/>
            <pc:sldMk cId="6136163" sldId="273"/>
            <ac:grpSpMk id="7" creationId="{8C89EA62-F38E-4285-A105-C5E1BD360093}"/>
          </ac:grpSpMkLst>
        </pc:grpChg>
        <pc:grpChg chg="add">
          <ac:chgData name="Saranya Chandrukannan" userId="9243bfc0-428f-40b6-89ee-4e3df44ea244" providerId="ADAL" clId="{57AAE49F-422F-4059-A75A-A9A572B43ACF}" dt="2022-02-14T06:56:22.035" v="1" actId="26606"/>
          <ac:grpSpMkLst>
            <pc:docMk/>
            <pc:sldMk cId="6136163" sldId="273"/>
            <ac:grpSpMk id="13" creationId="{715374B5-D7C8-4AA9-BE65-DB7A0CA9B420}"/>
          </ac:grpSpMkLst>
        </pc:grp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B03FE-B6CF-47E9-995D-A45A9962976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BEB71AB-9398-4486-8A94-24EDB4AD05A5}">
      <dgm:prSet/>
      <dgm:spPr/>
      <dgm:t>
        <a:bodyPr/>
        <a:lstStyle/>
        <a:p>
          <a:r>
            <a:rPr lang="en-US"/>
            <a:t>Data types</a:t>
          </a:r>
        </a:p>
      </dgm:t>
    </dgm:pt>
    <dgm:pt modelId="{70CA473B-70D2-402E-8228-68CFA94AD0A3}" type="parTrans" cxnId="{8A83D57C-084F-46DE-BC79-99108AA96A51}">
      <dgm:prSet/>
      <dgm:spPr/>
      <dgm:t>
        <a:bodyPr/>
        <a:lstStyle/>
        <a:p>
          <a:endParaRPr lang="en-US"/>
        </a:p>
      </dgm:t>
    </dgm:pt>
    <dgm:pt modelId="{D4FE750A-D8D9-4E42-B7C4-08F8F1C62725}" type="sibTrans" cxnId="{8A83D57C-084F-46DE-BC79-99108AA96A51}">
      <dgm:prSet/>
      <dgm:spPr/>
      <dgm:t>
        <a:bodyPr/>
        <a:lstStyle/>
        <a:p>
          <a:endParaRPr lang="en-US"/>
        </a:p>
      </dgm:t>
    </dgm:pt>
    <dgm:pt modelId="{55F13D82-6359-4ABE-8F3C-E4F4E699F7F6}">
      <dgm:prSet/>
      <dgm:spPr/>
      <dgm:t>
        <a:bodyPr/>
        <a:lstStyle/>
        <a:p>
          <a:r>
            <a:rPr lang="en-US"/>
            <a:t>Structured data</a:t>
          </a:r>
        </a:p>
      </dgm:t>
    </dgm:pt>
    <dgm:pt modelId="{EA957E7C-A135-4009-8C8A-C144FD273827}" type="parTrans" cxnId="{1896BB5A-BA35-482D-9336-AACE8658406E}">
      <dgm:prSet/>
      <dgm:spPr/>
      <dgm:t>
        <a:bodyPr/>
        <a:lstStyle/>
        <a:p>
          <a:endParaRPr lang="en-US"/>
        </a:p>
      </dgm:t>
    </dgm:pt>
    <dgm:pt modelId="{9027F333-5262-42D4-B4C5-BE91EB756A17}" type="sibTrans" cxnId="{1896BB5A-BA35-482D-9336-AACE8658406E}">
      <dgm:prSet/>
      <dgm:spPr/>
      <dgm:t>
        <a:bodyPr/>
        <a:lstStyle/>
        <a:p>
          <a:endParaRPr lang="en-US"/>
        </a:p>
      </dgm:t>
    </dgm:pt>
    <dgm:pt modelId="{6C617E00-6D5B-47BB-9EA5-D076460C7CFF}">
      <dgm:prSet/>
      <dgm:spPr/>
      <dgm:t>
        <a:bodyPr/>
        <a:lstStyle/>
        <a:p>
          <a:r>
            <a:rPr lang="en-US"/>
            <a:t>Writing XML</a:t>
          </a:r>
        </a:p>
      </dgm:t>
    </dgm:pt>
    <dgm:pt modelId="{81335392-4815-437D-AB6A-5201D88FE9A1}" type="parTrans" cxnId="{98D15916-565A-4A22-B54F-ADDFE5318DD7}">
      <dgm:prSet/>
      <dgm:spPr/>
      <dgm:t>
        <a:bodyPr/>
        <a:lstStyle/>
        <a:p>
          <a:endParaRPr lang="en-US"/>
        </a:p>
      </dgm:t>
    </dgm:pt>
    <dgm:pt modelId="{CF24EAF2-34BD-41CB-A198-4AF3B5B7FD48}" type="sibTrans" cxnId="{98D15916-565A-4A22-B54F-ADDFE5318DD7}">
      <dgm:prSet/>
      <dgm:spPr/>
      <dgm:t>
        <a:bodyPr/>
        <a:lstStyle/>
        <a:p>
          <a:endParaRPr lang="en-US"/>
        </a:p>
      </dgm:t>
    </dgm:pt>
    <dgm:pt modelId="{F32473BC-F811-4654-B6EF-8AA5855503B5}">
      <dgm:prSet/>
      <dgm:spPr/>
      <dgm:t>
        <a:bodyPr/>
        <a:lstStyle/>
        <a:p>
          <a:r>
            <a:rPr lang="en-US"/>
            <a:t>Markdown</a:t>
          </a:r>
        </a:p>
      </dgm:t>
    </dgm:pt>
    <dgm:pt modelId="{1DB72B4D-94BF-4904-A488-6D20D9003B24}" type="parTrans" cxnId="{B282859D-9242-492C-9F11-59700CD1B1FB}">
      <dgm:prSet/>
      <dgm:spPr/>
      <dgm:t>
        <a:bodyPr/>
        <a:lstStyle/>
        <a:p>
          <a:endParaRPr lang="en-US"/>
        </a:p>
      </dgm:t>
    </dgm:pt>
    <dgm:pt modelId="{A48B9B17-326D-46D5-B265-B1BBE9199BF9}" type="sibTrans" cxnId="{B282859D-9242-492C-9F11-59700CD1B1FB}">
      <dgm:prSet/>
      <dgm:spPr/>
      <dgm:t>
        <a:bodyPr/>
        <a:lstStyle/>
        <a:p>
          <a:endParaRPr lang="en-US"/>
        </a:p>
      </dgm:t>
    </dgm:pt>
    <dgm:pt modelId="{6F9FDBE9-8F57-46C9-ADF1-D698C0877C75}">
      <dgm:prSet/>
      <dgm:spPr/>
      <dgm:t>
        <a:bodyPr/>
        <a:lstStyle/>
        <a:p>
          <a:r>
            <a:rPr lang="en-US"/>
            <a:t>XML attributes and examples</a:t>
          </a:r>
        </a:p>
      </dgm:t>
    </dgm:pt>
    <dgm:pt modelId="{E24BD061-61AA-40AB-A1C8-24C2DC7FBB14}" type="parTrans" cxnId="{FBE4494C-E095-4A58-9E74-972295E0634F}">
      <dgm:prSet/>
      <dgm:spPr/>
      <dgm:t>
        <a:bodyPr/>
        <a:lstStyle/>
        <a:p>
          <a:endParaRPr lang="en-US"/>
        </a:p>
      </dgm:t>
    </dgm:pt>
    <dgm:pt modelId="{53306F69-505E-4D93-86C3-160736E607BD}" type="sibTrans" cxnId="{FBE4494C-E095-4A58-9E74-972295E0634F}">
      <dgm:prSet/>
      <dgm:spPr/>
      <dgm:t>
        <a:bodyPr/>
        <a:lstStyle/>
        <a:p>
          <a:endParaRPr lang="en-US"/>
        </a:p>
      </dgm:t>
    </dgm:pt>
    <dgm:pt modelId="{8D20213B-7626-4E52-ACD1-8ACA6DC1943D}">
      <dgm:prSet/>
      <dgm:spPr/>
      <dgm:t>
        <a:bodyPr/>
        <a:lstStyle/>
        <a:p>
          <a:r>
            <a:rPr lang="en-US"/>
            <a:t>Documenting XML</a:t>
          </a:r>
        </a:p>
      </dgm:t>
    </dgm:pt>
    <dgm:pt modelId="{9473211B-3469-4F8F-98C9-AB4C9696C5A4}" type="parTrans" cxnId="{77FCC4AE-7B26-4E30-90E3-4F8A14B237CA}">
      <dgm:prSet/>
      <dgm:spPr/>
      <dgm:t>
        <a:bodyPr/>
        <a:lstStyle/>
        <a:p>
          <a:endParaRPr lang="en-US"/>
        </a:p>
      </dgm:t>
    </dgm:pt>
    <dgm:pt modelId="{EF3997EB-296C-4385-90DC-B435A6A0CF3F}" type="sibTrans" cxnId="{77FCC4AE-7B26-4E30-90E3-4F8A14B237CA}">
      <dgm:prSet/>
      <dgm:spPr/>
      <dgm:t>
        <a:bodyPr/>
        <a:lstStyle/>
        <a:p>
          <a:endParaRPr lang="en-US"/>
        </a:p>
      </dgm:t>
    </dgm:pt>
    <dgm:pt modelId="{423A810D-8D59-4773-BB14-DBF1948563FE}">
      <dgm:prSet/>
      <dgm:spPr/>
      <dgm:t>
        <a:bodyPr/>
        <a:lstStyle/>
        <a:p>
          <a:r>
            <a:rPr lang="en-US"/>
            <a:t>Structuring data documentation</a:t>
          </a:r>
        </a:p>
      </dgm:t>
    </dgm:pt>
    <dgm:pt modelId="{5D7E904F-B50E-4B8A-AD15-FF15AD0D22B7}" type="parTrans" cxnId="{5CBB8637-61EE-4AA9-8EDD-906922AB87A7}">
      <dgm:prSet/>
      <dgm:spPr/>
      <dgm:t>
        <a:bodyPr/>
        <a:lstStyle/>
        <a:p>
          <a:endParaRPr lang="en-US"/>
        </a:p>
      </dgm:t>
    </dgm:pt>
    <dgm:pt modelId="{3F387495-F36E-4841-99D8-F99BF2592D64}" type="sibTrans" cxnId="{5CBB8637-61EE-4AA9-8EDD-906922AB87A7}">
      <dgm:prSet/>
      <dgm:spPr/>
      <dgm:t>
        <a:bodyPr/>
        <a:lstStyle/>
        <a:p>
          <a:endParaRPr lang="en-US"/>
        </a:p>
      </dgm:t>
    </dgm:pt>
    <dgm:pt modelId="{F9C44E3A-F06A-4E35-BC59-9F7C05E5ADFB}" type="pres">
      <dgm:prSet presAssocID="{0E5B03FE-B6CF-47E9-995D-A45A9962976D}" presName="vert0" presStyleCnt="0">
        <dgm:presLayoutVars>
          <dgm:dir/>
          <dgm:animOne val="branch"/>
          <dgm:animLvl val="lvl"/>
        </dgm:presLayoutVars>
      </dgm:prSet>
      <dgm:spPr/>
    </dgm:pt>
    <dgm:pt modelId="{B2529397-8B06-4A0C-8BCC-7976C252F7D5}" type="pres">
      <dgm:prSet presAssocID="{FBEB71AB-9398-4486-8A94-24EDB4AD05A5}" presName="thickLine" presStyleLbl="alignNode1" presStyleIdx="0" presStyleCnt="7"/>
      <dgm:spPr/>
    </dgm:pt>
    <dgm:pt modelId="{900C80E1-0DDA-4E4F-876F-7723677B41DD}" type="pres">
      <dgm:prSet presAssocID="{FBEB71AB-9398-4486-8A94-24EDB4AD05A5}" presName="horz1" presStyleCnt="0"/>
      <dgm:spPr/>
    </dgm:pt>
    <dgm:pt modelId="{1C70B93F-3733-44A0-B2FD-BC0CDD5A0132}" type="pres">
      <dgm:prSet presAssocID="{FBEB71AB-9398-4486-8A94-24EDB4AD05A5}" presName="tx1" presStyleLbl="revTx" presStyleIdx="0" presStyleCnt="7"/>
      <dgm:spPr/>
    </dgm:pt>
    <dgm:pt modelId="{63819558-0354-4FC2-BFA6-0BAD0B142C37}" type="pres">
      <dgm:prSet presAssocID="{FBEB71AB-9398-4486-8A94-24EDB4AD05A5}" presName="vert1" presStyleCnt="0"/>
      <dgm:spPr/>
    </dgm:pt>
    <dgm:pt modelId="{9CAAADBD-BB95-4AB0-B775-C7988EEABC9B}" type="pres">
      <dgm:prSet presAssocID="{55F13D82-6359-4ABE-8F3C-E4F4E699F7F6}" presName="thickLine" presStyleLbl="alignNode1" presStyleIdx="1" presStyleCnt="7"/>
      <dgm:spPr/>
    </dgm:pt>
    <dgm:pt modelId="{C2F32678-1469-4C4C-B9E4-20E0CCE7254D}" type="pres">
      <dgm:prSet presAssocID="{55F13D82-6359-4ABE-8F3C-E4F4E699F7F6}" presName="horz1" presStyleCnt="0"/>
      <dgm:spPr/>
    </dgm:pt>
    <dgm:pt modelId="{B90171D3-F2C5-4EF1-9CD3-4412AE426D62}" type="pres">
      <dgm:prSet presAssocID="{55F13D82-6359-4ABE-8F3C-E4F4E699F7F6}" presName="tx1" presStyleLbl="revTx" presStyleIdx="1" presStyleCnt="7"/>
      <dgm:spPr/>
    </dgm:pt>
    <dgm:pt modelId="{2DBF5982-22C8-439B-A712-533458BB9CF9}" type="pres">
      <dgm:prSet presAssocID="{55F13D82-6359-4ABE-8F3C-E4F4E699F7F6}" presName="vert1" presStyleCnt="0"/>
      <dgm:spPr/>
    </dgm:pt>
    <dgm:pt modelId="{0D22DBCF-19BB-4AE1-832A-52720D0BA59D}" type="pres">
      <dgm:prSet presAssocID="{6C617E00-6D5B-47BB-9EA5-D076460C7CFF}" presName="thickLine" presStyleLbl="alignNode1" presStyleIdx="2" presStyleCnt="7"/>
      <dgm:spPr/>
    </dgm:pt>
    <dgm:pt modelId="{8CEA0E62-4642-4310-B54F-0CDE0EE50774}" type="pres">
      <dgm:prSet presAssocID="{6C617E00-6D5B-47BB-9EA5-D076460C7CFF}" presName="horz1" presStyleCnt="0"/>
      <dgm:spPr/>
    </dgm:pt>
    <dgm:pt modelId="{D84CA870-0399-4FF6-8EDC-2E9216AAFDF6}" type="pres">
      <dgm:prSet presAssocID="{6C617E00-6D5B-47BB-9EA5-D076460C7CFF}" presName="tx1" presStyleLbl="revTx" presStyleIdx="2" presStyleCnt="7"/>
      <dgm:spPr/>
    </dgm:pt>
    <dgm:pt modelId="{485A9880-69CF-4B44-9FB0-D876E7A4F1F9}" type="pres">
      <dgm:prSet presAssocID="{6C617E00-6D5B-47BB-9EA5-D076460C7CFF}" presName="vert1" presStyleCnt="0"/>
      <dgm:spPr/>
    </dgm:pt>
    <dgm:pt modelId="{BB92A082-75D1-4C91-A16D-116AAFB040BE}" type="pres">
      <dgm:prSet presAssocID="{F32473BC-F811-4654-B6EF-8AA5855503B5}" presName="thickLine" presStyleLbl="alignNode1" presStyleIdx="3" presStyleCnt="7"/>
      <dgm:spPr/>
    </dgm:pt>
    <dgm:pt modelId="{D0B550EE-05FF-489D-9E67-041EF0CF6038}" type="pres">
      <dgm:prSet presAssocID="{F32473BC-F811-4654-B6EF-8AA5855503B5}" presName="horz1" presStyleCnt="0"/>
      <dgm:spPr/>
    </dgm:pt>
    <dgm:pt modelId="{0A6A6BB2-97C2-414B-BF42-7A5C56222289}" type="pres">
      <dgm:prSet presAssocID="{F32473BC-F811-4654-B6EF-8AA5855503B5}" presName="tx1" presStyleLbl="revTx" presStyleIdx="3" presStyleCnt="7"/>
      <dgm:spPr/>
    </dgm:pt>
    <dgm:pt modelId="{5A59B34E-2B06-46EE-8934-93B2E072C63F}" type="pres">
      <dgm:prSet presAssocID="{F32473BC-F811-4654-B6EF-8AA5855503B5}" presName="vert1" presStyleCnt="0"/>
      <dgm:spPr/>
    </dgm:pt>
    <dgm:pt modelId="{56CC61AF-5DEF-4810-A03B-08E62A2F5813}" type="pres">
      <dgm:prSet presAssocID="{6F9FDBE9-8F57-46C9-ADF1-D698C0877C75}" presName="thickLine" presStyleLbl="alignNode1" presStyleIdx="4" presStyleCnt="7"/>
      <dgm:spPr/>
    </dgm:pt>
    <dgm:pt modelId="{99A1CCB5-164C-4758-BAB7-A1CB8D5CD9E5}" type="pres">
      <dgm:prSet presAssocID="{6F9FDBE9-8F57-46C9-ADF1-D698C0877C75}" presName="horz1" presStyleCnt="0"/>
      <dgm:spPr/>
    </dgm:pt>
    <dgm:pt modelId="{46A79F06-3BFC-4915-A558-807ACBAD71B8}" type="pres">
      <dgm:prSet presAssocID="{6F9FDBE9-8F57-46C9-ADF1-D698C0877C75}" presName="tx1" presStyleLbl="revTx" presStyleIdx="4" presStyleCnt="7"/>
      <dgm:spPr/>
    </dgm:pt>
    <dgm:pt modelId="{701CC292-5C1F-4440-AF0D-209EFB03E67C}" type="pres">
      <dgm:prSet presAssocID="{6F9FDBE9-8F57-46C9-ADF1-D698C0877C75}" presName="vert1" presStyleCnt="0"/>
      <dgm:spPr/>
    </dgm:pt>
    <dgm:pt modelId="{A1E39C17-DB4B-4C21-9936-6585F9521DCE}" type="pres">
      <dgm:prSet presAssocID="{8D20213B-7626-4E52-ACD1-8ACA6DC1943D}" presName="thickLine" presStyleLbl="alignNode1" presStyleIdx="5" presStyleCnt="7"/>
      <dgm:spPr/>
    </dgm:pt>
    <dgm:pt modelId="{49CAFE33-7224-4FE8-8DFB-349DE49AD174}" type="pres">
      <dgm:prSet presAssocID="{8D20213B-7626-4E52-ACD1-8ACA6DC1943D}" presName="horz1" presStyleCnt="0"/>
      <dgm:spPr/>
    </dgm:pt>
    <dgm:pt modelId="{2849DAC3-1EFD-4778-8998-D3F52499B009}" type="pres">
      <dgm:prSet presAssocID="{8D20213B-7626-4E52-ACD1-8ACA6DC1943D}" presName="tx1" presStyleLbl="revTx" presStyleIdx="5" presStyleCnt="7"/>
      <dgm:spPr/>
    </dgm:pt>
    <dgm:pt modelId="{2D818544-6C90-4391-B66B-CFF7CF4DE678}" type="pres">
      <dgm:prSet presAssocID="{8D20213B-7626-4E52-ACD1-8ACA6DC1943D}" presName="vert1" presStyleCnt="0"/>
      <dgm:spPr/>
    </dgm:pt>
    <dgm:pt modelId="{01DE7D44-0B5B-4520-A8E7-1F984690C3FD}" type="pres">
      <dgm:prSet presAssocID="{423A810D-8D59-4773-BB14-DBF1948563FE}" presName="thickLine" presStyleLbl="alignNode1" presStyleIdx="6" presStyleCnt="7"/>
      <dgm:spPr/>
    </dgm:pt>
    <dgm:pt modelId="{2D79FDC5-2B4C-41F2-9EFD-338FF58F3ED5}" type="pres">
      <dgm:prSet presAssocID="{423A810D-8D59-4773-BB14-DBF1948563FE}" presName="horz1" presStyleCnt="0"/>
      <dgm:spPr/>
    </dgm:pt>
    <dgm:pt modelId="{A6C4E01B-998B-4D13-B3D1-40F0332E3DAE}" type="pres">
      <dgm:prSet presAssocID="{423A810D-8D59-4773-BB14-DBF1948563FE}" presName="tx1" presStyleLbl="revTx" presStyleIdx="6" presStyleCnt="7"/>
      <dgm:spPr/>
    </dgm:pt>
    <dgm:pt modelId="{55396D4A-7ACA-42F6-AEF5-67FA915ADC19}" type="pres">
      <dgm:prSet presAssocID="{423A810D-8D59-4773-BB14-DBF1948563FE}" presName="vert1" presStyleCnt="0"/>
      <dgm:spPr/>
    </dgm:pt>
  </dgm:ptLst>
  <dgm:cxnLst>
    <dgm:cxn modelId="{98D15916-565A-4A22-B54F-ADDFE5318DD7}" srcId="{0E5B03FE-B6CF-47E9-995D-A45A9962976D}" destId="{6C617E00-6D5B-47BB-9EA5-D076460C7CFF}" srcOrd="2" destOrd="0" parTransId="{81335392-4815-437D-AB6A-5201D88FE9A1}" sibTransId="{CF24EAF2-34BD-41CB-A198-4AF3B5B7FD48}"/>
    <dgm:cxn modelId="{9775FA26-D1CD-4F0B-813D-24FD9C1A5FB7}" type="presOf" srcId="{55F13D82-6359-4ABE-8F3C-E4F4E699F7F6}" destId="{B90171D3-F2C5-4EF1-9CD3-4412AE426D62}" srcOrd="0" destOrd="0" presId="urn:microsoft.com/office/officeart/2008/layout/LinedList"/>
    <dgm:cxn modelId="{55064C2E-6D8C-4C59-B192-EC11B2C3255E}" type="presOf" srcId="{6F9FDBE9-8F57-46C9-ADF1-D698C0877C75}" destId="{46A79F06-3BFC-4915-A558-807ACBAD71B8}" srcOrd="0" destOrd="0" presId="urn:microsoft.com/office/officeart/2008/layout/LinedList"/>
    <dgm:cxn modelId="{5CBB8637-61EE-4AA9-8EDD-906922AB87A7}" srcId="{0E5B03FE-B6CF-47E9-995D-A45A9962976D}" destId="{423A810D-8D59-4773-BB14-DBF1948563FE}" srcOrd="6" destOrd="0" parTransId="{5D7E904F-B50E-4B8A-AD15-FF15AD0D22B7}" sibTransId="{3F387495-F36E-4841-99D8-F99BF2592D64}"/>
    <dgm:cxn modelId="{FBE4494C-E095-4A58-9E74-972295E0634F}" srcId="{0E5B03FE-B6CF-47E9-995D-A45A9962976D}" destId="{6F9FDBE9-8F57-46C9-ADF1-D698C0877C75}" srcOrd="4" destOrd="0" parTransId="{E24BD061-61AA-40AB-A1C8-24C2DC7FBB14}" sibTransId="{53306F69-505E-4D93-86C3-160736E607BD}"/>
    <dgm:cxn modelId="{C330C975-B8AC-4D8D-8064-73C9BB0204C0}" type="presOf" srcId="{F32473BC-F811-4654-B6EF-8AA5855503B5}" destId="{0A6A6BB2-97C2-414B-BF42-7A5C56222289}" srcOrd="0" destOrd="0" presId="urn:microsoft.com/office/officeart/2008/layout/LinedList"/>
    <dgm:cxn modelId="{B1A6FF78-309C-46F8-9A73-AC6D03E234AB}" type="presOf" srcId="{0E5B03FE-B6CF-47E9-995D-A45A9962976D}" destId="{F9C44E3A-F06A-4E35-BC59-9F7C05E5ADFB}" srcOrd="0" destOrd="0" presId="urn:microsoft.com/office/officeart/2008/layout/LinedList"/>
    <dgm:cxn modelId="{1896BB5A-BA35-482D-9336-AACE8658406E}" srcId="{0E5B03FE-B6CF-47E9-995D-A45A9962976D}" destId="{55F13D82-6359-4ABE-8F3C-E4F4E699F7F6}" srcOrd="1" destOrd="0" parTransId="{EA957E7C-A135-4009-8C8A-C144FD273827}" sibTransId="{9027F333-5262-42D4-B4C5-BE91EB756A17}"/>
    <dgm:cxn modelId="{8A83D57C-084F-46DE-BC79-99108AA96A51}" srcId="{0E5B03FE-B6CF-47E9-995D-A45A9962976D}" destId="{FBEB71AB-9398-4486-8A94-24EDB4AD05A5}" srcOrd="0" destOrd="0" parTransId="{70CA473B-70D2-402E-8228-68CFA94AD0A3}" sibTransId="{D4FE750A-D8D9-4E42-B7C4-08F8F1C62725}"/>
    <dgm:cxn modelId="{B282859D-9242-492C-9F11-59700CD1B1FB}" srcId="{0E5B03FE-B6CF-47E9-995D-A45A9962976D}" destId="{F32473BC-F811-4654-B6EF-8AA5855503B5}" srcOrd="3" destOrd="0" parTransId="{1DB72B4D-94BF-4904-A488-6D20D9003B24}" sibTransId="{A48B9B17-326D-46D5-B265-B1BBE9199BF9}"/>
    <dgm:cxn modelId="{77FCC4AE-7B26-4E30-90E3-4F8A14B237CA}" srcId="{0E5B03FE-B6CF-47E9-995D-A45A9962976D}" destId="{8D20213B-7626-4E52-ACD1-8ACA6DC1943D}" srcOrd="5" destOrd="0" parTransId="{9473211B-3469-4F8F-98C9-AB4C9696C5A4}" sibTransId="{EF3997EB-296C-4385-90DC-B435A6A0CF3F}"/>
    <dgm:cxn modelId="{9ACB19B6-845A-4586-92F3-FE5E5C7E910E}" type="presOf" srcId="{8D20213B-7626-4E52-ACD1-8ACA6DC1943D}" destId="{2849DAC3-1EFD-4778-8998-D3F52499B009}" srcOrd="0" destOrd="0" presId="urn:microsoft.com/office/officeart/2008/layout/LinedList"/>
    <dgm:cxn modelId="{B24156BE-E2AF-4D35-B0A8-5FC723F341D8}" type="presOf" srcId="{6C617E00-6D5B-47BB-9EA5-D076460C7CFF}" destId="{D84CA870-0399-4FF6-8EDC-2E9216AAFDF6}" srcOrd="0" destOrd="0" presId="urn:microsoft.com/office/officeart/2008/layout/LinedList"/>
    <dgm:cxn modelId="{E7FC76C4-7493-41A1-910F-4ED3A4A68F0F}" type="presOf" srcId="{423A810D-8D59-4773-BB14-DBF1948563FE}" destId="{A6C4E01B-998B-4D13-B3D1-40F0332E3DAE}" srcOrd="0" destOrd="0" presId="urn:microsoft.com/office/officeart/2008/layout/LinedList"/>
    <dgm:cxn modelId="{6F8A36DD-F877-4700-978E-15913304B129}" type="presOf" srcId="{FBEB71AB-9398-4486-8A94-24EDB4AD05A5}" destId="{1C70B93F-3733-44A0-B2FD-BC0CDD5A0132}" srcOrd="0" destOrd="0" presId="urn:microsoft.com/office/officeart/2008/layout/LinedList"/>
    <dgm:cxn modelId="{2963C52C-DFAC-49E2-82BC-AA30B9DEAFF0}" type="presParOf" srcId="{F9C44E3A-F06A-4E35-BC59-9F7C05E5ADFB}" destId="{B2529397-8B06-4A0C-8BCC-7976C252F7D5}" srcOrd="0" destOrd="0" presId="urn:microsoft.com/office/officeart/2008/layout/LinedList"/>
    <dgm:cxn modelId="{77465F10-C5F7-449A-A177-0EBA5764A00C}" type="presParOf" srcId="{F9C44E3A-F06A-4E35-BC59-9F7C05E5ADFB}" destId="{900C80E1-0DDA-4E4F-876F-7723677B41DD}" srcOrd="1" destOrd="0" presId="urn:microsoft.com/office/officeart/2008/layout/LinedList"/>
    <dgm:cxn modelId="{925F2015-9B68-413A-AA24-B6AE46B528F2}" type="presParOf" srcId="{900C80E1-0DDA-4E4F-876F-7723677B41DD}" destId="{1C70B93F-3733-44A0-B2FD-BC0CDD5A0132}" srcOrd="0" destOrd="0" presId="urn:microsoft.com/office/officeart/2008/layout/LinedList"/>
    <dgm:cxn modelId="{B3B00BF8-96F5-4F08-80FE-032CA0EC6F4F}" type="presParOf" srcId="{900C80E1-0DDA-4E4F-876F-7723677B41DD}" destId="{63819558-0354-4FC2-BFA6-0BAD0B142C37}" srcOrd="1" destOrd="0" presId="urn:microsoft.com/office/officeart/2008/layout/LinedList"/>
    <dgm:cxn modelId="{B19BF55C-F988-4D1B-A531-B09C23A710B5}" type="presParOf" srcId="{F9C44E3A-F06A-4E35-BC59-9F7C05E5ADFB}" destId="{9CAAADBD-BB95-4AB0-B775-C7988EEABC9B}" srcOrd="2" destOrd="0" presId="urn:microsoft.com/office/officeart/2008/layout/LinedList"/>
    <dgm:cxn modelId="{4DBF0815-E76F-43FD-8316-8920349BBD2A}" type="presParOf" srcId="{F9C44E3A-F06A-4E35-BC59-9F7C05E5ADFB}" destId="{C2F32678-1469-4C4C-B9E4-20E0CCE7254D}" srcOrd="3" destOrd="0" presId="urn:microsoft.com/office/officeart/2008/layout/LinedList"/>
    <dgm:cxn modelId="{DD12227D-FB3D-403F-B9E5-DF3EEE39DF2C}" type="presParOf" srcId="{C2F32678-1469-4C4C-B9E4-20E0CCE7254D}" destId="{B90171D3-F2C5-4EF1-9CD3-4412AE426D62}" srcOrd="0" destOrd="0" presId="urn:microsoft.com/office/officeart/2008/layout/LinedList"/>
    <dgm:cxn modelId="{EF0AAFDF-AD0A-400A-9B5E-152E7FE3C803}" type="presParOf" srcId="{C2F32678-1469-4C4C-B9E4-20E0CCE7254D}" destId="{2DBF5982-22C8-439B-A712-533458BB9CF9}" srcOrd="1" destOrd="0" presId="urn:microsoft.com/office/officeart/2008/layout/LinedList"/>
    <dgm:cxn modelId="{D590CBBE-B9FC-4DB4-B0F8-4389D4DFCA8C}" type="presParOf" srcId="{F9C44E3A-F06A-4E35-BC59-9F7C05E5ADFB}" destId="{0D22DBCF-19BB-4AE1-832A-52720D0BA59D}" srcOrd="4" destOrd="0" presId="urn:microsoft.com/office/officeart/2008/layout/LinedList"/>
    <dgm:cxn modelId="{2566E470-F61B-46BF-AB71-17AFBE5CB787}" type="presParOf" srcId="{F9C44E3A-F06A-4E35-BC59-9F7C05E5ADFB}" destId="{8CEA0E62-4642-4310-B54F-0CDE0EE50774}" srcOrd="5" destOrd="0" presId="urn:microsoft.com/office/officeart/2008/layout/LinedList"/>
    <dgm:cxn modelId="{6208D3FA-E70C-4FAD-B0B4-3131645C3024}" type="presParOf" srcId="{8CEA0E62-4642-4310-B54F-0CDE0EE50774}" destId="{D84CA870-0399-4FF6-8EDC-2E9216AAFDF6}" srcOrd="0" destOrd="0" presId="urn:microsoft.com/office/officeart/2008/layout/LinedList"/>
    <dgm:cxn modelId="{4C7ACC46-389C-4111-B51B-7F35CF271928}" type="presParOf" srcId="{8CEA0E62-4642-4310-B54F-0CDE0EE50774}" destId="{485A9880-69CF-4B44-9FB0-D876E7A4F1F9}" srcOrd="1" destOrd="0" presId="urn:microsoft.com/office/officeart/2008/layout/LinedList"/>
    <dgm:cxn modelId="{E35CCEE8-2A9C-413C-87C3-5605FAE90FD9}" type="presParOf" srcId="{F9C44E3A-F06A-4E35-BC59-9F7C05E5ADFB}" destId="{BB92A082-75D1-4C91-A16D-116AAFB040BE}" srcOrd="6" destOrd="0" presId="urn:microsoft.com/office/officeart/2008/layout/LinedList"/>
    <dgm:cxn modelId="{DF8C8B56-9112-48DC-8EE9-319D921B60C5}" type="presParOf" srcId="{F9C44E3A-F06A-4E35-BC59-9F7C05E5ADFB}" destId="{D0B550EE-05FF-489D-9E67-041EF0CF6038}" srcOrd="7" destOrd="0" presId="urn:microsoft.com/office/officeart/2008/layout/LinedList"/>
    <dgm:cxn modelId="{C8249A72-EEBC-4F80-A154-D8679C5B6D84}" type="presParOf" srcId="{D0B550EE-05FF-489D-9E67-041EF0CF6038}" destId="{0A6A6BB2-97C2-414B-BF42-7A5C56222289}" srcOrd="0" destOrd="0" presId="urn:microsoft.com/office/officeart/2008/layout/LinedList"/>
    <dgm:cxn modelId="{F1AF3FF4-A783-4183-887B-847EC8F8BB89}" type="presParOf" srcId="{D0B550EE-05FF-489D-9E67-041EF0CF6038}" destId="{5A59B34E-2B06-46EE-8934-93B2E072C63F}" srcOrd="1" destOrd="0" presId="urn:microsoft.com/office/officeart/2008/layout/LinedList"/>
    <dgm:cxn modelId="{5EB1EB80-0B46-41AC-92E8-E79ED07A8F19}" type="presParOf" srcId="{F9C44E3A-F06A-4E35-BC59-9F7C05E5ADFB}" destId="{56CC61AF-5DEF-4810-A03B-08E62A2F5813}" srcOrd="8" destOrd="0" presId="urn:microsoft.com/office/officeart/2008/layout/LinedList"/>
    <dgm:cxn modelId="{9D677601-4E21-4D89-B712-0E5AC01A3BE1}" type="presParOf" srcId="{F9C44E3A-F06A-4E35-BC59-9F7C05E5ADFB}" destId="{99A1CCB5-164C-4758-BAB7-A1CB8D5CD9E5}" srcOrd="9" destOrd="0" presId="urn:microsoft.com/office/officeart/2008/layout/LinedList"/>
    <dgm:cxn modelId="{F546EE12-E42C-487D-9A1E-D3C13727B724}" type="presParOf" srcId="{99A1CCB5-164C-4758-BAB7-A1CB8D5CD9E5}" destId="{46A79F06-3BFC-4915-A558-807ACBAD71B8}" srcOrd="0" destOrd="0" presId="urn:microsoft.com/office/officeart/2008/layout/LinedList"/>
    <dgm:cxn modelId="{2601F67C-6A6F-48EF-A4BC-9534C32EB5C0}" type="presParOf" srcId="{99A1CCB5-164C-4758-BAB7-A1CB8D5CD9E5}" destId="{701CC292-5C1F-4440-AF0D-209EFB03E67C}" srcOrd="1" destOrd="0" presId="urn:microsoft.com/office/officeart/2008/layout/LinedList"/>
    <dgm:cxn modelId="{C824EB70-B041-4F1F-9A37-2647C6500925}" type="presParOf" srcId="{F9C44E3A-F06A-4E35-BC59-9F7C05E5ADFB}" destId="{A1E39C17-DB4B-4C21-9936-6585F9521DCE}" srcOrd="10" destOrd="0" presId="urn:microsoft.com/office/officeart/2008/layout/LinedList"/>
    <dgm:cxn modelId="{CC74D630-96FC-45F7-8A99-95997E303DB8}" type="presParOf" srcId="{F9C44E3A-F06A-4E35-BC59-9F7C05E5ADFB}" destId="{49CAFE33-7224-4FE8-8DFB-349DE49AD174}" srcOrd="11" destOrd="0" presId="urn:microsoft.com/office/officeart/2008/layout/LinedList"/>
    <dgm:cxn modelId="{D98B6D7E-BEC0-48BA-9311-0202A299ACB4}" type="presParOf" srcId="{49CAFE33-7224-4FE8-8DFB-349DE49AD174}" destId="{2849DAC3-1EFD-4778-8998-D3F52499B009}" srcOrd="0" destOrd="0" presId="urn:microsoft.com/office/officeart/2008/layout/LinedList"/>
    <dgm:cxn modelId="{CF9212C8-4A2B-48B2-A40D-217D409B0C06}" type="presParOf" srcId="{49CAFE33-7224-4FE8-8DFB-349DE49AD174}" destId="{2D818544-6C90-4391-B66B-CFF7CF4DE678}" srcOrd="1" destOrd="0" presId="urn:microsoft.com/office/officeart/2008/layout/LinedList"/>
    <dgm:cxn modelId="{2E12E81F-93C0-443D-A49B-70626BF69771}" type="presParOf" srcId="{F9C44E3A-F06A-4E35-BC59-9F7C05E5ADFB}" destId="{01DE7D44-0B5B-4520-A8E7-1F984690C3FD}" srcOrd="12" destOrd="0" presId="urn:microsoft.com/office/officeart/2008/layout/LinedList"/>
    <dgm:cxn modelId="{13489E96-9296-4DEA-AE64-B25D14E4610C}" type="presParOf" srcId="{F9C44E3A-F06A-4E35-BC59-9F7C05E5ADFB}" destId="{2D79FDC5-2B4C-41F2-9EFD-338FF58F3ED5}" srcOrd="13" destOrd="0" presId="urn:microsoft.com/office/officeart/2008/layout/LinedList"/>
    <dgm:cxn modelId="{A2126399-D69E-4127-BD20-0202489A443D}" type="presParOf" srcId="{2D79FDC5-2B4C-41F2-9EFD-338FF58F3ED5}" destId="{A6C4E01B-998B-4D13-B3D1-40F0332E3DAE}" srcOrd="0" destOrd="0" presId="urn:microsoft.com/office/officeart/2008/layout/LinedList"/>
    <dgm:cxn modelId="{C6E36B56-F406-4EA8-8DA4-FC550650750B}" type="presParOf" srcId="{2D79FDC5-2B4C-41F2-9EFD-338FF58F3ED5}" destId="{55396D4A-7ACA-42F6-AEF5-67FA915ADC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408C86-5368-41F2-A435-73DA5593756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7E234F3-1C91-46BB-8AE8-593AA658AAA7}">
      <dgm:prSet/>
      <dgm:spPr/>
      <dgm:t>
        <a:bodyPr/>
        <a:lstStyle/>
        <a:p>
          <a:r>
            <a:rPr lang="en-US" baseline="0"/>
            <a:t>XML has its origins in HTML</a:t>
          </a:r>
          <a:endParaRPr lang="en-US"/>
        </a:p>
      </dgm:t>
    </dgm:pt>
    <dgm:pt modelId="{FF32B918-93DC-410B-B44C-9B25F38F5564}" type="parTrans" cxnId="{A8863941-C5AB-411A-BD7A-93065460CDA6}">
      <dgm:prSet/>
      <dgm:spPr/>
      <dgm:t>
        <a:bodyPr/>
        <a:lstStyle/>
        <a:p>
          <a:endParaRPr lang="en-US"/>
        </a:p>
      </dgm:t>
    </dgm:pt>
    <dgm:pt modelId="{F50EAB23-65DC-4C11-B63A-A0E53D86ED57}" type="sibTrans" cxnId="{A8863941-C5AB-411A-BD7A-93065460CDA6}">
      <dgm:prSet/>
      <dgm:spPr/>
      <dgm:t>
        <a:bodyPr/>
        <a:lstStyle/>
        <a:p>
          <a:endParaRPr lang="en-US"/>
        </a:p>
      </dgm:t>
    </dgm:pt>
    <dgm:pt modelId="{2F43E0E3-D2D3-4A0D-8B14-790CF316AA7B}">
      <dgm:prSet/>
      <dgm:spPr/>
      <dgm:t>
        <a:bodyPr/>
        <a:lstStyle/>
        <a:p>
          <a:r>
            <a:rPr lang="en-US" baseline="0" dirty="0"/>
            <a:t>XML is like HTML except that instead of being used to capture data for a website, it's used to capture any kind of structured data</a:t>
          </a:r>
          <a:endParaRPr lang="en-US" dirty="0"/>
        </a:p>
      </dgm:t>
    </dgm:pt>
    <dgm:pt modelId="{87CF456E-C439-4BE8-A335-5FDD5A8B12F1}" type="parTrans" cxnId="{798007C0-B5A9-483A-8A76-D0214377FF35}">
      <dgm:prSet/>
      <dgm:spPr/>
      <dgm:t>
        <a:bodyPr/>
        <a:lstStyle/>
        <a:p>
          <a:endParaRPr lang="en-US"/>
        </a:p>
      </dgm:t>
    </dgm:pt>
    <dgm:pt modelId="{4A3EFA2B-ED06-423D-A7F2-056A0AFF2381}" type="sibTrans" cxnId="{798007C0-B5A9-483A-8A76-D0214377FF35}">
      <dgm:prSet/>
      <dgm:spPr/>
      <dgm:t>
        <a:bodyPr/>
        <a:lstStyle/>
        <a:p>
          <a:endParaRPr lang="en-US"/>
        </a:p>
      </dgm:t>
    </dgm:pt>
    <dgm:pt modelId="{EB316808-D5CA-4D4E-A4F9-470F624AE231}">
      <dgm:prSet/>
      <dgm:spPr/>
      <dgm:t>
        <a:bodyPr/>
        <a:lstStyle/>
        <a:p>
          <a:r>
            <a:rPr lang="en-US" baseline="0" dirty="0"/>
            <a:t>XML has two ways of handling data called tags and attributes.</a:t>
          </a:r>
          <a:endParaRPr lang="en-US" dirty="0"/>
        </a:p>
      </dgm:t>
    </dgm:pt>
    <dgm:pt modelId="{64DF4F6D-9C67-4169-9360-ED0F1B1B39B7}" type="parTrans" cxnId="{65D644C4-BF1F-4FC1-B861-43765686AD4B}">
      <dgm:prSet/>
      <dgm:spPr/>
      <dgm:t>
        <a:bodyPr/>
        <a:lstStyle/>
        <a:p>
          <a:endParaRPr lang="en-US"/>
        </a:p>
      </dgm:t>
    </dgm:pt>
    <dgm:pt modelId="{AF3ADDB5-4E8A-46E3-8AD2-304240B7EA11}" type="sibTrans" cxnId="{65D644C4-BF1F-4FC1-B861-43765686AD4B}">
      <dgm:prSet/>
      <dgm:spPr/>
      <dgm:t>
        <a:bodyPr/>
        <a:lstStyle/>
        <a:p>
          <a:endParaRPr lang="en-US"/>
        </a:p>
      </dgm:t>
    </dgm:pt>
    <dgm:pt modelId="{3F7588E6-0173-43AE-9C6C-165FC416F5B0}" type="pres">
      <dgm:prSet presAssocID="{E8408C86-5368-41F2-A435-73DA55937565}" presName="vert0" presStyleCnt="0">
        <dgm:presLayoutVars>
          <dgm:dir/>
          <dgm:animOne val="branch"/>
          <dgm:animLvl val="lvl"/>
        </dgm:presLayoutVars>
      </dgm:prSet>
      <dgm:spPr/>
    </dgm:pt>
    <dgm:pt modelId="{72A9C3AD-F110-4D35-861E-F673B951021B}" type="pres">
      <dgm:prSet presAssocID="{A7E234F3-1C91-46BB-8AE8-593AA658AAA7}" presName="thickLine" presStyleLbl="alignNode1" presStyleIdx="0" presStyleCnt="3"/>
      <dgm:spPr/>
    </dgm:pt>
    <dgm:pt modelId="{895A87DD-063A-4A53-B373-C6A566A1F23C}" type="pres">
      <dgm:prSet presAssocID="{A7E234F3-1C91-46BB-8AE8-593AA658AAA7}" presName="horz1" presStyleCnt="0"/>
      <dgm:spPr/>
    </dgm:pt>
    <dgm:pt modelId="{28590BBD-3E3E-4B8D-8243-93DE8FA8AEE0}" type="pres">
      <dgm:prSet presAssocID="{A7E234F3-1C91-46BB-8AE8-593AA658AAA7}" presName="tx1" presStyleLbl="revTx" presStyleIdx="0" presStyleCnt="3"/>
      <dgm:spPr/>
    </dgm:pt>
    <dgm:pt modelId="{6827593F-887C-4824-B742-782C5633C4D3}" type="pres">
      <dgm:prSet presAssocID="{A7E234F3-1C91-46BB-8AE8-593AA658AAA7}" presName="vert1" presStyleCnt="0"/>
      <dgm:spPr/>
    </dgm:pt>
    <dgm:pt modelId="{E53E6D0B-B701-4476-B8CE-81A25CB702AB}" type="pres">
      <dgm:prSet presAssocID="{2F43E0E3-D2D3-4A0D-8B14-790CF316AA7B}" presName="thickLine" presStyleLbl="alignNode1" presStyleIdx="1" presStyleCnt="3"/>
      <dgm:spPr/>
    </dgm:pt>
    <dgm:pt modelId="{44AA6000-7205-4417-8473-37A4D350093E}" type="pres">
      <dgm:prSet presAssocID="{2F43E0E3-D2D3-4A0D-8B14-790CF316AA7B}" presName="horz1" presStyleCnt="0"/>
      <dgm:spPr/>
    </dgm:pt>
    <dgm:pt modelId="{24E79EC0-16D4-4225-B10A-103ECE3584A7}" type="pres">
      <dgm:prSet presAssocID="{2F43E0E3-D2D3-4A0D-8B14-790CF316AA7B}" presName="tx1" presStyleLbl="revTx" presStyleIdx="1" presStyleCnt="3"/>
      <dgm:spPr/>
    </dgm:pt>
    <dgm:pt modelId="{ABD56F29-091F-49CA-BC32-B788627511B3}" type="pres">
      <dgm:prSet presAssocID="{2F43E0E3-D2D3-4A0D-8B14-790CF316AA7B}" presName="vert1" presStyleCnt="0"/>
      <dgm:spPr/>
    </dgm:pt>
    <dgm:pt modelId="{B946FEC5-EF01-4240-87DF-6186E81766BD}" type="pres">
      <dgm:prSet presAssocID="{EB316808-D5CA-4D4E-A4F9-470F624AE231}" presName="thickLine" presStyleLbl="alignNode1" presStyleIdx="2" presStyleCnt="3"/>
      <dgm:spPr/>
    </dgm:pt>
    <dgm:pt modelId="{C522D59C-0229-4219-BAAA-AA46D22BCD27}" type="pres">
      <dgm:prSet presAssocID="{EB316808-D5CA-4D4E-A4F9-470F624AE231}" presName="horz1" presStyleCnt="0"/>
      <dgm:spPr/>
    </dgm:pt>
    <dgm:pt modelId="{1DB4C6D1-570A-4D06-A014-A69FB740F276}" type="pres">
      <dgm:prSet presAssocID="{EB316808-D5CA-4D4E-A4F9-470F624AE231}" presName="tx1" presStyleLbl="revTx" presStyleIdx="2" presStyleCnt="3"/>
      <dgm:spPr/>
    </dgm:pt>
    <dgm:pt modelId="{0CC57F36-B746-4DC4-BABB-EFE1D07A9B7B}" type="pres">
      <dgm:prSet presAssocID="{EB316808-D5CA-4D4E-A4F9-470F624AE231}" presName="vert1" presStyleCnt="0"/>
      <dgm:spPr/>
    </dgm:pt>
  </dgm:ptLst>
  <dgm:cxnLst>
    <dgm:cxn modelId="{DA9B4660-7706-4BFA-862F-37DAA82A73D0}" type="presOf" srcId="{A7E234F3-1C91-46BB-8AE8-593AA658AAA7}" destId="{28590BBD-3E3E-4B8D-8243-93DE8FA8AEE0}" srcOrd="0" destOrd="0" presId="urn:microsoft.com/office/officeart/2008/layout/LinedList"/>
    <dgm:cxn modelId="{A8863941-C5AB-411A-BD7A-93065460CDA6}" srcId="{E8408C86-5368-41F2-A435-73DA55937565}" destId="{A7E234F3-1C91-46BB-8AE8-593AA658AAA7}" srcOrd="0" destOrd="0" parTransId="{FF32B918-93DC-410B-B44C-9B25F38F5564}" sibTransId="{F50EAB23-65DC-4C11-B63A-A0E53D86ED57}"/>
    <dgm:cxn modelId="{992BB57E-4421-408D-94E4-CE2E21270379}" type="presOf" srcId="{E8408C86-5368-41F2-A435-73DA55937565}" destId="{3F7588E6-0173-43AE-9C6C-165FC416F5B0}" srcOrd="0" destOrd="0" presId="urn:microsoft.com/office/officeart/2008/layout/LinedList"/>
    <dgm:cxn modelId="{345AF092-58D8-413A-91D0-C1607495D902}" type="presOf" srcId="{EB316808-D5CA-4D4E-A4F9-470F624AE231}" destId="{1DB4C6D1-570A-4D06-A014-A69FB740F276}" srcOrd="0" destOrd="0" presId="urn:microsoft.com/office/officeart/2008/layout/LinedList"/>
    <dgm:cxn modelId="{798007C0-B5A9-483A-8A76-D0214377FF35}" srcId="{E8408C86-5368-41F2-A435-73DA55937565}" destId="{2F43E0E3-D2D3-4A0D-8B14-790CF316AA7B}" srcOrd="1" destOrd="0" parTransId="{87CF456E-C439-4BE8-A335-5FDD5A8B12F1}" sibTransId="{4A3EFA2B-ED06-423D-A7F2-056A0AFF2381}"/>
    <dgm:cxn modelId="{65D644C4-BF1F-4FC1-B861-43765686AD4B}" srcId="{E8408C86-5368-41F2-A435-73DA55937565}" destId="{EB316808-D5CA-4D4E-A4F9-470F624AE231}" srcOrd="2" destOrd="0" parTransId="{64DF4F6D-9C67-4169-9360-ED0F1B1B39B7}" sibTransId="{AF3ADDB5-4E8A-46E3-8AD2-304240B7EA11}"/>
    <dgm:cxn modelId="{D9C422EB-4E47-40CC-81C3-4A88684802A3}" type="presOf" srcId="{2F43E0E3-D2D3-4A0D-8B14-790CF316AA7B}" destId="{24E79EC0-16D4-4225-B10A-103ECE3584A7}" srcOrd="0" destOrd="0" presId="urn:microsoft.com/office/officeart/2008/layout/LinedList"/>
    <dgm:cxn modelId="{AFDB3304-84AA-424A-BB18-7C9198DBB3F4}" type="presParOf" srcId="{3F7588E6-0173-43AE-9C6C-165FC416F5B0}" destId="{72A9C3AD-F110-4D35-861E-F673B951021B}" srcOrd="0" destOrd="0" presId="urn:microsoft.com/office/officeart/2008/layout/LinedList"/>
    <dgm:cxn modelId="{88A78C09-17E7-45B8-980D-9E4FD6436E0F}" type="presParOf" srcId="{3F7588E6-0173-43AE-9C6C-165FC416F5B0}" destId="{895A87DD-063A-4A53-B373-C6A566A1F23C}" srcOrd="1" destOrd="0" presId="urn:microsoft.com/office/officeart/2008/layout/LinedList"/>
    <dgm:cxn modelId="{9A9D301B-CCE7-45AD-9881-C7B7EB3DD65E}" type="presParOf" srcId="{895A87DD-063A-4A53-B373-C6A566A1F23C}" destId="{28590BBD-3E3E-4B8D-8243-93DE8FA8AEE0}" srcOrd="0" destOrd="0" presId="urn:microsoft.com/office/officeart/2008/layout/LinedList"/>
    <dgm:cxn modelId="{37327217-4AA9-4FE0-BCF4-1308226A8A20}" type="presParOf" srcId="{895A87DD-063A-4A53-B373-C6A566A1F23C}" destId="{6827593F-887C-4824-B742-782C5633C4D3}" srcOrd="1" destOrd="0" presId="urn:microsoft.com/office/officeart/2008/layout/LinedList"/>
    <dgm:cxn modelId="{46D94714-42CE-442C-9A91-C4ED28E8E9B0}" type="presParOf" srcId="{3F7588E6-0173-43AE-9C6C-165FC416F5B0}" destId="{E53E6D0B-B701-4476-B8CE-81A25CB702AB}" srcOrd="2" destOrd="0" presId="urn:microsoft.com/office/officeart/2008/layout/LinedList"/>
    <dgm:cxn modelId="{D9D16DB4-B1A6-47B7-8691-8D9B88940702}" type="presParOf" srcId="{3F7588E6-0173-43AE-9C6C-165FC416F5B0}" destId="{44AA6000-7205-4417-8473-37A4D350093E}" srcOrd="3" destOrd="0" presId="urn:microsoft.com/office/officeart/2008/layout/LinedList"/>
    <dgm:cxn modelId="{127739E7-7458-44DA-91F2-F6DC9F51A42B}" type="presParOf" srcId="{44AA6000-7205-4417-8473-37A4D350093E}" destId="{24E79EC0-16D4-4225-B10A-103ECE3584A7}" srcOrd="0" destOrd="0" presId="urn:microsoft.com/office/officeart/2008/layout/LinedList"/>
    <dgm:cxn modelId="{4044415A-EAC6-4958-86CD-70D8ABF2D0D0}" type="presParOf" srcId="{44AA6000-7205-4417-8473-37A4D350093E}" destId="{ABD56F29-091F-49CA-BC32-B788627511B3}" srcOrd="1" destOrd="0" presId="urn:microsoft.com/office/officeart/2008/layout/LinedList"/>
    <dgm:cxn modelId="{A9D041AD-4534-42D0-BEFF-94971E80445E}" type="presParOf" srcId="{3F7588E6-0173-43AE-9C6C-165FC416F5B0}" destId="{B946FEC5-EF01-4240-87DF-6186E81766BD}" srcOrd="4" destOrd="0" presId="urn:microsoft.com/office/officeart/2008/layout/LinedList"/>
    <dgm:cxn modelId="{D48B87C5-DB6C-4C29-BBA0-BE4A486EC440}" type="presParOf" srcId="{3F7588E6-0173-43AE-9C6C-165FC416F5B0}" destId="{C522D59C-0229-4219-BAAA-AA46D22BCD27}" srcOrd="5" destOrd="0" presId="urn:microsoft.com/office/officeart/2008/layout/LinedList"/>
    <dgm:cxn modelId="{63E381D0-7EBB-43E5-A114-937E82886E07}" type="presParOf" srcId="{C522D59C-0229-4219-BAAA-AA46D22BCD27}" destId="{1DB4C6D1-570A-4D06-A014-A69FB740F276}" srcOrd="0" destOrd="0" presId="urn:microsoft.com/office/officeart/2008/layout/LinedList"/>
    <dgm:cxn modelId="{2F15C9D7-B1AB-4CE2-BC97-1196D7EC7A12}" type="presParOf" srcId="{C522D59C-0229-4219-BAAA-AA46D22BCD27}" destId="{0CC57F36-B746-4DC4-BABB-EFE1D07A9B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F84C3-941F-4125-9C62-F1AC9821AEA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9219163-3C9A-4CA7-BE80-0C60611FEC77}">
      <dgm:prSet/>
      <dgm:spPr/>
      <dgm:t>
        <a:bodyPr/>
        <a:lstStyle/>
        <a:p>
          <a:r>
            <a:rPr lang="en-US"/>
            <a:t>A short list of XML usage says it all −</a:t>
          </a:r>
        </a:p>
      </dgm:t>
    </dgm:pt>
    <dgm:pt modelId="{1B417FE9-B4FE-4F19-A5E4-96849F6AA8D1}" type="parTrans" cxnId="{32BA1D41-9CC0-4622-8A6F-C4D804F12238}">
      <dgm:prSet/>
      <dgm:spPr/>
      <dgm:t>
        <a:bodyPr/>
        <a:lstStyle/>
        <a:p>
          <a:endParaRPr lang="en-US"/>
        </a:p>
      </dgm:t>
    </dgm:pt>
    <dgm:pt modelId="{01230842-4051-4DD1-B0E6-EB0CE81E0D25}" type="sibTrans" cxnId="{32BA1D41-9CC0-4622-8A6F-C4D804F12238}">
      <dgm:prSet/>
      <dgm:spPr/>
      <dgm:t>
        <a:bodyPr/>
        <a:lstStyle/>
        <a:p>
          <a:endParaRPr lang="en-US"/>
        </a:p>
      </dgm:t>
    </dgm:pt>
    <dgm:pt modelId="{DA1D2BA5-E896-4EDC-9B9C-83EC10C2CF1D}">
      <dgm:prSet/>
      <dgm:spPr/>
      <dgm:t>
        <a:bodyPr/>
        <a:lstStyle/>
        <a:p>
          <a:r>
            <a:rPr lang="en-US" dirty="0"/>
            <a:t>XML can work behind the scene to simplify the creation of HTML documents for large web sites.</a:t>
          </a:r>
        </a:p>
      </dgm:t>
    </dgm:pt>
    <dgm:pt modelId="{A7F56C56-0466-448E-9F2D-CFFEB72F9093}" type="parTrans" cxnId="{2D887E3E-3699-434E-AD99-CE750E90CED4}">
      <dgm:prSet/>
      <dgm:spPr/>
      <dgm:t>
        <a:bodyPr/>
        <a:lstStyle/>
        <a:p>
          <a:endParaRPr lang="en-US"/>
        </a:p>
      </dgm:t>
    </dgm:pt>
    <dgm:pt modelId="{9A19E22B-B51E-4699-9299-EA3590EF502F}" type="sibTrans" cxnId="{2D887E3E-3699-434E-AD99-CE750E90CED4}">
      <dgm:prSet/>
      <dgm:spPr/>
      <dgm:t>
        <a:bodyPr/>
        <a:lstStyle/>
        <a:p>
          <a:endParaRPr lang="en-US"/>
        </a:p>
      </dgm:t>
    </dgm:pt>
    <dgm:pt modelId="{DA21BA08-E807-4165-9C14-05AD4189EF8C}">
      <dgm:prSet/>
      <dgm:spPr/>
      <dgm:t>
        <a:bodyPr/>
        <a:lstStyle/>
        <a:p>
          <a:r>
            <a:rPr lang="en-US"/>
            <a:t>XML can be used to exchange the information between organizations and systems.</a:t>
          </a:r>
        </a:p>
      </dgm:t>
    </dgm:pt>
    <dgm:pt modelId="{1A3703EE-6C84-46FA-BEE9-480268E77535}" type="parTrans" cxnId="{2476C738-9B44-414D-86BF-23DF322DDECB}">
      <dgm:prSet/>
      <dgm:spPr/>
      <dgm:t>
        <a:bodyPr/>
        <a:lstStyle/>
        <a:p>
          <a:endParaRPr lang="en-US"/>
        </a:p>
      </dgm:t>
    </dgm:pt>
    <dgm:pt modelId="{373B995F-1D00-47AF-AA9F-1BCE0759C5C1}" type="sibTrans" cxnId="{2476C738-9B44-414D-86BF-23DF322DDECB}">
      <dgm:prSet/>
      <dgm:spPr/>
      <dgm:t>
        <a:bodyPr/>
        <a:lstStyle/>
        <a:p>
          <a:endParaRPr lang="en-US"/>
        </a:p>
      </dgm:t>
    </dgm:pt>
    <dgm:pt modelId="{97DE5FB4-3B29-4C2B-BF34-EFE1ABD46115}">
      <dgm:prSet/>
      <dgm:spPr/>
      <dgm:t>
        <a:bodyPr/>
        <a:lstStyle/>
        <a:p>
          <a:r>
            <a:rPr lang="en-US" dirty="0"/>
            <a:t>XML can be used for offloading and reloading of databases.</a:t>
          </a:r>
        </a:p>
      </dgm:t>
    </dgm:pt>
    <dgm:pt modelId="{EF0E8FED-B312-449A-9D62-E33893467600}" type="parTrans" cxnId="{C89534D5-2B40-46A1-B51F-4E6BA03E05AF}">
      <dgm:prSet/>
      <dgm:spPr/>
      <dgm:t>
        <a:bodyPr/>
        <a:lstStyle/>
        <a:p>
          <a:endParaRPr lang="en-US"/>
        </a:p>
      </dgm:t>
    </dgm:pt>
    <dgm:pt modelId="{5E399B42-3376-471B-8E9B-C90991C82187}" type="sibTrans" cxnId="{C89534D5-2B40-46A1-B51F-4E6BA03E05AF}">
      <dgm:prSet/>
      <dgm:spPr/>
      <dgm:t>
        <a:bodyPr/>
        <a:lstStyle/>
        <a:p>
          <a:endParaRPr lang="en-US"/>
        </a:p>
      </dgm:t>
    </dgm:pt>
    <dgm:pt modelId="{F61D83FF-95F4-443E-BA4B-5804DF69D8D1}">
      <dgm:prSet/>
      <dgm:spPr/>
      <dgm:t>
        <a:bodyPr/>
        <a:lstStyle/>
        <a:p>
          <a:r>
            <a:rPr lang="en-US" dirty="0"/>
            <a:t>XML can be used to store and arrange the data, which can customize your data handling needs.</a:t>
          </a:r>
        </a:p>
      </dgm:t>
    </dgm:pt>
    <dgm:pt modelId="{8F4782B2-BF14-4055-A0AE-7EB51B8C52C5}" type="parTrans" cxnId="{62896764-0E2F-4637-8745-F824EA5B4D11}">
      <dgm:prSet/>
      <dgm:spPr/>
      <dgm:t>
        <a:bodyPr/>
        <a:lstStyle/>
        <a:p>
          <a:endParaRPr lang="en-US"/>
        </a:p>
      </dgm:t>
    </dgm:pt>
    <dgm:pt modelId="{EC906433-4FCD-4DF3-9926-AF1424A58E6B}" type="sibTrans" cxnId="{62896764-0E2F-4637-8745-F824EA5B4D11}">
      <dgm:prSet/>
      <dgm:spPr/>
      <dgm:t>
        <a:bodyPr/>
        <a:lstStyle/>
        <a:p>
          <a:endParaRPr lang="en-US"/>
        </a:p>
      </dgm:t>
    </dgm:pt>
    <dgm:pt modelId="{2068CAE1-A4A5-4CC9-8A5B-F875A28E4881}">
      <dgm:prSet/>
      <dgm:spPr/>
      <dgm:t>
        <a:bodyPr/>
        <a:lstStyle/>
        <a:p>
          <a:r>
            <a:rPr lang="en-US"/>
            <a:t>XML can easily be merged with style sheets to create almost any desired output.</a:t>
          </a:r>
        </a:p>
      </dgm:t>
    </dgm:pt>
    <dgm:pt modelId="{881DAA5C-C162-4C09-A0BA-595D01924905}" type="parTrans" cxnId="{0376562A-E639-4424-9C99-A595DC6BD05E}">
      <dgm:prSet/>
      <dgm:spPr/>
      <dgm:t>
        <a:bodyPr/>
        <a:lstStyle/>
        <a:p>
          <a:endParaRPr lang="en-US"/>
        </a:p>
      </dgm:t>
    </dgm:pt>
    <dgm:pt modelId="{FC4FF27F-91EA-4C00-BE85-EB1A1DD268A3}" type="sibTrans" cxnId="{0376562A-E639-4424-9C99-A595DC6BD05E}">
      <dgm:prSet/>
      <dgm:spPr/>
      <dgm:t>
        <a:bodyPr/>
        <a:lstStyle/>
        <a:p>
          <a:endParaRPr lang="en-US"/>
        </a:p>
      </dgm:t>
    </dgm:pt>
    <dgm:pt modelId="{891FF84E-339D-4983-A97E-F152BC6F17C6}">
      <dgm:prSet/>
      <dgm:spPr/>
      <dgm:t>
        <a:bodyPr/>
        <a:lstStyle/>
        <a:p>
          <a:r>
            <a:rPr lang="en-US" dirty="0"/>
            <a:t>Virtually, any type of data can be expressed as an XML document.</a:t>
          </a:r>
        </a:p>
      </dgm:t>
    </dgm:pt>
    <dgm:pt modelId="{4203D3A2-EA4F-4C16-BE75-FF98603CF9D9}" type="parTrans" cxnId="{CF0C2751-A546-42B2-9198-13155B943EC0}">
      <dgm:prSet/>
      <dgm:spPr/>
      <dgm:t>
        <a:bodyPr/>
        <a:lstStyle/>
        <a:p>
          <a:endParaRPr lang="en-US"/>
        </a:p>
      </dgm:t>
    </dgm:pt>
    <dgm:pt modelId="{BA7519DF-6561-40FF-9415-FB8B2FE434B6}" type="sibTrans" cxnId="{CF0C2751-A546-42B2-9198-13155B943EC0}">
      <dgm:prSet/>
      <dgm:spPr/>
      <dgm:t>
        <a:bodyPr/>
        <a:lstStyle/>
        <a:p>
          <a:endParaRPr lang="en-US"/>
        </a:p>
      </dgm:t>
    </dgm:pt>
    <dgm:pt modelId="{C7F13922-16F1-4B40-BA49-1A9BC60A70A2}" type="pres">
      <dgm:prSet presAssocID="{60FF84C3-941F-4125-9C62-F1AC9821AEA5}" presName="vert0" presStyleCnt="0">
        <dgm:presLayoutVars>
          <dgm:dir/>
          <dgm:animOne val="branch"/>
          <dgm:animLvl val="lvl"/>
        </dgm:presLayoutVars>
      </dgm:prSet>
      <dgm:spPr/>
    </dgm:pt>
    <dgm:pt modelId="{1B324F14-7D47-4470-9749-9B6B52D1E9E4}" type="pres">
      <dgm:prSet presAssocID="{A9219163-3C9A-4CA7-BE80-0C60611FEC77}" presName="thickLine" presStyleLbl="alignNode1" presStyleIdx="0" presStyleCnt="7"/>
      <dgm:spPr/>
    </dgm:pt>
    <dgm:pt modelId="{3BA8149F-0697-47F8-8156-AD1F21096C90}" type="pres">
      <dgm:prSet presAssocID="{A9219163-3C9A-4CA7-BE80-0C60611FEC77}" presName="horz1" presStyleCnt="0"/>
      <dgm:spPr/>
    </dgm:pt>
    <dgm:pt modelId="{CEB0DC13-43B9-4E8E-BD4A-130C95191E86}" type="pres">
      <dgm:prSet presAssocID="{A9219163-3C9A-4CA7-BE80-0C60611FEC77}" presName="tx1" presStyleLbl="revTx" presStyleIdx="0" presStyleCnt="7"/>
      <dgm:spPr/>
    </dgm:pt>
    <dgm:pt modelId="{96A07234-AECC-4B9C-8E9D-330CD29D631C}" type="pres">
      <dgm:prSet presAssocID="{A9219163-3C9A-4CA7-BE80-0C60611FEC77}" presName="vert1" presStyleCnt="0"/>
      <dgm:spPr/>
    </dgm:pt>
    <dgm:pt modelId="{348500E9-7251-4341-AF71-09A7EA4B21EF}" type="pres">
      <dgm:prSet presAssocID="{DA1D2BA5-E896-4EDC-9B9C-83EC10C2CF1D}" presName="thickLine" presStyleLbl="alignNode1" presStyleIdx="1" presStyleCnt="7"/>
      <dgm:spPr/>
    </dgm:pt>
    <dgm:pt modelId="{B26BB2C2-F584-48C4-A8DC-90EB39744839}" type="pres">
      <dgm:prSet presAssocID="{DA1D2BA5-E896-4EDC-9B9C-83EC10C2CF1D}" presName="horz1" presStyleCnt="0"/>
      <dgm:spPr/>
    </dgm:pt>
    <dgm:pt modelId="{5E312C2C-82C0-4BAB-B042-180D69F9DC49}" type="pres">
      <dgm:prSet presAssocID="{DA1D2BA5-E896-4EDC-9B9C-83EC10C2CF1D}" presName="tx1" presStyleLbl="revTx" presStyleIdx="1" presStyleCnt="7"/>
      <dgm:spPr/>
    </dgm:pt>
    <dgm:pt modelId="{0F9D5864-A5D0-47EE-9F33-267AF28245B0}" type="pres">
      <dgm:prSet presAssocID="{DA1D2BA5-E896-4EDC-9B9C-83EC10C2CF1D}" presName="vert1" presStyleCnt="0"/>
      <dgm:spPr/>
    </dgm:pt>
    <dgm:pt modelId="{F253BC9D-2976-4A00-92D3-2BDDB21D3576}" type="pres">
      <dgm:prSet presAssocID="{DA21BA08-E807-4165-9C14-05AD4189EF8C}" presName="thickLine" presStyleLbl="alignNode1" presStyleIdx="2" presStyleCnt="7"/>
      <dgm:spPr/>
    </dgm:pt>
    <dgm:pt modelId="{9A29FA1F-5544-40FC-857E-590E6240BDF8}" type="pres">
      <dgm:prSet presAssocID="{DA21BA08-E807-4165-9C14-05AD4189EF8C}" presName="horz1" presStyleCnt="0"/>
      <dgm:spPr/>
    </dgm:pt>
    <dgm:pt modelId="{3B3134F8-86E7-4C80-9529-E9C8F1EC73C1}" type="pres">
      <dgm:prSet presAssocID="{DA21BA08-E807-4165-9C14-05AD4189EF8C}" presName="tx1" presStyleLbl="revTx" presStyleIdx="2" presStyleCnt="7"/>
      <dgm:spPr/>
    </dgm:pt>
    <dgm:pt modelId="{1009C8A8-9D32-45BF-BA87-3F6297E400BA}" type="pres">
      <dgm:prSet presAssocID="{DA21BA08-E807-4165-9C14-05AD4189EF8C}" presName="vert1" presStyleCnt="0"/>
      <dgm:spPr/>
    </dgm:pt>
    <dgm:pt modelId="{FCBEBF5A-1AB1-41B4-846B-CA9224609692}" type="pres">
      <dgm:prSet presAssocID="{97DE5FB4-3B29-4C2B-BF34-EFE1ABD46115}" presName="thickLine" presStyleLbl="alignNode1" presStyleIdx="3" presStyleCnt="7"/>
      <dgm:spPr/>
    </dgm:pt>
    <dgm:pt modelId="{A735E9C3-6251-495F-88B7-026A68418F3B}" type="pres">
      <dgm:prSet presAssocID="{97DE5FB4-3B29-4C2B-BF34-EFE1ABD46115}" presName="horz1" presStyleCnt="0"/>
      <dgm:spPr/>
    </dgm:pt>
    <dgm:pt modelId="{B946CF50-D623-4AF1-9464-BEBBD0BAA81C}" type="pres">
      <dgm:prSet presAssocID="{97DE5FB4-3B29-4C2B-BF34-EFE1ABD46115}" presName="tx1" presStyleLbl="revTx" presStyleIdx="3" presStyleCnt="7"/>
      <dgm:spPr/>
    </dgm:pt>
    <dgm:pt modelId="{1DC2A310-1430-4819-9B9F-3D27ECBC2E70}" type="pres">
      <dgm:prSet presAssocID="{97DE5FB4-3B29-4C2B-BF34-EFE1ABD46115}" presName="vert1" presStyleCnt="0"/>
      <dgm:spPr/>
    </dgm:pt>
    <dgm:pt modelId="{5B3C8468-E740-4A41-A171-76F9764FB55F}" type="pres">
      <dgm:prSet presAssocID="{F61D83FF-95F4-443E-BA4B-5804DF69D8D1}" presName="thickLine" presStyleLbl="alignNode1" presStyleIdx="4" presStyleCnt="7"/>
      <dgm:spPr/>
    </dgm:pt>
    <dgm:pt modelId="{083E4641-BBB4-4AAB-9599-F571D7582D0A}" type="pres">
      <dgm:prSet presAssocID="{F61D83FF-95F4-443E-BA4B-5804DF69D8D1}" presName="horz1" presStyleCnt="0"/>
      <dgm:spPr/>
    </dgm:pt>
    <dgm:pt modelId="{F925B1C2-34F9-47E1-9B96-9D5FB1F60A46}" type="pres">
      <dgm:prSet presAssocID="{F61D83FF-95F4-443E-BA4B-5804DF69D8D1}" presName="tx1" presStyleLbl="revTx" presStyleIdx="4" presStyleCnt="7"/>
      <dgm:spPr/>
    </dgm:pt>
    <dgm:pt modelId="{929DE0EC-1521-4030-AA05-C8213B3F45C1}" type="pres">
      <dgm:prSet presAssocID="{F61D83FF-95F4-443E-BA4B-5804DF69D8D1}" presName="vert1" presStyleCnt="0"/>
      <dgm:spPr/>
    </dgm:pt>
    <dgm:pt modelId="{60B372C3-6277-4438-914F-C42FA2F0DE66}" type="pres">
      <dgm:prSet presAssocID="{2068CAE1-A4A5-4CC9-8A5B-F875A28E4881}" presName="thickLine" presStyleLbl="alignNode1" presStyleIdx="5" presStyleCnt="7"/>
      <dgm:spPr/>
    </dgm:pt>
    <dgm:pt modelId="{CB170E5B-7887-43C7-A7B8-B2B738CC5948}" type="pres">
      <dgm:prSet presAssocID="{2068CAE1-A4A5-4CC9-8A5B-F875A28E4881}" presName="horz1" presStyleCnt="0"/>
      <dgm:spPr/>
    </dgm:pt>
    <dgm:pt modelId="{847F6556-F5A4-4A3E-890A-2488C74989B2}" type="pres">
      <dgm:prSet presAssocID="{2068CAE1-A4A5-4CC9-8A5B-F875A28E4881}" presName="tx1" presStyleLbl="revTx" presStyleIdx="5" presStyleCnt="7"/>
      <dgm:spPr/>
    </dgm:pt>
    <dgm:pt modelId="{27C5DBC2-CBFC-4332-8ECF-F02D2B961A0F}" type="pres">
      <dgm:prSet presAssocID="{2068CAE1-A4A5-4CC9-8A5B-F875A28E4881}" presName="vert1" presStyleCnt="0"/>
      <dgm:spPr/>
    </dgm:pt>
    <dgm:pt modelId="{3D7A82FC-8A53-4CC8-BAAF-CF5BEB54E952}" type="pres">
      <dgm:prSet presAssocID="{891FF84E-339D-4983-A97E-F152BC6F17C6}" presName="thickLine" presStyleLbl="alignNode1" presStyleIdx="6" presStyleCnt="7"/>
      <dgm:spPr/>
    </dgm:pt>
    <dgm:pt modelId="{74E95E82-141E-4309-90B1-E1E83E21E23A}" type="pres">
      <dgm:prSet presAssocID="{891FF84E-339D-4983-A97E-F152BC6F17C6}" presName="horz1" presStyleCnt="0"/>
      <dgm:spPr/>
    </dgm:pt>
    <dgm:pt modelId="{F2A5CD4D-75B8-41F9-8B28-FDC1D257910F}" type="pres">
      <dgm:prSet presAssocID="{891FF84E-339D-4983-A97E-F152BC6F17C6}" presName="tx1" presStyleLbl="revTx" presStyleIdx="6" presStyleCnt="7"/>
      <dgm:spPr/>
    </dgm:pt>
    <dgm:pt modelId="{98F4E158-A437-41DA-9DA6-38AA1C1C331F}" type="pres">
      <dgm:prSet presAssocID="{891FF84E-339D-4983-A97E-F152BC6F17C6}" presName="vert1" presStyleCnt="0"/>
      <dgm:spPr/>
    </dgm:pt>
  </dgm:ptLst>
  <dgm:cxnLst>
    <dgm:cxn modelId="{0376562A-E639-4424-9C99-A595DC6BD05E}" srcId="{60FF84C3-941F-4125-9C62-F1AC9821AEA5}" destId="{2068CAE1-A4A5-4CC9-8A5B-F875A28E4881}" srcOrd="5" destOrd="0" parTransId="{881DAA5C-C162-4C09-A0BA-595D01924905}" sibTransId="{FC4FF27F-91EA-4C00-BE85-EB1A1DD268A3}"/>
    <dgm:cxn modelId="{2476C738-9B44-414D-86BF-23DF322DDECB}" srcId="{60FF84C3-941F-4125-9C62-F1AC9821AEA5}" destId="{DA21BA08-E807-4165-9C14-05AD4189EF8C}" srcOrd="2" destOrd="0" parTransId="{1A3703EE-6C84-46FA-BEE9-480268E77535}" sibTransId="{373B995F-1D00-47AF-AA9F-1BCE0759C5C1}"/>
    <dgm:cxn modelId="{2D887E3E-3699-434E-AD99-CE750E90CED4}" srcId="{60FF84C3-941F-4125-9C62-F1AC9821AEA5}" destId="{DA1D2BA5-E896-4EDC-9B9C-83EC10C2CF1D}" srcOrd="1" destOrd="0" parTransId="{A7F56C56-0466-448E-9F2D-CFFEB72F9093}" sibTransId="{9A19E22B-B51E-4699-9299-EA3590EF502F}"/>
    <dgm:cxn modelId="{2067F75D-7030-4373-9867-512DD69A45FB}" type="presOf" srcId="{DA21BA08-E807-4165-9C14-05AD4189EF8C}" destId="{3B3134F8-86E7-4C80-9529-E9C8F1EC73C1}" srcOrd="0" destOrd="0" presId="urn:microsoft.com/office/officeart/2008/layout/LinedList"/>
    <dgm:cxn modelId="{32BA1D41-9CC0-4622-8A6F-C4D804F12238}" srcId="{60FF84C3-941F-4125-9C62-F1AC9821AEA5}" destId="{A9219163-3C9A-4CA7-BE80-0C60611FEC77}" srcOrd="0" destOrd="0" parTransId="{1B417FE9-B4FE-4F19-A5E4-96849F6AA8D1}" sibTransId="{01230842-4051-4DD1-B0E6-EB0CE81E0D25}"/>
    <dgm:cxn modelId="{13835262-07CA-48F7-AD97-80C4A9CCF9C9}" type="presOf" srcId="{2068CAE1-A4A5-4CC9-8A5B-F875A28E4881}" destId="{847F6556-F5A4-4A3E-890A-2488C74989B2}" srcOrd="0" destOrd="0" presId="urn:microsoft.com/office/officeart/2008/layout/LinedList"/>
    <dgm:cxn modelId="{62896764-0E2F-4637-8745-F824EA5B4D11}" srcId="{60FF84C3-941F-4125-9C62-F1AC9821AEA5}" destId="{F61D83FF-95F4-443E-BA4B-5804DF69D8D1}" srcOrd="4" destOrd="0" parTransId="{8F4782B2-BF14-4055-A0AE-7EB51B8C52C5}" sibTransId="{EC906433-4FCD-4DF3-9926-AF1424A58E6B}"/>
    <dgm:cxn modelId="{84282D6F-E146-4A9F-90F6-5315B9CF34D7}" type="presOf" srcId="{60FF84C3-941F-4125-9C62-F1AC9821AEA5}" destId="{C7F13922-16F1-4B40-BA49-1A9BC60A70A2}" srcOrd="0" destOrd="0" presId="urn:microsoft.com/office/officeart/2008/layout/LinedList"/>
    <dgm:cxn modelId="{31870351-EDB3-4AAF-B5C1-5FC7D67B58B4}" type="presOf" srcId="{DA1D2BA5-E896-4EDC-9B9C-83EC10C2CF1D}" destId="{5E312C2C-82C0-4BAB-B042-180D69F9DC49}" srcOrd="0" destOrd="0" presId="urn:microsoft.com/office/officeart/2008/layout/LinedList"/>
    <dgm:cxn modelId="{CF0C2751-A546-42B2-9198-13155B943EC0}" srcId="{60FF84C3-941F-4125-9C62-F1AC9821AEA5}" destId="{891FF84E-339D-4983-A97E-F152BC6F17C6}" srcOrd="6" destOrd="0" parTransId="{4203D3A2-EA4F-4C16-BE75-FF98603CF9D9}" sibTransId="{BA7519DF-6561-40FF-9415-FB8B2FE434B6}"/>
    <dgm:cxn modelId="{4E137379-9F35-4486-B36A-118968E3144F}" type="presOf" srcId="{A9219163-3C9A-4CA7-BE80-0C60611FEC77}" destId="{CEB0DC13-43B9-4E8E-BD4A-130C95191E86}" srcOrd="0" destOrd="0" presId="urn:microsoft.com/office/officeart/2008/layout/LinedList"/>
    <dgm:cxn modelId="{54B4D88F-1E57-4E64-AC32-145DA8F3C4A8}" type="presOf" srcId="{97DE5FB4-3B29-4C2B-BF34-EFE1ABD46115}" destId="{B946CF50-D623-4AF1-9464-BEBBD0BAA81C}" srcOrd="0" destOrd="0" presId="urn:microsoft.com/office/officeart/2008/layout/LinedList"/>
    <dgm:cxn modelId="{2A889B94-DED6-4B16-BAD3-743852A54A11}" type="presOf" srcId="{891FF84E-339D-4983-A97E-F152BC6F17C6}" destId="{F2A5CD4D-75B8-41F9-8B28-FDC1D257910F}" srcOrd="0" destOrd="0" presId="urn:microsoft.com/office/officeart/2008/layout/LinedList"/>
    <dgm:cxn modelId="{BD17EDB0-C6FA-4854-82FA-BBD456673522}" type="presOf" srcId="{F61D83FF-95F4-443E-BA4B-5804DF69D8D1}" destId="{F925B1C2-34F9-47E1-9B96-9D5FB1F60A46}" srcOrd="0" destOrd="0" presId="urn:microsoft.com/office/officeart/2008/layout/LinedList"/>
    <dgm:cxn modelId="{C89534D5-2B40-46A1-B51F-4E6BA03E05AF}" srcId="{60FF84C3-941F-4125-9C62-F1AC9821AEA5}" destId="{97DE5FB4-3B29-4C2B-BF34-EFE1ABD46115}" srcOrd="3" destOrd="0" parTransId="{EF0E8FED-B312-449A-9D62-E33893467600}" sibTransId="{5E399B42-3376-471B-8E9B-C90991C82187}"/>
    <dgm:cxn modelId="{67F63AEA-7CF1-4697-8149-3BC19E7C8212}" type="presParOf" srcId="{C7F13922-16F1-4B40-BA49-1A9BC60A70A2}" destId="{1B324F14-7D47-4470-9749-9B6B52D1E9E4}" srcOrd="0" destOrd="0" presId="urn:microsoft.com/office/officeart/2008/layout/LinedList"/>
    <dgm:cxn modelId="{2584F528-9EC7-4F8C-9230-7CB33E7533CD}" type="presParOf" srcId="{C7F13922-16F1-4B40-BA49-1A9BC60A70A2}" destId="{3BA8149F-0697-47F8-8156-AD1F21096C90}" srcOrd="1" destOrd="0" presId="urn:microsoft.com/office/officeart/2008/layout/LinedList"/>
    <dgm:cxn modelId="{40C7F75E-91ED-4378-8F26-D12A8BEF5D20}" type="presParOf" srcId="{3BA8149F-0697-47F8-8156-AD1F21096C90}" destId="{CEB0DC13-43B9-4E8E-BD4A-130C95191E86}" srcOrd="0" destOrd="0" presId="urn:microsoft.com/office/officeart/2008/layout/LinedList"/>
    <dgm:cxn modelId="{2AB13AFB-B752-4123-A89E-0FAD5D4CC6AB}" type="presParOf" srcId="{3BA8149F-0697-47F8-8156-AD1F21096C90}" destId="{96A07234-AECC-4B9C-8E9D-330CD29D631C}" srcOrd="1" destOrd="0" presId="urn:microsoft.com/office/officeart/2008/layout/LinedList"/>
    <dgm:cxn modelId="{1EF9DBD2-DA43-4777-BF6D-7781C3848D2B}" type="presParOf" srcId="{C7F13922-16F1-4B40-BA49-1A9BC60A70A2}" destId="{348500E9-7251-4341-AF71-09A7EA4B21EF}" srcOrd="2" destOrd="0" presId="urn:microsoft.com/office/officeart/2008/layout/LinedList"/>
    <dgm:cxn modelId="{9A3348D2-76B6-4328-8B73-709C1DC669D1}" type="presParOf" srcId="{C7F13922-16F1-4B40-BA49-1A9BC60A70A2}" destId="{B26BB2C2-F584-48C4-A8DC-90EB39744839}" srcOrd="3" destOrd="0" presId="urn:microsoft.com/office/officeart/2008/layout/LinedList"/>
    <dgm:cxn modelId="{5CA5E2F6-2BF7-4831-A526-0639C9C058E7}" type="presParOf" srcId="{B26BB2C2-F584-48C4-A8DC-90EB39744839}" destId="{5E312C2C-82C0-4BAB-B042-180D69F9DC49}" srcOrd="0" destOrd="0" presId="urn:microsoft.com/office/officeart/2008/layout/LinedList"/>
    <dgm:cxn modelId="{356ADD14-7A26-43B3-8552-B35D57F75E30}" type="presParOf" srcId="{B26BB2C2-F584-48C4-A8DC-90EB39744839}" destId="{0F9D5864-A5D0-47EE-9F33-267AF28245B0}" srcOrd="1" destOrd="0" presId="urn:microsoft.com/office/officeart/2008/layout/LinedList"/>
    <dgm:cxn modelId="{1D9F6057-93C0-473E-9CD3-607B9F222584}" type="presParOf" srcId="{C7F13922-16F1-4B40-BA49-1A9BC60A70A2}" destId="{F253BC9D-2976-4A00-92D3-2BDDB21D3576}" srcOrd="4" destOrd="0" presId="urn:microsoft.com/office/officeart/2008/layout/LinedList"/>
    <dgm:cxn modelId="{AE7A5DF9-C80D-4D24-B97E-8841A7E61C0C}" type="presParOf" srcId="{C7F13922-16F1-4B40-BA49-1A9BC60A70A2}" destId="{9A29FA1F-5544-40FC-857E-590E6240BDF8}" srcOrd="5" destOrd="0" presId="urn:microsoft.com/office/officeart/2008/layout/LinedList"/>
    <dgm:cxn modelId="{F4299D22-C8F6-49D7-8F46-93CCBFEFEA33}" type="presParOf" srcId="{9A29FA1F-5544-40FC-857E-590E6240BDF8}" destId="{3B3134F8-86E7-4C80-9529-E9C8F1EC73C1}" srcOrd="0" destOrd="0" presId="urn:microsoft.com/office/officeart/2008/layout/LinedList"/>
    <dgm:cxn modelId="{DA3D73A9-CD12-414F-949D-300DAFFA5C6C}" type="presParOf" srcId="{9A29FA1F-5544-40FC-857E-590E6240BDF8}" destId="{1009C8A8-9D32-45BF-BA87-3F6297E400BA}" srcOrd="1" destOrd="0" presId="urn:microsoft.com/office/officeart/2008/layout/LinedList"/>
    <dgm:cxn modelId="{F185C45C-5807-4DFB-A4BA-76C962E50280}" type="presParOf" srcId="{C7F13922-16F1-4B40-BA49-1A9BC60A70A2}" destId="{FCBEBF5A-1AB1-41B4-846B-CA9224609692}" srcOrd="6" destOrd="0" presId="urn:microsoft.com/office/officeart/2008/layout/LinedList"/>
    <dgm:cxn modelId="{2FBF0DE7-752B-46E1-943A-55A416CB8447}" type="presParOf" srcId="{C7F13922-16F1-4B40-BA49-1A9BC60A70A2}" destId="{A735E9C3-6251-495F-88B7-026A68418F3B}" srcOrd="7" destOrd="0" presId="urn:microsoft.com/office/officeart/2008/layout/LinedList"/>
    <dgm:cxn modelId="{E06DEE7F-1D70-43B3-B8F6-71BB922D461F}" type="presParOf" srcId="{A735E9C3-6251-495F-88B7-026A68418F3B}" destId="{B946CF50-D623-4AF1-9464-BEBBD0BAA81C}" srcOrd="0" destOrd="0" presId="urn:microsoft.com/office/officeart/2008/layout/LinedList"/>
    <dgm:cxn modelId="{EB17806C-649E-4AB1-8815-1BC17D73760E}" type="presParOf" srcId="{A735E9C3-6251-495F-88B7-026A68418F3B}" destId="{1DC2A310-1430-4819-9B9F-3D27ECBC2E70}" srcOrd="1" destOrd="0" presId="urn:microsoft.com/office/officeart/2008/layout/LinedList"/>
    <dgm:cxn modelId="{41891CA2-0485-4A06-822F-E5758464A42E}" type="presParOf" srcId="{C7F13922-16F1-4B40-BA49-1A9BC60A70A2}" destId="{5B3C8468-E740-4A41-A171-76F9764FB55F}" srcOrd="8" destOrd="0" presId="urn:microsoft.com/office/officeart/2008/layout/LinedList"/>
    <dgm:cxn modelId="{D5D77308-BBE1-4B9B-B42B-934FFB35CD55}" type="presParOf" srcId="{C7F13922-16F1-4B40-BA49-1A9BC60A70A2}" destId="{083E4641-BBB4-4AAB-9599-F571D7582D0A}" srcOrd="9" destOrd="0" presId="urn:microsoft.com/office/officeart/2008/layout/LinedList"/>
    <dgm:cxn modelId="{92FEEBAF-6DEB-4241-964C-D5523F5D5E24}" type="presParOf" srcId="{083E4641-BBB4-4AAB-9599-F571D7582D0A}" destId="{F925B1C2-34F9-47E1-9B96-9D5FB1F60A46}" srcOrd="0" destOrd="0" presId="urn:microsoft.com/office/officeart/2008/layout/LinedList"/>
    <dgm:cxn modelId="{D792CD7B-CF63-4068-9645-5705F4A45F43}" type="presParOf" srcId="{083E4641-BBB4-4AAB-9599-F571D7582D0A}" destId="{929DE0EC-1521-4030-AA05-C8213B3F45C1}" srcOrd="1" destOrd="0" presId="urn:microsoft.com/office/officeart/2008/layout/LinedList"/>
    <dgm:cxn modelId="{1151EF27-5010-4D34-85E2-C58FAA8B8E00}" type="presParOf" srcId="{C7F13922-16F1-4B40-BA49-1A9BC60A70A2}" destId="{60B372C3-6277-4438-914F-C42FA2F0DE66}" srcOrd="10" destOrd="0" presId="urn:microsoft.com/office/officeart/2008/layout/LinedList"/>
    <dgm:cxn modelId="{64CCB16D-0B04-45D8-94B2-DF0CE81C4A86}" type="presParOf" srcId="{C7F13922-16F1-4B40-BA49-1A9BC60A70A2}" destId="{CB170E5B-7887-43C7-A7B8-B2B738CC5948}" srcOrd="11" destOrd="0" presId="urn:microsoft.com/office/officeart/2008/layout/LinedList"/>
    <dgm:cxn modelId="{77A39511-B4A3-4D3C-AD7A-3A614512B48E}" type="presParOf" srcId="{CB170E5B-7887-43C7-A7B8-B2B738CC5948}" destId="{847F6556-F5A4-4A3E-890A-2488C74989B2}" srcOrd="0" destOrd="0" presId="urn:microsoft.com/office/officeart/2008/layout/LinedList"/>
    <dgm:cxn modelId="{24FE8859-39AE-4168-A7D2-999E20390CB9}" type="presParOf" srcId="{CB170E5B-7887-43C7-A7B8-B2B738CC5948}" destId="{27C5DBC2-CBFC-4332-8ECF-F02D2B961A0F}" srcOrd="1" destOrd="0" presId="urn:microsoft.com/office/officeart/2008/layout/LinedList"/>
    <dgm:cxn modelId="{A62E4316-D4AA-4529-AAA5-157AED9626E1}" type="presParOf" srcId="{C7F13922-16F1-4B40-BA49-1A9BC60A70A2}" destId="{3D7A82FC-8A53-4CC8-BAAF-CF5BEB54E952}" srcOrd="12" destOrd="0" presId="urn:microsoft.com/office/officeart/2008/layout/LinedList"/>
    <dgm:cxn modelId="{D311AD17-492E-459A-94C9-C599C5EC15CA}" type="presParOf" srcId="{C7F13922-16F1-4B40-BA49-1A9BC60A70A2}" destId="{74E95E82-141E-4309-90B1-E1E83E21E23A}" srcOrd="13" destOrd="0" presId="urn:microsoft.com/office/officeart/2008/layout/LinedList"/>
    <dgm:cxn modelId="{55CABE9E-071F-4DF6-8E18-875C8DB16D95}" type="presParOf" srcId="{74E95E82-141E-4309-90B1-E1E83E21E23A}" destId="{F2A5CD4D-75B8-41F9-8B28-FDC1D257910F}" srcOrd="0" destOrd="0" presId="urn:microsoft.com/office/officeart/2008/layout/LinedList"/>
    <dgm:cxn modelId="{5B1B73F4-AC26-4BE2-AC14-641E674177B7}" type="presParOf" srcId="{74E95E82-141E-4309-90B1-E1E83E21E23A}" destId="{98F4E158-A437-41DA-9DA6-38AA1C1C33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EFA680-DA05-4C95-B0CA-2F46BBF045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2A7C4D-0131-4B61-9C31-941F9CDE16AF}">
      <dgm:prSet/>
      <dgm:spPr/>
      <dgm:t>
        <a:bodyPr/>
        <a:lstStyle/>
        <a:p>
          <a:r>
            <a:rPr lang="en-US" dirty="0"/>
            <a:t>&lt;musician&gt; Our musicians&lt;/musician&gt;</a:t>
          </a:r>
        </a:p>
      </dgm:t>
    </dgm:pt>
    <dgm:pt modelId="{3514CB66-4A1E-4321-90E8-3CC5BF9CD191}" type="parTrans" cxnId="{E4BF339A-8619-4BF6-AD6B-01DA106FC68A}">
      <dgm:prSet/>
      <dgm:spPr/>
      <dgm:t>
        <a:bodyPr/>
        <a:lstStyle/>
        <a:p>
          <a:endParaRPr lang="en-US"/>
        </a:p>
      </dgm:t>
    </dgm:pt>
    <dgm:pt modelId="{5A3A02E9-E53E-4772-A2BF-D4874DEDDBAB}" type="sibTrans" cxnId="{E4BF339A-8619-4BF6-AD6B-01DA106FC68A}">
      <dgm:prSet/>
      <dgm:spPr/>
      <dgm:t>
        <a:bodyPr/>
        <a:lstStyle/>
        <a:p>
          <a:endParaRPr lang="en-US"/>
        </a:p>
      </dgm:t>
    </dgm:pt>
    <dgm:pt modelId="{9B49CA1C-CC9B-415D-BB09-86A8CC2BDA39}">
      <dgm:prSet/>
      <dgm:spPr/>
      <dgm:t>
        <a:bodyPr/>
        <a:lstStyle/>
        <a:p>
          <a:r>
            <a:rPr lang="en-US"/>
            <a:t>What is going between tags is content</a:t>
          </a:r>
        </a:p>
      </dgm:t>
    </dgm:pt>
    <dgm:pt modelId="{6AFDE51D-4041-4323-960A-35F4D737B198}" type="parTrans" cxnId="{43DFAAB9-CDE9-4CBB-B07F-D89B8732EB92}">
      <dgm:prSet/>
      <dgm:spPr/>
      <dgm:t>
        <a:bodyPr/>
        <a:lstStyle/>
        <a:p>
          <a:endParaRPr lang="en-US"/>
        </a:p>
      </dgm:t>
    </dgm:pt>
    <dgm:pt modelId="{D9FE7D64-1E4B-4BD3-8C50-B8444CC8BD43}" type="sibTrans" cxnId="{43DFAAB9-CDE9-4CBB-B07F-D89B8732EB92}">
      <dgm:prSet/>
      <dgm:spPr/>
      <dgm:t>
        <a:bodyPr/>
        <a:lstStyle/>
        <a:p>
          <a:endParaRPr lang="en-US"/>
        </a:p>
      </dgm:t>
    </dgm:pt>
    <dgm:pt modelId="{9F6BB328-E4BD-423D-9FA9-1D47C9F25FC3}">
      <dgm:prSet/>
      <dgm:spPr/>
      <dgm:t>
        <a:bodyPr/>
        <a:lstStyle/>
        <a:p>
          <a:r>
            <a:rPr lang="en-US"/>
            <a:t>example</a:t>
          </a:r>
        </a:p>
      </dgm:t>
    </dgm:pt>
    <dgm:pt modelId="{908FA866-6B9F-43C6-A41A-4A8E42F5CC85}" type="parTrans" cxnId="{314C2CC3-3D8A-41B2-860B-D34AB8F15D7A}">
      <dgm:prSet/>
      <dgm:spPr/>
      <dgm:t>
        <a:bodyPr/>
        <a:lstStyle/>
        <a:p>
          <a:endParaRPr lang="en-US"/>
        </a:p>
      </dgm:t>
    </dgm:pt>
    <dgm:pt modelId="{B67EDDAA-93BC-407B-976B-436817A168F4}" type="sibTrans" cxnId="{314C2CC3-3D8A-41B2-860B-D34AB8F15D7A}">
      <dgm:prSet/>
      <dgm:spPr/>
      <dgm:t>
        <a:bodyPr/>
        <a:lstStyle/>
        <a:p>
          <a:endParaRPr lang="en-US"/>
        </a:p>
      </dgm:t>
    </dgm:pt>
    <dgm:pt modelId="{2B1355BC-780D-4FC9-BD14-364C5DDB5E72}">
      <dgm:prSet/>
      <dgm:spPr/>
      <dgm:t>
        <a:bodyPr/>
        <a:lstStyle/>
        <a:p>
          <a:r>
            <a:rPr lang="en-US" dirty="0"/>
            <a:t>&lt;</a:t>
          </a:r>
          <a:r>
            <a:rPr lang="en-US" dirty="0" err="1"/>
            <a:t>tafe</a:t>
          </a:r>
          <a:r>
            <a:rPr lang="en-US" dirty="0"/>
            <a:t>&gt;Thornlie&lt;/</a:t>
          </a:r>
          <a:r>
            <a:rPr lang="en-US" dirty="0" err="1"/>
            <a:t>tafe</a:t>
          </a:r>
          <a:r>
            <a:rPr lang="en-US" dirty="0"/>
            <a:t>&gt;</a:t>
          </a:r>
        </a:p>
      </dgm:t>
    </dgm:pt>
    <dgm:pt modelId="{3F33FBA4-01FB-40B6-B2EE-1E3E18C6F9BA}" type="parTrans" cxnId="{5477DEA0-D7B5-4AF6-8F4F-EF2840036403}">
      <dgm:prSet/>
      <dgm:spPr/>
      <dgm:t>
        <a:bodyPr/>
        <a:lstStyle/>
        <a:p>
          <a:endParaRPr lang="en-US"/>
        </a:p>
      </dgm:t>
    </dgm:pt>
    <dgm:pt modelId="{5568F130-645A-4954-815C-68773DF688AF}" type="sibTrans" cxnId="{5477DEA0-D7B5-4AF6-8F4F-EF2840036403}">
      <dgm:prSet/>
      <dgm:spPr/>
      <dgm:t>
        <a:bodyPr/>
        <a:lstStyle/>
        <a:p>
          <a:endParaRPr lang="en-US"/>
        </a:p>
      </dgm:t>
    </dgm:pt>
    <dgm:pt modelId="{659E316F-67D4-43E8-A5B8-D0CBF3E6D6DA}">
      <dgm:prSet/>
      <dgm:spPr/>
      <dgm:t>
        <a:bodyPr/>
        <a:lstStyle/>
        <a:p>
          <a:r>
            <a:rPr lang="en-US" dirty="0"/>
            <a:t>&lt;classroom&gt;8G25&lt;/classroom&gt;</a:t>
          </a:r>
        </a:p>
      </dgm:t>
    </dgm:pt>
    <dgm:pt modelId="{5C2E4E0E-0483-4986-8D79-066DDB8E1263}" type="parTrans" cxnId="{857CACD3-BD94-4EC5-B0EF-E360BDECAD78}">
      <dgm:prSet/>
      <dgm:spPr/>
      <dgm:t>
        <a:bodyPr/>
        <a:lstStyle/>
        <a:p>
          <a:endParaRPr lang="en-US"/>
        </a:p>
      </dgm:t>
    </dgm:pt>
    <dgm:pt modelId="{AB9D056C-B94B-44E3-ABAE-F3888A5ED3C8}" type="sibTrans" cxnId="{857CACD3-BD94-4EC5-B0EF-E360BDECAD78}">
      <dgm:prSet/>
      <dgm:spPr/>
      <dgm:t>
        <a:bodyPr/>
        <a:lstStyle/>
        <a:p>
          <a:endParaRPr lang="en-US"/>
        </a:p>
      </dgm:t>
    </dgm:pt>
    <dgm:pt modelId="{7B06789A-7FFF-4137-A129-390C2417260B}">
      <dgm:prSet/>
      <dgm:spPr/>
      <dgm:t>
        <a:bodyPr/>
        <a:lstStyle/>
        <a:p>
          <a:r>
            <a:rPr lang="en-US" dirty="0"/>
            <a:t>&lt;enabled&gt;true&lt;/enabled&gt;</a:t>
          </a:r>
        </a:p>
      </dgm:t>
    </dgm:pt>
    <dgm:pt modelId="{22814DAF-E79E-4432-8D36-74F973E0C7B7}" type="parTrans" cxnId="{8B74A4A5-44C4-4809-806A-48211A282F7E}">
      <dgm:prSet/>
      <dgm:spPr/>
      <dgm:t>
        <a:bodyPr/>
        <a:lstStyle/>
        <a:p>
          <a:endParaRPr lang="en-US"/>
        </a:p>
      </dgm:t>
    </dgm:pt>
    <dgm:pt modelId="{99F2990A-303B-4C27-A6C5-3033E1F2BFBD}" type="sibTrans" cxnId="{8B74A4A5-44C4-4809-806A-48211A282F7E}">
      <dgm:prSet/>
      <dgm:spPr/>
      <dgm:t>
        <a:bodyPr/>
        <a:lstStyle/>
        <a:p>
          <a:endParaRPr lang="en-US"/>
        </a:p>
      </dgm:t>
    </dgm:pt>
    <dgm:pt modelId="{10EB0A6B-63D9-4FD8-8DD1-8992B952B3E6}" type="pres">
      <dgm:prSet presAssocID="{D4EFA680-DA05-4C95-B0CA-2F46BBF045BA}" presName="root" presStyleCnt="0">
        <dgm:presLayoutVars>
          <dgm:dir/>
          <dgm:resizeHandles val="exact"/>
        </dgm:presLayoutVars>
      </dgm:prSet>
      <dgm:spPr/>
    </dgm:pt>
    <dgm:pt modelId="{DAE30728-98D5-48D5-970B-FBFD89C62D69}" type="pres">
      <dgm:prSet presAssocID="{032A7C4D-0131-4B61-9C31-941F9CDE16AF}" presName="compNode" presStyleCnt="0"/>
      <dgm:spPr/>
    </dgm:pt>
    <dgm:pt modelId="{4C0D98DE-6D3B-4A84-B81A-67E623D7F44A}" type="pres">
      <dgm:prSet presAssocID="{032A7C4D-0131-4B61-9C31-941F9CDE16AF}" presName="bgRect" presStyleLbl="bgShp" presStyleIdx="0" presStyleCnt="6"/>
      <dgm:spPr/>
    </dgm:pt>
    <dgm:pt modelId="{3F072A25-0803-4267-9143-E8E4D05E61B4}" type="pres">
      <dgm:prSet presAssocID="{032A7C4D-0131-4B61-9C31-941F9CDE16A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Guitar"/>
        </a:ext>
      </dgm:extLst>
    </dgm:pt>
    <dgm:pt modelId="{82E345EB-5497-4F71-B110-FD8B6ACF23FC}" type="pres">
      <dgm:prSet presAssocID="{032A7C4D-0131-4B61-9C31-941F9CDE16AF}" presName="spaceRect" presStyleCnt="0"/>
      <dgm:spPr/>
    </dgm:pt>
    <dgm:pt modelId="{1A7DFFF6-37B4-4A98-92D3-52091070AC76}" type="pres">
      <dgm:prSet presAssocID="{032A7C4D-0131-4B61-9C31-941F9CDE16AF}" presName="parTx" presStyleLbl="revTx" presStyleIdx="0" presStyleCnt="6">
        <dgm:presLayoutVars>
          <dgm:chMax val="0"/>
          <dgm:chPref val="0"/>
        </dgm:presLayoutVars>
      </dgm:prSet>
      <dgm:spPr/>
    </dgm:pt>
    <dgm:pt modelId="{F66D0D6A-21C3-409E-AAAE-90748B638092}" type="pres">
      <dgm:prSet presAssocID="{5A3A02E9-E53E-4772-A2BF-D4874DEDDBAB}" presName="sibTrans" presStyleCnt="0"/>
      <dgm:spPr/>
    </dgm:pt>
    <dgm:pt modelId="{553FFBA3-53A8-44D7-8BB6-62307AE137E4}" type="pres">
      <dgm:prSet presAssocID="{9B49CA1C-CC9B-415D-BB09-86A8CC2BDA39}" presName="compNode" presStyleCnt="0"/>
      <dgm:spPr/>
    </dgm:pt>
    <dgm:pt modelId="{C9751465-A9AD-4945-8665-8A6B807EA022}" type="pres">
      <dgm:prSet presAssocID="{9B49CA1C-CC9B-415D-BB09-86A8CC2BDA39}" presName="bgRect" presStyleLbl="bgShp" presStyleIdx="1" presStyleCnt="6"/>
      <dgm:spPr/>
    </dgm:pt>
    <dgm:pt modelId="{A9BFECA5-EDA6-4054-8450-16EADCC0B810}" type="pres">
      <dgm:prSet presAssocID="{9B49CA1C-CC9B-415D-BB09-86A8CC2BDA3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2E94B0B0-F9FB-4CEA-AE45-6919D02618DA}" type="pres">
      <dgm:prSet presAssocID="{9B49CA1C-CC9B-415D-BB09-86A8CC2BDA39}" presName="spaceRect" presStyleCnt="0"/>
      <dgm:spPr/>
    </dgm:pt>
    <dgm:pt modelId="{6A13629A-65A7-4016-8907-9DC5AE00D8FE}" type="pres">
      <dgm:prSet presAssocID="{9B49CA1C-CC9B-415D-BB09-86A8CC2BDA39}" presName="parTx" presStyleLbl="revTx" presStyleIdx="1" presStyleCnt="6">
        <dgm:presLayoutVars>
          <dgm:chMax val="0"/>
          <dgm:chPref val="0"/>
        </dgm:presLayoutVars>
      </dgm:prSet>
      <dgm:spPr/>
    </dgm:pt>
    <dgm:pt modelId="{332BA86B-B9EF-4D50-A708-EA337D0CE633}" type="pres">
      <dgm:prSet presAssocID="{D9FE7D64-1E4B-4BD3-8C50-B8444CC8BD43}" presName="sibTrans" presStyleCnt="0"/>
      <dgm:spPr/>
    </dgm:pt>
    <dgm:pt modelId="{D66E0333-9931-405F-9DEE-5150115FE769}" type="pres">
      <dgm:prSet presAssocID="{9F6BB328-E4BD-423D-9FA9-1D47C9F25FC3}" presName="compNode" presStyleCnt="0"/>
      <dgm:spPr/>
    </dgm:pt>
    <dgm:pt modelId="{D39EA37A-66D7-40B3-8B80-48C3F7750DCB}" type="pres">
      <dgm:prSet presAssocID="{9F6BB328-E4BD-423D-9FA9-1D47C9F25FC3}" presName="bgRect" presStyleLbl="bgShp" presStyleIdx="2" presStyleCnt="6"/>
      <dgm:spPr/>
    </dgm:pt>
    <dgm:pt modelId="{39AD4D2D-D64B-42D9-BB75-7D17EE315FD1}" type="pres">
      <dgm:prSet presAssocID="{9F6BB328-E4BD-423D-9FA9-1D47C9F25FC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1090FB3-7086-4B29-A8F9-BF62A49E7488}" type="pres">
      <dgm:prSet presAssocID="{9F6BB328-E4BD-423D-9FA9-1D47C9F25FC3}" presName="spaceRect" presStyleCnt="0"/>
      <dgm:spPr/>
    </dgm:pt>
    <dgm:pt modelId="{692DF670-CA45-4FCE-B7F4-0857A8BC8BE0}" type="pres">
      <dgm:prSet presAssocID="{9F6BB328-E4BD-423D-9FA9-1D47C9F25FC3}" presName="parTx" presStyleLbl="revTx" presStyleIdx="2" presStyleCnt="6">
        <dgm:presLayoutVars>
          <dgm:chMax val="0"/>
          <dgm:chPref val="0"/>
        </dgm:presLayoutVars>
      </dgm:prSet>
      <dgm:spPr/>
    </dgm:pt>
    <dgm:pt modelId="{8EB1AFEA-0719-4B44-8025-E9B79BCD23CD}" type="pres">
      <dgm:prSet presAssocID="{B67EDDAA-93BC-407B-976B-436817A168F4}" presName="sibTrans" presStyleCnt="0"/>
      <dgm:spPr/>
    </dgm:pt>
    <dgm:pt modelId="{228DE59A-6F0E-47FB-A29B-3E7C0921B4E7}" type="pres">
      <dgm:prSet presAssocID="{2B1355BC-780D-4FC9-BD14-364C5DDB5E72}" presName="compNode" presStyleCnt="0"/>
      <dgm:spPr/>
    </dgm:pt>
    <dgm:pt modelId="{C849576B-DD28-4A61-AF29-9510B5A91992}" type="pres">
      <dgm:prSet presAssocID="{2B1355BC-780D-4FC9-BD14-364C5DDB5E72}" presName="bgRect" presStyleLbl="bgShp" presStyleIdx="3" presStyleCnt="6"/>
      <dgm:spPr/>
    </dgm:pt>
    <dgm:pt modelId="{64DC57EB-7017-44E9-B4DA-A1ABB9D9E201}" type="pres">
      <dgm:prSet presAssocID="{2B1355BC-780D-4FC9-BD14-364C5DDB5E7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spiration2"/>
        </a:ext>
      </dgm:extLst>
    </dgm:pt>
    <dgm:pt modelId="{34F92A9A-40A0-483E-8CEB-674A7D2E1DBE}" type="pres">
      <dgm:prSet presAssocID="{2B1355BC-780D-4FC9-BD14-364C5DDB5E72}" presName="spaceRect" presStyleCnt="0"/>
      <dgm:spPr/>
    </dgm:pt>
    <dgm:pt modelId="{87E3C431-7A17-4D86-AC0A-8A7ACFA5BA24}" type="pres">
      <dgm:prSet presAssocID="{2B1355BC-780D-4FC9-BD14-364C5DDB5E72}" presName="parTx" presStyleLbl="revTx" presStyleIdx="3" presStyleCnt="6">
        <dgm:presLayoutVars>
          <dgm:chMax val="0"/>
          <dgm:chPref val="0"/>
        </dgm:presLayoutVars>
      </dgm:prSet>
      <dgm:spPr/>
    </dgm:pt>
    <dgm:pt modelId="{042F1726-240B-44CB-A613-EB349336406B}" type="pres">
      <dgm:prSet presAssocID="{5568F130-645A-4954-815C-68773DF688AF}" presName="sibTrans" presStyleCnt="0"/>
      <dgm:spPr/>
    </dgm:pt>
    <dgm:pt modelId="{B3EE34D9-E84A-4222-A579-2E69C736A229}" type="pres">
      <dgm:prSet presAssocID="{659E316F-67D4-43E8-A5B8-D0CBF3E6D6DA}" presName="compNode" presStyleCnt="0"/>
      <dgm:spPr/>
    </dgm:pt>
    <dgm:pt modelId="{129B97A1-38E6-48D2-BBFF-45E025E33DDA}" type="pres">
      <dgm:prSet presAssocID="{659E316F-67D4-43E8-A5B8-D0CBF3E6D6DA}" presName="bgRect" presStyleLbl="bgShp" presStyleIdx="4" presStyleCnt="6"/>
      <dgm:spPr/>
    </dgm:pt>
    <dgm:pt modelId="{2BAC9CBD-4575-4D2E-A15E-6E5805E98590}" type="pres">
      <dgm:prSet presAssocID="{659E316F-67D4-43E8-A5B8-D0CBF3E6D6D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E4C7A557-75FD-4B32-B4B4-3DBE977A8FCC}" type="pres">
      <dgm:prSet presAssocID="{659E316F-67D4-43E8-A5B8-D0CBF3E6D6DA}" presName="spaceRect" presStyleCnt="0"/>
      <dgm:spPr/>
    </dgm:pt>
    <dgm:pt modelId="{00D8D089-F205-4B79-A664-CB5621466190}" type="pres">
      <dgm:prSet presAssocID="{659E316F-67D4-43E8-A5B8-D0CBF3E6D6DA}" presName="parTx" presStyleLbl="revTx" presStyleIdx="4" presStyleCnt="6">
        <dgm:presLayoutVars>
          <dgm:chMax val="0"/>
          <dgm:chPref val="0"/>
        </dgm:presLayoutVars>
      </dgm:prSet>
      <dgm:spPr/>
    </dgm:pt>
    <dgm:pt modelId="{9A2421A0-8A13-418D-8F2A-1EA2488B7EBA}" type="pres">
      <dgm:prSet presAssocID="{AB9D056C-B94B-44E3-ABAE-F3888A5ED3C8}" presName="sibTrans" presStyleCnt="0"/>
      <dgm:spPr/>
    </dgm:pt>
    <dgm:pt modelId="{416C47CF-782B-4DE4-B15F-1875B2A8650C}" type="pres">
      <dgm:prSet presAssocID="{7B06789A-7FFF-4137-A129-390C2417260B}" presName="compNode" presStyleCnt="0"/>
      <dgm:spPr/>
    </dgm:pt>
    <dgm:pt modelId="{EAB79A26-FFE9-4512-80EC-399872BD0A23}" type="pres">
      <dgm:prSet presAssocID="{7B06789A-7FFF-4137-A129-390C2417260B}" presName="bgRect" presStyleLbl="bgShp" presStyleIdx="5" presStyleCnt="6"/>
      <dgm:spPr/>
    </dgm:pt>
    <dgm:pt modelId="{850B3B01-17C5-4DB2-BDC8-873B009EDF49}" type="pres">
      <dgm:prSet presAssocID="{7B06789A-7FFF-4137-A129-390C241726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B06043B-B047-44DD-8A5A-17D852CB641E}" type="pres">
      <dgm:prSet presAssocID="{7B06789A-7FFF-4137-A129-390C2417260B}" presName="spaceRect" presStyleCnt="0"/>
      <dgm:spPr/>
    </dgm:pt>
    <dgm:pt modelId="{FDA4BB64-1C51-43EC-9C06-55A2BA5CCB4B}" type="pres">
      <dgm:prSet presAssocID="{7B06789A-7FFF-4137-A129-390C2417260B}" presName="parTx" presStyleLbl="revTx" presStyleIdx="5" presStyleCnt="6">
        <dgm:presLayoutVars>
          <dgm:chMax val="0"/>
          <dgm:chPref val="0"/>
        </dgm:presLayoutVars>
      </dgm:prSet>
      <dgm:spPr/>
    </dgm:pt>
  </dgm:ptLst>
  <dgm:cxnLst>
    <dgm:cxn modelId="{02DE3C0A-09AB-4027-94C9-96C3A279135E}" type="presOf" srcId="{7B06789A-7FFF-4137-A129-390C2417260B}" destId="{FDA4BB64-1C51-43EC-9C06-55A2BA5CCB4B}" srcOrd="0" destOrd="0" presId="urn:microsoft.com/office/officeart/2018/2/layout/IconVerticalSolidList"/>
    <dgm:cxn modelId="{0E188821-E53E-4242-AAC2-E8DC4B4586F8}" type="presOf" srcId="{032A7C4D-0131-4B61-9C31-941F9CDE16AF}" destId="{1A7DFFF6-37B4-4A98-92D3-52091070AC76}" srcOrd="0" destOrd="0" presId="urn:microsoft.com/office/officeart/2018/2/layout/IconVerticalSolidList"/>
    <dgm:cxn modelId="{A912982D-3ECF-4742-B56E-22B01F33C7ED}" type="presOf" srcId="{2B1355BC-780D-4FC9-BD14-364C5DDB5E72}" destId="{87E3C431-7A17-4D86-AC0A-8A7ACFA5BA24}" srcOrd="0" destOrd="0" presId="urn:microsoft.com/office/officeart/2018/2/layout/IconVerticalSolidList"/>
    <dgm:cxn modelId="{53FD3A52-70AC-44B0-B8BD-43206FEEF0A6}" type="presOf" srcId="{D4EFA680-DA05-4C95-B0CA-2F46BBF045BA}" destId="{10EB0A6B-63D9-4FD8-8DD1-8992B952B3E6}" srcOrd="0" destOrd="0" presId="urn:microsoft.com/office/officeart/2018/2/layout/IconVerticalSolidList"/>
    <dgm:cxn modelId="{352DC87D-FE78-4F26-B54E-6D65D6DA0233}" type="presOf" srcId="{9B49CA1C-CC9B-415D-BB09-86A8CC2BDA39}" destId="{6A13629A-65A7-4016-8907-9DC5AE00D8FE}" srcOrd="0" destOrd="0" presId="urn:microsoft.com/office/officeart/2018/2/layout/IconVerticalSolidList"/>
    <dgm:cxn modelId="{E4BF339A-8619-4BF6-AD6B-01DA106FC68A}" srcId="{D4EFA680-DA05-4C95-B0CA-2F46BBF045BA}" destId="{032A7C4D-0131-4B61-9C31-941F9CDE16AF}" srcOrd="0" destOrd="0" parTransId="{3514CB66-4A1E-4321-90E8-3CC5BF9CD191}" sibTransId="{5A3A02E9-E53E-4772-A2BF-D4874DEDDBAB}"/>
    <dgm:cxn modelId="{5477DEA0-D7B5-4AF6-8F4F-EF2840036403}" srcId="{D4EFA680-DA05-4C95-B0CA-2F46BBF045BA}" destId="{2B1355BC-780D-4FC9-BD14-364C5DDB5E72}" srcOrd="3" destOrd="0" parTransId="{3F33FBA4-01FB-40B6-B2EE-1E3E18C6F9BA}" sibTransId="{5568F130-645A-4954-815C-68773DF688AF}"/>
    <dgm:cxn modelId="{8B74A4A5-44C4-4809-806A-48211A282F7E}" srcId="{D4EFA680-DA05-4C95-B0CA-2F46BBF045BA}" destId="{7B06789A-7FFF-4137-A129-390C2417260B}" srcOrd="5" destOrd="0" parTransId="{22814DAF-E79E-4432-8D36-74F973E0C7B7}" sibTransId="{99F2990A-303B-4C27-A6C5-3033E1F2BFBD}"/>
    <dgm:cxn modelId="{43DFAAB9-CDE9-4CBB-B07F-D89B8732EB92}" srcId="{D4EFA680-DA05-4C95-B0CA-2F46BBF045BA}" destId="{9B49CA1C-CC9B-415D-BB09-86A8CC2BDA39}" srcOrd="1" destOrd="0" parTransId="{6AFDE51D-4041-4323-960A-35F4D737B198}" sibTransId="{D9FE7D64-1E4B-4BD3-8C50-B8444CC8BD43}"/>
    <dgm:cxn modelId="{314C2CC3-3D8A-41B2-860B-D34AB8F15D7A}" srcId="{D4EFA680-DA05-4C95-B0CA-2F46BBF045BA}" destId="{9F6BB328-E4BD-423D-9FA9-1D47C9F25FC3}" srcOrd="2" destOrd="0" parTransId="{908FA866-6B9F-43C6-A41A-4A8E42F5CC85}" sibTransId="{B67EDDAA-93BC-407B-976B-436817A168F4}"/>
    <dgm:cxn modelId="{A9D57DC7-1DF0-4B25-A015-779156FD45BE}" type="presOf" srcId="{9F6BB328-E4BD-423D-9FA9-1D47C9F25FC3}" destId="{692DF670-CA45-4FCE-B7F4-0857A8BC8BE0}" srcOrd="0" destOrd="0" presId="urn:microsoft.com/office/officeart/2018/2/layout/IconVerticalSolidList"/>
    <dgm:cxn modelId="{857CACD3-BD94-4EC5-B0EF-E360BDECAD78}" srcId="{D4EFA680-DA05-4C95-B0CA-2F46BBF045BA}" destId="{659E316F-67D4-43E8-A5B8-D0CBF3E6D6DA}" srcOrd="4" destOrd="0" parTransId="{5C2E4E0E-0483-4986-8D79-066DDB8E1263}" sibTransId="{AB9D056C-B94B-44E3-ABAE-F3888A5ED3C8}"/>
    <dgm:cxn modelId="{2F74D4FB-212E-4114-BD99-2D3F176F1836}" type="presOf" srcId="{659E316F-67D4-43E8-A5B8-D0CBF3E6D6DA}" destId="{00D8D089-F205-4B79-A664-CB5621466190}" srcOrd="0" destOrd="0" presId="urn:microsoft.com/office/officeart/2018/2/layout/IconVerticalSolidList"/>
    <dgm:cxn modelId="{4F521334-7FCD-4D8D-9235-0B762CF7188C}" type="presParOf" srcId="{10EB0A6B-63D9-4FD8-8DD1-8992B952B3E6}" destId="{DAE30728-98D5-48D5-970B-FBFD89C62D69}" srcOrd="0" destOrd="0" presId="urn:microsoft.com/office/officeart/2018/2/layout/IconVerticalSolidList"/>
    <dgm:cxn modelId="{C43B9BEF-5395-4FA4-9F57-F88AB2E2B40D}" type="presParOf" srcId="{DAE30728-98D5-48D5-970B-FBFD89C62D69}" destId="{4C0D98DE-6D3B-4A84-B81A-67E623D7F44A}" srcOrd="0" destOrd="0" presId="urn:microsoft.com/office/officeart/2018/2/layout/IconVerticalSolidList"/>
    <dgm:cxn modelId="{43DED578-470B-41BB-9E33-2FD520A75D52}" type="presParOf" srcId="{DAE30728-98D5-48D5-970B-FBFD89C62D69}" destId="{3F072A25-0803-4267-9143-E8E4D05E61B4}" srcOrd="1" destOrd="0" presId="urn:microsoft.com/office/officeart/2018/2/layout/IconVerticalSolidList"/>
    <dgm:cxn modelId="{37D0F0E4-6EEE-48CE-9805-1A8D691F615B}" type="presParOf" srcId="{DAE30728-98D5-48D5-970B-FBFD89C62D69}" destId="{82E345EB-5497-4F71-B110-FD8B6ACF23FC}" srcOrd="2" destOrd="0" presId="urn:microsoft.com/office/officeart/2018/2/layout/IconVerticalSolidList"/>
    <dgm:cxn modelId="{B6F8ABE0-9185-4BF1-86D5-B508E9913A97}" type="presParOf" srcId="{DAE30728-98D5-48D5-970B-FBFD89C62D69}" destId="{1A7DFFF6-37B4-4A98-92D3-52091070AC76}" srcOrd="3" destOrd="0" presId="urn:microsoft.com/office/officeart/2018/2/layout/IconVerticalSolidList"/>
    <dgm:cxn modelId="{36592136-0241-404F-B54D-8B26DE462F1A}" type="presParOf" srcId="{10EB0A6B-63D9-4FD8-8DD1-8992B952B3E6}" destId="{F66D0D6A-21C3-409E-AAAE-90748B638092}" srcOrd="1" destOrd="0" presId="urn:microsoft.com/office/officeart/2018/2/layout/IconVerticalSolidList"/>
    <dgm:cxn modelId="{ED067C28-770B-488F-8AAD-C4AEAC59813F}" type="presParOf" srcId="{10EB0A6B-63D9-4FD8-8DD1-8992B952B3E6}" destId="{553FFBA3-53A8-44D7-8BB6-62307AE137E4}" srcOrd="2" destOrd="0" presId="urn:microsoft.com/office/officeart/2018/2/layout/IconVerticalSolidList"/>
    <dgm:cxn modelId="{52F2E51D-D468-4AC1-9731-7A3C3FFD5278}" type="presParOf" srcId="{553FFBA3-53A8-44D7-8BB6-62307AE137E4}" destId="{C9751465-A9AD-4945-8665-8A6B807EA022}" srcOrd="0" destOrd="0" presId="urn:microsoft.com/office/officeart/2018/2/layout/IconVerticalSolidList"/>
    <dgm:cxn modelId="{172A3C07-C8D4-4E67-A9AF-E65434848DEA}" type="presParOf" srcId="{553FFBA3-53A8-44D7-8BB6-62307AE137E4}" destId="{A9BFECA5-EDA6-4054-8450-16EADCC0B810}" srcOrd="1" destOrd="0" presId="urn:microsoft.com/office/officeart/2018/2/layout/IconVerticalSolidList"/>
    <dgm:cxn modelId="{19A97BF8-C161-4560-B678-0725F5BEE3A7}" type="presParOf" srcId="{553FFBA3-53A8-44D7-8BB6-62307AE137E4}" destId="{2E94B0B0-F9FB-4CEA-AE45-6919D02618DA}" srcOrd="2" destOrd="0" presId="urn:microsoft.com/office/officeart/2018/2/layout/IconVerticalSolidList"/>
    <dgm:cxn modelId="{CB9988A1-A1EE-4A95-A0FC-05658B813A6D}" type="presParOf" srcId="{553FFBA3-53A8-44D7-8BB6-62307AE137E4}" destId="{6A13629A-65A7-4016-8907-9DC5AE00D8FE}" srcOrd="3" destOrd="0" presId="urn:microsoft.com/office/officeart/2018/2/layout/IconVerticalSolidList"/>
    <dgm:cxn modelId="{E0A30B48-B097-4D07-8235-AA6FEDAEAAE3}" type="presParOf" srcId="{10EB0A6B-63D9-4FD8-8DD1-8992B952B3E6}" destId="{332BA86B-B9EF-4D50-A708-EA337D0CE633}" srcOrd="3" destOrd="0" presId="urn:microsoft.com/office/officeart/2018/2/layout/IconVerticalSolidList"/>
    <dgm:cxn modelId="{566FEBBD-6A34-4844-AC0D-7ED4CDB329F3}" type="presParOf" srcId="{10EB0A6B-63D9-4FD8-8DD1-8992B952B3E6}" destId="{D66E0333-9931-405F-9DEE-5150115FE769}" srcOrd="4" destOrd="0" presId="urn:microsoft.com/office/officeart/2018/2/layout/IconVerticalSolidList"/>
    <dgm:cxn modelId="{E76516B7-49DA-4271-95A5-54FA70A223F5}" type="presParOf" srcId="{D66E0333-9931-405F-9DEE-5150115FE769}" destId="{D39EA37A-66D7-40B3-8B80-48C3F7750DCB}" srcOrd="0" destOrd="0" presId="urn:microsoft.com/office/officeart/2018/2/layout/IconVerticalSolidList"/>
    <dgm:cxn modelId="{991EFED8-8E9F-4537-AA15-CD7E81B722DD}" type="presParOf" srcId="{D66E0333-9931-405F-9DEE-5150115FE769}" destId="{39AD4D2D-D64B-42D9-BB75-7D17EE315FD1}" srcOrd="1" destOrd="0" presId="urn:microsoft.com/office/officeart/2018/2/layout/IconVerticalSolidList"/>
    <dgm:cxn modelId="{0EAE3BA1-283E-46AC-B572-1FFBBB3A73A1}" type="presParOf" srcId="{D66E0333-9931-405F-9DEE-5150115FE769}" destId="{E1090FB3-7086-4B29-A8F9-BF62A49E7488}" srcOrd="2" destOrd="0" presId="urn:microsoft.com/office/officeart/2018/2/layout/IconVerticalSolidList"/>
    <dgm:cxn modelId="{85E570B1-248F-4FB9-8EE8-583230DCB456}" type="presParOf" srcId="{D66E0333-9931-405F-9DEE-5150115FE769}" destId="{692DF670-CA45-4FCE-B7F4-0857A8BC8BE0}" srcOrd="3" destOrd="0" presId="urn:microsoft.com/office/officeart/2018/2/layout/IconVerticalSolidList"/>
    <dgm:cxn modelId="{1C3721B2-C551-4245-A750-63850DDD0A39}" type="presParOf" srcId="{10EB0A6B-63D9-4FD8-8DD1-8992B952B3E6}" destId="{8EB1AFEA-0719-4B44-8025-E9B79BCD23CD}" srcOrd="5" destOrd="0" presId="urn:microsoft.com/office/officeart/2018/2/layout/IconVerticalSolidList"/>
    <dgm:cxn modelId="{E442311F-D890-417D-8EB8-F859B430D52A}" type="presParOf" srcId="{10EB0A6B-63D9-4FD8-8DD1-8992B952B3E6}" destId="{228DE59A-6F0E-47FB-A29B-3E7C0921B4E7}" srcOrd="6" destOrd="0" presId="urn:microsoft.com/office/officeart/2018/2/layout/IconVerticalSolidList"/>
    <dgm:cxn modelId="{9663D18F-4FAC-4D0B-BAAC-674488DB02EB}" type="presParOf" srcId="{228DE59A-6F0E-47FB-A29B-3E7C0921B4E7}" destId="{C849576B-DD28-4A61-AF29-9510B5A91992}" srcOrd="0" destOrd="0" presId="urn:microsoft.com/office/officeart/2018/2/layout/IconVerticalSolidList"/>
    <dgm:cxn modelId="{E33F7A1D-2D18-4615-B553-A22AEAC4C4FF}" type="presParOf" srcId="{228DE59A-6F0E-47FB-A29B-3E7C0921B4E7}" destId="{64DC57EB-7017-44E9-B4DA-A1ABB9D9E201}" srcOrd="1" destOrd="0" presId="urn:microsoft.com/office/officeart/2018/2/layout/IconVerticalSolidList"/>
    <dgm:cxn modelId="{D379DBC9-6DCA-4A2D-A64F-B5C6FAAB550F}" type="presParOf" srcId="{228DE59A-6F0E-47FB-A29B-3E7C0921B4E7}" destId="{34F92A9A-40A0-483E-8CEB-674A7D2E1DBE}" srcOrd="2" destOrd="0" presId="urn:microsoft.com/office/officeart/2018/2/layout/IconVerticalSolidList"/>
    <dgm:cxn modelId="{76122786-0AFA-40E3-BB3E-94C84ABC4292}" type="presParOf" srcId="{228DE59A-6F0E-47FB-A29B-3E7C0921B4E7}" destId="{87E3C431-7A17-4D86-AC0A-8A7ACFA5BA24}" srcOrd="3" destOrd="0" presId="urn:microsoft.com/office/officeart/2018/2/layout/IconVerticalSolidList"/>
    <dgm:cxn modelId="{22F3FE36-09BE-4AC8-8696-06E465B920FE}" type="presParOf" srcId="{10EB0A6B-63D9-4FD8-8DD1-8992B952B3E6}" destId="{042F1726-240B-44CB-A613-EB349336406B}" srcOrd="7" destOrd="0" presId="urn:microsoft.com/office/officeart/2018/2/layout/IconVerticalSolidList"/>
    <dgm:cxn modelId="{1CFC8E22-E62D-4999-AB93-8E90C7C9DAC4}" type="presParOf" srcId="{10EB0A6B-63D9-4FD8-8DD1-8992B952B3E6}" destId="{B3EE34D9-E84A-4222-A579-2E69C736A229}" srcOrd="8" destOrd="0" presId="urn:microsoft.com/office/officeart/2018/2/layout/IconVerticalSolidList"/>
    <dgm:cxn modelId="{84D18E67-1277-4DAF-8A33-DB2FAE103031}" type="presParOf" srcId="{B3EE34D9-E84A-4222-A579-2E69C736A229}" destId="{129B97A1-38E6-48D2-BBFF-45E025E33DDA}" srcOrd="0" destOrd="0" presId="urn:microsoft.com/office/officeart/2018/2/layout/IconVerticalSolidList"/>
    <dgm:cxn modelId="{3060B099-A38F-4738-BBE9-05D3630220A0}" type="presParOf" srcId="{B3EE34D9-E84A-4222-A579-2E69C736A229}" destId="{2BAC9CBD-4575-4D2E-A15E-6E5805E98590}" srcOrd="1" destOrd="0" presId="urn:microsoft.com/office/officeart/2018/2/layout/IconVerticalSolidList"/>
    <dgm:cxn modelId="{237463D9-64EB-4479-9FD1-9B5A6592C9C6}" type="presParOf" srcId="{B3EE34D9-E84A-4222-A579-2E69C736A229}" destId="{E4C7A557-75FD-4B32-B4B4-3DBE977A8FCC}" srcOrd="2" destOrd="0" presId="urn:microsoft.com/office/officeart/2018/2/layout/IconVerticalSolidList"/>
    <dgm:cxn modelId="{93789633-8907-4B23-A973-606CDC0A0CB2}" type="presParOf" srcId="{B3EE34D9-E84A-4222-A579-2E69C736A229}" destId="{00D8D089-F205-4B79-A664-CB5621466190}" srcOrd="3" destOrd="0" presId="urn:microsoft.com/office/officeart/2018/2/layout/IconVerticalSolidList"/>
    <dgm:cxn modelId="{10153DFC-281C-4270-A1AA-A7DAAF1A4C4E}" type="presParOf" srcId="{10EB0A6B-63D9-4FD8-8DD1-8992B952B3E6}" destId="{9A2421A0-8A13-418D-8F2A-1EA2488B7EBA}" srcOrd="9" destOrd="0" presId="urn:microsoft.com/office/officeart/2018/2/layout/IconVerticalSolidList"/>
    <dgm:cxn modelId="{792A3AE5-5EE8-4B7D-BBF6-A703965F6B04}" type="presParOf" srcId="{10EB0A6B-63D9-4FD8-8DD1-8992B952B3E6}" destId="{416C47CF-782B-4DE4-B15F-1875B2A8650C}" srcOrd="10" destOrd="0" presId="urn:microsoft.com/office/officeart/2018/2/layout/IconVerticalSolidList"/>
    <dgm:cxn modelId="{B339EE04-298A-4499-BB33-F9B924043B92}" type="presParOf" srcId="{416C47CF-782B-4DE4-B15F-1875B2A8650C}" destId="{EAB79A26-FFE9-4512-80EC-399872BD0A23}" srcOrd="0" destOrd="0" presId="urn:microsoft.com/office/officeart/2018/2/layout/IconVerticalSolidList"/>
    <dgm:cxn modelId="{59C99F0C-5E87-463D-8D8D-82C7738847CE}" type="presParOf" srcId="{416C47CF-782B-4DE4-B15F-1875B2A8650C}" destId="{850B3B01-17C5-4DB2-BDC8-873B009EDF49}" srcOrd="1" destOrd="0" presId="urn:microsoft.com/office/officeart/2018/2/layout/IconVerticalSolidList"/>
    <dgm:cxn modelId="{FA10FB24-936B-4B33-8686-9FBBC334F193}" type="presParOf" srcId="{416C47CF-782B-4DE4-B15F-1875B2A8650C}" destId="{9B06043B-B047-44DD-8A5A-17D852CB641E}" srcOrd="2" destOrd="0" presId="urn:microsoft.com/office/officeart/2018/2/layout/IconVerticalSolidList"/>
    <dgm:cxn modelId="{38CFBFF3-697A-40DE-8D15-589B755CA57E}" type="presParOf" srcId="{416C47CF-782B-4DE4-B15F-1875B2A8650C}" destId="{FDA4BB64-1C51-43EC-9C06-55A2BA5CCB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07FB7C-1A65-4E9F-A248-707690250C5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13A70BA-70B3-4903-981B-E92D04F78012}">
      <dgm:prSet/>
      <dgm:spPr/>
      <dgm:t>
        <a:bodyPr/>
        <a:lstStyle/>
        <a:p>
          <a:pPr>
            <a:defRPr b="1"/>
          </a:pPr>
          <a:r>
            <a:rPr lang="en-US" baseline="0"/>
            <a:t>&lt;carcolor&gt;</a:t>
          </a:r>
          <a:endParaRPr lang="en-US"/>
        </a:p>
      </dgm:t>
    </dgm:pt>
    <dgm:pt modelId="{B89CF97C-70CE-4CA6-A471-36816F1A8723}" type="parTrans" cxnId="{D001E08C-A563-4F97-81FB-3B164547B0F5}">
      <dgm:prSet/>
      <dgm:spPr/>
      <dgm:t>
        <a:bodyPr/>
        <a:lstStyle/>
        <a:p>
          <a:endParaRPr lang="en-US"/>
        </a:p>
      </dgm:t>
    </dgm:pt>
    <dgm:pt modelId="{A988D908-D26C-46DF-800D-CF8099014EC8}" type="sibTrans" cxnId="{D001E08C-A563-4F97-81FB-3B164547B0F5}">
      <dgm:prSet/>
      <dgm:spPr/>
      <dgm:t>
        <a:bodyPr/>
        <a:lstStyle/>
        <a:p>
          <a:endParaRPr lang="en-US"/>
        </a:p>
      </dgm:t>
    </dgm:pt>
    <dgm:pt modelId="{6310DDD0-6E8D-491C-8988-FC91D255F4A2}">
      <dgm:prSet/>
      <dgm:spPr/>
      <dgm:t>
        <a:bodyPr/>
        <a:lstStyle/>
        <a:p>
          <a:r>
            <a:rPr lang="en-US" i="1" baseline="0"/>
            <a:t>&lt;red&gt;301&lt;/red&gt;</a:t>
          </a:r>
          <a:endParaRPr lang="en-US"/>
        </a:p>
      </dgm:t>
    </dgm:pt>
    <dgm:pt modelId="{70AA0421-4E02-4C45-B61A-BE51A41A39C6}" type="parTrans" cxnId="{6371035E-4A6A-4410-97F5-EBD4A8C3BB94}">
      <dgm:prSet/>
      <dgm:spPr/>
      <dgm:t>
        <a:bodyPr/>
        <a:lstStyle/>
        <a:p>
          <a:endParaRPr lang="en-US"/>
        </a:p>
      </dgm:t>
    </dgm:pt>
    <dgm:pt modelId="{D5BF05C0-C74A-49CB-9D8B-6E578991AF4B}" type="sibTrans" cxnId="{6371035E-4A6A-4410-97F5-EBD4A8C3BB94}">
      <dgm:prSet/>
      <dgm:spPr/>
      <dgm:t>
        <a:bodyPr/>
        <a:lstStyle/>
        <a:p>
          <a:endParaRPr lang="en-US"/>
        </a:p>
      </dgm:t>
    </dgm:pt>
    <dgm:pt modelId="{42B6D8F4-2625-4D63-9ED3-F23AE5022B0E}">
      <dgm:prSet/>
      <dgm:spPr/>
      <dgm:t>
        <a:bodyPr/>
        <a:lstStyle/>
        <a:p>
          <a:r>
            <a:rPr lang="en-US" i="1" baseline="0"/>
            <a:t>&lt;green&gt; 234&lt;/green&gt;</a:t>
          </a:r>
          <a:endParaRPr lang="en-US"/>
        </a:p>
      </dgm:t>
    </dgm:pt>
    <dgm:pt modelId="{22F2F694-3E10-41FE-B066-5958EACFC73D}" type="parTrans" cxnId="{2C820723-A08B-4486-8768-04DA404F2963}">
      <dgm:prSet/>
      <dgm:spPr/>
      <dgm:t>
        <a:bodyPr/>
        <a:lstStyle/>
        <a:p>
          <a:endParaRPr lang="en-US"/>
        </a:p>
      </dgm:t>
    </dgm:pt>
    <dgm:pt modelId="{D1BF7352-7314-4FA2-9C3D-EF835211F385}" type="sibTrans" cxnId="{2C820723-A08B-4486-8768-04DA404F2963}">
      <dgm:prSet/>
      <dgm:spPr/>
      <dgm:t>
        <a:bodyPr/>
        <a:lstStyle/>
        <a:p>
          <a:endParaRPr lang="en-US"/>
        </a:p>
      </dgm:t>
    </dgm:pt>
    <dgm:pt modelId="{EE6CD215-D050-499A-90D7-5C1926C62523}">
      <dgm:prSet/>
      <dgm:spPr/>
      <dgm:t>
        <a:bodyPr/>
        <a:lstStyle/>
        <a:p>
          <a:r>
            <a:rPr lang="en-US" i="1" baseline="0"/>
            <a:t>&lt;blue&gt;34&lt;/blue&gt;</a:t>
          </a:r>
          <a:endParaRPr lang="en-US"/>
        </a:p>
      </dgm:t>
    </dgm:pt>
    <dgm:pt modelId="{2E834554-70F6-4FB6-A38C-69D46ADFC0A2}" type="parTrans" cxnId="{88DACD4F-3074-4C2C-9726-2C5BD812024E}">
      <dgm:prSet/>
      <dgm:spPr/>
      <dgm:t>
        <a:bodyPr/>
        <a:lstStyle/>
        <a:p>
          <a:endParaRPr lang="en-US"/>
        </a:p>
      </dgm:t>
    </dgm:pt>
    <dgm:pt modelId="{6474930E-3421-42FC-9908-B4012333E5FE}" type="sibTrans" cxnId="{88DACD4F-3074-4C2C-9726-2C5BD812024E}">
      <dgm:prSet/>
      <dgm:spPr/>
      <dgm:t>
        <a:bodyPr/>
        <a:lstStyle/>
        <a:p>
          <a:endParaRPr lang="en-US"/>
        </a:p>
      </dgm:t>
    </dgm:pt>
    <dgm:pt modelId="{C709D37A-8F00-4ED6-88A5-367B8F22833C}">
      <dgm:prSet/>
      <dgm:spPr/>
      <dgm:t>
        <a:bodyPr/>
        <a:lstStyle/>
        <a:p>
          <a:pPr>
            <a:defRPr b="1"/>
          </a:pPr>
          <a:r>
            <a:rPr lang="en-US" baseline="0"/>
            <a:t>&lt;/carcolor&gt;</a:t>
          </a:r>
          <a:endParaRPr lang="en-US"/>
        </a:p>
      </dgm:t>
    </dgm:pt>
    <dgm:pt modelId="{9290ED91-7961-4943-A50A-0D034125BFCA}" type="parTrans" cxnId="{C7C933A9-E605-4557-8D46-8DCF225FCD91}">
      <dgm:prSet/>
      <dgm:spPr/>
      <dgm:t>
        <a:bodyPr/>
        <a:lstStyle/>
        <a:p>
          <a:endParaRPr lang="en-US"/>
        </a:p>
      </dgm:t>
    </dgm:pt>
    <dgm:pt modelId="{30A5818A-FEC1-4F34-9571-4F26DB9CE38F}" type="sibTrans" cxnId="{C7C933A9-E605-4557-8D46-8DCF225FCD91}">
      <dgm:prSet/>
      <dgm:spPr/>
      <dgm:t>
        <a:bodyPr/>
        <a:lstStyle/>
        <a:p>
          <a:endParaRPr lang="en-US"/>
        </a:p>
      </dgm:t>
    </dgm:pt>
    <dgm:pt modelId="{B6AD39FB-0849-4D9E-83AE-21AC83D2D2E2}" type="pres">
      <dgm:prSet presAssocID="{3B07FB7C-1A65-4E9F-A248-707690250C50}" presName="linear" presStyleCnt="0">
        <dgm:presLayoutVars>
          <dgm:dir/>
          <dgm:animLvl val="lvl"/>
          <dgm:resizeHandles val="exact"/>
        </dgm:presLayoutVars>
      </dgm:prSet>
      <dgm:spPr/>
    </dgm:pt>
    <dgm:pt modelId="{91B25B86-3934-4EB7-9FFC-6D8D730190F0}" type="pres">
      <dgm:prSet presAssocID="{013A70BA-70B3-4903-981B-E92D04F78012}" presName="parentLin" presStyleCnt="0"/>
      <dgm:spPr/>
    </dgm:pt>
    <dgm:pt modelId="{312EB19F-9B84-4130-BBB3-1DA6FF6CFD5C}" type="pres">
      <dgm:prSet presAssocID="{013A70BA-70B3-4903-981B-E92D04F78012}" presName="parentLeftMargin" presStyleLbl="node1" presStyleIdx="0" presStyleCnt="2"/>
      <dgm:spPr/>
    </dgm:pt>
    <dgm:pt modelId="{FC6C243F-D44B-4D8A-9511-9C950265CC15}" type="pres">
      <dgm:prSet presAssocID="{013A70BA-70B3-4903-981B-E92D04F78012}" presName="parentText" presStyleLbl="node1" presStyleIdx="0" presStyleCnt="2">
        <dgm:presLayoutVars>
          <dgm:chMax val="0"/>
          <dgm:bulletEnabled val="1"/>
        </dgm:presLayoutVars>
      </dgm:prSet>
      <dgm:spPr/>
    </dgm:pt>
    <dgm:pt modelId="{76147CAC-7461-4B2B-A00E-874EE5945579}" type="pres">
      <dgm:prSet presAssocID="{013A70BA-70B3-4903-981B-E92D04F78012}" presName="negativeSpace" presStyleCnt="0"/>
      <dgm:spPr/>
    </dgm:pt>
    <dgm:pt modelId="{AEECF103-F96B-4664-A9C4-D82BA46F51BA}" type="pres">
      <dgm:prSet presAssocID="{013A70BA-70B3-4903-981B-E92D04F78012}" presName="childText" presStyleLbl="conFgAcc1" presStyleIdx="0" presStyleCnt="2">
        <dgm:presLayoutVars>
          <dgm:bulletEnabled val="1"/>
        </dgm:presLayoutVars>
      </dgm:prSet>
      <dgm:spPr/>
    </dgm:pt>
    <dgm:pt modelId="{F414E417-4F66-4EA5-BC50-0B5821BEA9FC}" type="pres">
      <dgm:prSet presAssocID="{A988D908-D26C-46DF-800D-CF8099014EC8}" presName="spaceBetweenRectangles" presStyleCnt="0"/>
      <dgm:spPr/>
    </dgm:pt>
    <dgm:pt modelId="{5E9BDF7A-ECA5-4247-B1DD-8E68A3E4A156}" type="pres">
      <dgm:prSet presAssocID="{C709D37A-8F00-4ED6-88A5-367B8F22833C}" presName="parentLin" presStyleCnt="0"/>
      <dgm:spPr/>
    </dgm:pt>
    <dgm:pt modelId="{2C4F0100-FE96-4D74-A54B-8076F2245042}" type="pres">
      <dgm:prSet presAssocID="{C709D37A-8F00-4ED6-88A5-367B8F22833C}" presName="parentLeftMargin" presStyleLbl="node1" presStyleIdx="0" presStyleCnt="2"/>
      <dgm:spPr/>
    </dgm:pt>
    <dgm:pt modelId="{5FDCC0EE-1AB3-4731-850E-00D4424DED3C}" type="pres">
      <dgm:prSet presAssocID="{C709D37A-8F00-4ED6-88A5-367B8F22833C}" presName="parentText" presStyleLbl="node1" presStyleIdx="1" presStyleCnt="2">
        <dgm:presLayoutVars>
          <dgm:chMax val="0"/>
          <dgm:bulletEnabled val="1"/>
        </dgm:presLayoutVars>
      </dgm:prSet>
      <dgm:spPr/>
    </dgm:pt>
    <dgm:pt modelId="{43BB878A-6521-4037-B942-E0DF508AE4E9}" type="pres">
      <dgm:prSet presAssocID="{C709D37A-8F00-4ED6-88A5-367B8F22833C}" presName="negativeSpace" presStyleCnt="0"/>
      <dgm:spPr/>
    </dgm:pt>
    <dgm:pt modelId="{F93EA365-C519-417D-9086-59682BB1B552}" type="pres">
      <dgm:prSet presAssocID="{C709D37A-8F00-4ED6-88A5-367B8F22833C}" presName="childText" presStyleLbl="conFgAcc1" presStyleIdx="1" presStyleCnt="2">
        <dgm:presLayoutVars>
          <dgm:bulletEnabled val="1"/>
        </dgm:presLayoutVars>
      </dgm:prSet>
      <dgm:spPr/>
    </dgm:pt>
  </dgm:ptLst>
  <dgm:cxnLst>
    <dgm:cxn modelId="{8D6DD101-EC77-4352-A220-5AE5978A9901}" type="presOf" srcId="{C709D37A-8F00-4ED6-88A5-367B8F22833C}" destId="{2C4F0100-FE96-4D74-A54B-8076F2245042}" srcOrd="0" destOrd="0" presId="urn:microsoft.com/office/officeart/2005/8/layout/list1"/>
    <dgm:cxn modelId="{6185EF08-6D04-4A30-91EA-18586A966E2E}" type="presOf" srcId="{EE6CD215-D050-499A-90D7-5C1926C62523}" destId="{AEECF103-F96B-4664-A9C4-D82BA46F51BA}" srcOrd="0" destOrd="2" presId="urn:microsoft.com/office/officeart/2005/8/layout/list1"/>
    <dgm:cxn modelId="{396DDD1E-B09F-4EE2-BA57-6D7107BF4A36}" type="presOf" srcId="{013A70BA-70B3-4903-981B-E92D04F78012}" destId="{312EB19F-9B84-4130-BBB3-1DA6FF6CFD5C}" srcOrd="0" destOrd="0" presId="urn:microsoft.com/office/officeart/2005/8/layout/list1"/>
    <dgm:cxn modelId="{2C820723-A08B-4486-8768-04DA404F2963}" srcId="{013A70BA-70B3-4903-981B-E92D04F78012}" destId="{42B6D8F4-2625-4D63-9ED3-F23AE5022B0E}" srcOrd="1" destOrd="0" parTransId="{22F2F694-3E10-41FE-B066-5958EACFC73D}" sibTransId="{D1BF7352-7314-4FA2-9C3D-EF835211F385}"/>
    <dgm:cxn modelId="{04E47129-4BE3-4172-9A5C-74863E978E94}" type="presOf" srcId="{3B07FB7C-1A65-4E9F-A248-707690250C50}" destId="{B6AD39FB-0849-4D9E-83AE-21AC83D2D2E2}" srcOrd="0" destOrd="0" presId="urn:microsoft.com/office/officeart/2005/8/layout/list1"/>
    <dgm:cxn modelId="{6371035E-4A6A-4410-97F5-EBD4A8C3BB94}" srcId="{013A70BA-70B3-4903-981B-E92D04F78012}" destId="{6310DDD0-6E8D-491C-8988-FC91D255F4A2}" srcOrd="0" destOrd="0" parTransId="{70AA0421-4E02-4C45-B61A-BE51A41A39C6}" sibTransId="{D5BF05C0-C74A-49CB-9D8B-6E578991AF4B}"/>
    <dgm:cxn modelId="{88DACD4F-3074-4C2C-9726-2C5BD812024E}" srcId="{013A70BA-70B3-4903-981B-E92D04F78012}" destId="{EE6CD215-D050-499A-90D7-5C1926C62523}" srcOrd="2" destOrd="0" parTransId="{2E834554-70F6-4FB6-A38C-69D46ADFC0A2}" sibTransId="{6474930E-3421-42FC-9908-B4012333E5FE}"/>
    <dgm:cxn modelId="{7E636482-BD26-4AF8-8A14-4AC16DEEB32C}" type="presOf" srcId="{6310DDD0-6E8D-491C-8988-FC91D255F4A2}" destId="{AEECF103-F96B-4664-A9C4-D82BA46F51BA}" srcOrd="0" destOrd="0" presId="urn:microsoft.com/office/officeart/2005/8/layout/list1"/>
    <dgm:cxn modelId="{D001E08C-A563-4F97-81FB-3B164547B0F5}" srcId="{3B07FB7C-1A65-4E9F-A248-707690250C50}" destId="{013A70BA-70B3-4903-981B-E92D04F78012}" srcOrd="0" destOrd="0" parTransId="{B89CF97C-70CE-4CA6-A471-36816F1A8723}" sibTransId="{A988D908-D26C-46DF-800D-CF8099014EC8}"/>
    <dgm:cxn modelId="{76820D94-24B4-4966-9D1E-B7ADF587A07E}" type="presOf" srcId="{013A70BA-70B3-4903-981B-E92D04F78012}" destId="{FC6C243F-D44B-4D8A-9511-9C950265CC15}" srcOrd="1" destOrd="0" presId="urn:microsoft.com/office/officeart/2005/8/layout/list1"/>
    <dgm:cxn modelId="{C7C933A9-E605-4557-8D46-8DCF225FCD91}" srcId="{3B07FB7C-1A65-4E9F-A248-707690250C50}" destId="{C709D37A-8F00-4ED6-88A5-367B8F22833C}" srcOrd="1" destOrd="0" parTransId="{9290ED91-7961-4943-A50A-0D034125BFCA}" sibTransId="{30A5818A-FEC1-4F34-9571-4F26DB9CE38F}"/>
    <dgm:cxn modelId="{332A5BD1-01B8-4E86-B0E5-8C47BAC974BF}" type="presOf" srcId="{42B6D8F4-2625-4D63-9ED3-F23AE5022B0E}" destId="{AEECF103-F96B-4664-A9C4-D82BA46F51BA}" srcOrd="0" destOrd="1" presId="urn:microsoft.com/office/officeart/2005/8/layout/list1"/>
    <dgm:cxn modelId="{114272F2-A131-44A6-824B-D264F81C1593}" type="presOf" srcId="{C709D37A-8F00-4ED6-88A5-367B8F22833C}" destId="{5FDCC0EE-1AB3-4731-850E-00D4424DED3C}" srcOrd="1" destOrd="0" presId="urn:microsoft.com/office/officeart/2005/8/layout/list1"/>
    <dgm:cxn modelId="{E0018FE5-B71F-4E52-9079-E6FA66FAB25F}" type="presParOf" srcId="{B6AD39FB-0849-4D9E-83AE-21AC83D2D2E2}" destId="{91B25B86-3934-4EB7-9FFC-6D8D730190F0}" srcOrd="0" destOrd="0" presId="urn:microsoft.com/office/officeart/2005/8/layout/list1"/>
    <dgm:cxn modelId="{D9CA2355-0824-45F9-85C3-995CCDBD2240}" type="presParOf" srcId="{91B25B86-3934-4EB7-9FFC-6D8D730190F0}" destId="{312EB19F-9B84-4130-BBB3-1DA6FF6CFD5C}" srcOrd="0" destOrd="0" presId="urn:microsoft.com/office/officeart/2005/8/layout/list1"/>
    <dgm:cxn modelId="{B7BB1932-30DA-4DD2-9D06-6FC9931DCB43}" type="presParOf" srcId="{91B25B86-3934-4EB7-9FFC-6D8D730190F0}" destId="{FC6C243F-D44B-4D8A-9511-9C950265CC15}" srcOrd="1" destOrd="0" presId="urn:microsoft.com/office/officeart/2005/8/layout/list1"/>
    <dgm:cxn modelId="{A44A1548-0C38-4AA4-A882-651C748853B3}" type="presParOf" srcId="{B6AD39FB-0849-4D9E-83AE-21AC83D2D2E2}" destId="{76147CAC-7461-4B2B-A00E-874EE5945579}" srcOrd="1" destOrd="0" presId="urn:microsoft.com/office/officeart/2005/8/layout/list1"/>
    <dgm:cxn modelId="{3261A5D3-8ECC-450A-965C-F23A9170332D}" type="presParOf" srcId="{B6AD39FB-0849-4D9E-83AE-21AC83D2D2E2}" destId="{AEECF103-F96B-4664-A9C4-D82BA46F51BA}" srcOrd="2" destOrd="0" presId="urn:microsoft.com/office/officeart/2005/8/layout/list1"/>
    <dgm:cxn modelId="{C66992E0-EB76-4016-A55E-D7535E05DC70}" type="presParOf" srcId="{B6AD39FB-0849-4D9E-83AE-21AC83D2D2E2}" destId="{F414E417-4F66-4EA5-BC50-0B5821BEA9FC}" srcOrd="3" destOrd="0" presId="urn:microsoft.com/office/officeart/2005/8/layout/list1"/>
    <dgm:cxn modelId="{06F4A059-0E8F-410F-9240-5DEC4A88072F}" type="presParOf" srcId="{B6AD39FB-0849-4D9E-83AE-21AC83D2D2E2}" destId="{5E9BDF7A-ECA5-4247-B1DD-8E68A3E4A156}" srcOrd="4" destOrd="0" presId="urn:microsoft.com/office/officeart/2005/8/layout/list1"/>
    <dgm:cxn modelId="{2F321EEB-61D1-4455-994D-5DA0DD8D7859}" type="presParOf" srcId="{5E9BDF7A-ECA5-4247-B1DD-8E68A3E4A156}" destId="{2C4F0100-FE96-4D74-A54B-8076F2245042}" srcOrd="0" destOrd="0" presId="urn:microsoft.com/office/officeart/2005/8/layout/list1"/>
    <dgm:cxn modelId="{3AAFC195-4E02-4E70-B9B5-0ABE29527E0F}" type="presParOf" srcId="{5E9BDF7A-ECA5-4247-B1DD-8E68A3E4A156}" destId="{5FDCC0EE-1AB3-4731-850E-00D4424DED3C}" srcOrd="1" destOrd="0" presId="urn:microsoft.com/office/officeart/2005/8/layout/list1"/>
    <dgm:cxn modelId="{CACEE0B8-E36F-43AD-9BF1-59060AF8643C}" type="presParOf" srcId="{B6AD39FB-0849-4D9E-83AE-21AC83D2D2E2}" destId="{43BB878A-6521-4037-B942-E0DF508AE4E9}" srcOrd="5" destOrd="0" presId="urn:microsoft.com/office/officeart/2005/8/layout/list1"/>
    <dgm:cxn modelId="{CD7CA028-8BEA-47F4-AF62-20A0A8FE163A}" type="presParOf" srcId="{B6AD39FB-0849-4D9E-83AE-21AC83D2D2E2}" destId="{F93EA365-C519-417D-9086-59682BB1B55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D3BBFD-B5C3-400D-8551-022838F5B2E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4CF90AE-22E6-4B3F-A595-6AA2BE5E95BA}">
      <dgm:prSet/>
      <dgm:spPr/>
      <dgm:t>
        <a:bodyPr/>
        <a:lstStyle/>
        <a:p>
          <a:pPr>
            <a:lnSpc>
              <a:spcPct val="100000"/>
            </a:lnSpc>
          </a:pPr>
          <a:r>
            <a:rPr lang="en-US" baseline="0" dirty="0"/>
            <a:t>Tags have attributes as well</a:t>
          </a:r>
          <a:endParaRPr lang="en-US" dirty="0"/>
        </a:p>
      </dgm:t>
    </dgm:pt>
    <dgm:pt modelId="{7DC34AA0-A7EE-49E6-9032-02E1816FDB08}" type="parTrans" cxnId="{3873EB21-EEA4-4872-8FD4-44B749CD67A4}">
      <dgm:prSet/>
      <dgm:spPr/>
      <dgm:t>
        <a:bodyPr/>
        <a:lstStyle/>
        <a:p>
          <a:endParaRPr lang="en-US"/>
        </a:p>
      </dgm:t>
    </dgm:pt>
    <dgm:pt modelId="{93DE215C-9789-402C-9C57-4A7B82B76132}" type="sibTrans" cxnId="{3873EB21-EEA4-4872-8FD4-44B749CD67A4}">
      <dgm:prSet/>
      <dgm:spPr/>
      <dgm:t>
        <a:bodyPr/>
        <a:lstStyle/>
        <a:p>
          <a:endParaRPr lang="en-US"/>
        </a:p>
      </dgm:t>
    </dgm:pt>
    <dgm:pt modelId="{E5C2E9D9-5B1B-453B-91E3-F7A7DC187EA6}">
      <dgm:prSet/>
      <dgm:spPr/>
      <dgm:t>
        <a:bodyPr/>
        <a:lstStyle/>
        <a:p>
          <a:pPr>
            <a:lnSpc>
              <a:spcPct val="100000"/>
            </a:lnSpc>
          </a:pPr>
          <a:r>
            <a:rPr lang="en-US" baseline="0"/>
            <a:t>Attributes have key/value pair</a:t>
          </a:r>
          <a:endParaRPr lang="en-US"/>
        </a:p>
      </dgm:t>
    </dgm:pt>
    <dgm:pt modelId="{3558DBE1-9C60-4A17-9B59-84507C8EDAAC}" type="parTrans" cxnId="{A8C2192A-CD58-49B0-B390-93FE576303BB}">
      <dgm:prSet/>
      <dgm:spPr/>
      <dgm:t>
        <a:bodyPr/>
        <a:lstStyle/>
        <a:p>
          <a:endParaRPr lang="en-US"/>
        </a:p>
      </dgm:t>
    </dgm:pt>
    <dgm:pt modelId="{E7706A13-8012-4A24-A2FA-ED1D0DF3DB7A}" type="sibTrans" cxnId="{A8C2192A-CD58-49B0-B390-93FE576303BB}">
      <dgm:prSet/>
      <dgm:spPr/>
      <dgm:t>
        <a:bodyPr/>
        <a:lstStyle/>
        <a:p>
          <a:endParaRPr lang="en-US"/>
        </a:p>
      </dgm:t>
    </dgm:pt>
    <dgm:pt modelId="{9C5C5493-CEBE-49C6-9864-451119D0E383}">
      <dgm:prSet/>
      <dgm:spPr/>
      <dgm:t>
        <a:bodyPr/>
        <a:lstStyle/>
        <a:p>
          <a:pPr>
            <a:lnSpc>
              <a:spcPct val="100000"/>
            </a:lnSpc>
          </a:pPr>
          <a:r>
            <a:rPr lang="en-US" b="0" i="0"/>
            <a:t>XML Attributes Must be Quoted</a:t>
          </a:r>
        </a:p>
      </dgm:t>
    </dgm:pt>
    <dgm:pt modelId="{0530A004-4A3F-4CD6-97C3-CD457D44B83A}" type="parTrans" cxnId="{B6F3183F-BA1E-4B0D-BB30-F0AC29C74A38}">
      <dgm:prSet/>
      <dgm:spPr/>
      <dgm:t>
        <a:bodyPr/>
        <a:lstStyle/>
        <a:p>
          <a:endParaRPr lang="en-AU"/>
        </a:p>
      </dgm:t>
    </dgm:pt>
    <dgm:pt modelId="{F6C8815F-963F-4ABF-A822-B314231F309A}" type="sibTrans" cxnId="{B6F3183F-BA1E-4B0D-BB30-F0AC29C74A38}">
      <dgm:prSet/>
      <dgm:spPr/>
      <dgm:t>
        <a:bodyPr/>
        <a:lstStyle/>
        <a:p>
          <a:endParaRPr lang="en-AU"/>
        </a:p>
      </dgm:t>
    </dgm:pt>
    <dgm:pt modelId="{1AF2C42F-1E8E-437B-BBBC-E1B12EB3295D}">
      <dgm:prSet/>
      <dgm:spPr/>
      <dgm:t>
        <a:bodyPr/>
        <a:lstStyle/>
        <a:p>
          <a:pPr>
            <a:lnSpc>
              <a:spcPct val="100000"/>
            </a:lnSpc>
          </a:pPr>
          <a:r>
            <a:rPr lang="en-US" b="0" i="0"/>
            <a:t>Attribute values must always be quoted. Either single or double quotes can be used.</a:t>
          </a:r>
        </a:p>
      </dgm:t>
    </dgm:pt>
    <dgm:pt modelId="{CFD5319E-BDF4-44CD-B727-577C8160BCE9}" type="parTrans" cxnId="{50D0526E-720D-42D7-BBE0-0A99C7A2E123}">
      <dgm:prSet/>
      <dgm:spPr/>
      <dgm:t>
        <a:bodyPr/>
        <a:lstStyle/>
        <a:p>
          <a:endParaRPr lang="en-AU"/>
        </a:p>
      </dgm:t>
    </dgm:pt>
    <dgm:pt modelId="{FAE74F58-1BE2-47D3-A443-DE06842AE955}" type="sibTrans" cxnId="{50D0526E-720D-42D7-BBE0-0A99C7A2E123}">
      <dgm:prSet/>
      <dgm:spPr/>
      <dgm:t>
        <a:bodyPr/>
        <a:lstStyle/>
        <a:p>
          <a:endParaRPr lang="en-AU"/>
        </a:p>
      </dgm:t>
    </dgm:pt>
    <dgm:pt modelId="{55F07966-AB9E-468D-97B8-C91D02DA4124}">
      <dgm:prSet/>
      <dgm:spPr/>
      <dgm:t>
        <a:bodyPr/>
        <a:lstStyle/>
        <a:p>
          <a:pPr>
            <a:lnSpc>
              <a:spcPct val="100000"/>
            </a:lnSpc>
          </a:pPr>
          <a:r>
            <a:rPr lang="en-AU" b="0" i="0" dirty="0"/>
            <a:t>&lt;person gender="female"&gt;</a:t>
          </a:r>
          <a:endParaRPr lang="en-AU" dirty="0"/>
        </a:p>
      </dgm:t>
    </dgm:pt>
    <dgm:pt modelId="{50766120-E215-41C3-A5FD-2D0D2FE32784}" type="parTrans" cxnId="{9B5F3766-554F-4D2F-A5DE-FD9D7191C4A2}">
      <dgm:prSet/>
      <dgm:spPr/>
      <dgm:t>
        <a:bodyPr/>
        <a:lstStyle/>
        <a:p>
          <a:endParaRPr lang="en-AU"/>
        </a:p>
      </dgm:t>
    </dgm:pt>
    <dgm:pt modelId="{9396728E-A2F0-4AAB-9A3C-2137EDCA2256}" type="sibTrans" cxnId="{9B5F3766-554F-4D2F-A5DE-FD9D7191C4A2}">
      <dgm:prSet/>
      <dgm:spPr/>
      <dgm:t>
        <a:bodyPr/>
        <a:lstStyle/>
        <a:p>
          <a:endParaRPr lang="en-AU"/>
        </a:p>
      </dgm:t>
    </dgm:pt>
    <dgm:pt modelId="{3B0EB878-4159-4390-864C-43EAFD1F9A59}" type="pres">
      <dgm:prSet presAssocID="{84D3BBFD-B5C3-400D-8551-022838F5B2E9}" presName="root" presStyleCnt="0">
        <dgm:presLayoutVars>
          <dgm:dir/>
          <dgm:resizeHandles val="exact"/>
        </dgm:presLayoutVars>
      </dgm:prSet>
      <dgm:spPr/>
    </dgm:pt>
    <dgm:pt modelId="{66CA8EE7-0707-460B-87F6-C46CE301D20C}" type="pres">
      <dgm:prSet presAssocID="{14CF90AE-22E6-4B3F-A595-6AA2BE5E95BA}" presName="compNode" presStyleCnt="0"/>
      <dgm:spPr/>
    </dgm:pt>
    <dgm:pt modelId="{1D06FA47-45A9-4F25-8D7A-2D4CE91D6BD3}" type="pres">
      <dgm:prSet presAssocID="{14CF90AE-22E6-4B3F-A595-6AA2BE5E95BA}" presName="bgRect" presStyleLbl="bgShp" presStyleIdx="0" presStyleCnt="5"/>
      <dgm:spPr/>
    </dgm:pt>
    <dgm:pt modelId="{105BAFF6-7E33-45B7-909D-756318D3A0BA}" type="pres">
      <dgm:prSet presAssocID="{14CF90AE-22E6-4B3F-A595-6AA2BE5E95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294B410F-49FF-4031-B966-AAF8347A2B08}" type="pres">
      <dgm:prSet presAssocID="{14CF90AE-22E6-4B3F-A595-6AA2BE5E95BA}" presName="spaceRect" presStyleCnt="0"/>
      <dgm:spPr/>
    </dgm:pt>
    <dgm:pt modelId="{F25AA310-1AB6-4D5D-997F-F389ED966009}" type="pres">
      <dgm:prSet presAssocID="{14CF90AE-22E6-4B3F-A595-6AA2BE5E95BA}" presName="parTx" presStyleLbl="revTx" presStyleIdx="0" presStyleCnt="5">
        <dgm:presLayoutVars>
          <dgm:chMax val="0"/>
          <dgm:chPref val="0"/>
        </dgm:presLayoutVars>
      </dgm:prSet>
      <dgm:spPr/>
    </dgm:pt>
    <dgm:pt modelId="{0E0857F0-D262-4E6A-B1F6-2F2B977AF931}" type="pres">
      <dgm:prSet presAssocID="{93DE215C-9789-402C-9C57-4A7B82B76132}" presName="sibTrans" presStyleCnt="0"/>
      <dgm:spPr/>
    </dgm:pt>
    <dgm:pt modelId="{715A3AE0-5ED9-4152-8D9D-F4E8A0E6F8A8}" type="pres">
      <dgm:prSet presAssocID="{E5C2E9D9-5B1B-453B-91E3-F7A7DC187EA6}" presName="compNode" presStyleCnt="0"/>
      <dgm:spPr/>
    </dgm:pt>
    <dgm:pt modelId="{84D5A001-768C-4D19-A44F-8E0220E5771C}" type="pres">
      <dgm:prSet presAssocID="{E5C2E9D9-5B1B-453B-91E3-F7A7DC187EA6}" presName="bgRect" presStyleLbl="bgShp" presStyleIdx="1" presStyleCnt="5"/>
      <dgm:spPr/>
    </dgm:pt>
    <dgm:pt modelId="{78595586-7339-44C7-8314-136DAE1A4A3F}" type="pres">
      <dgm:prSet presAssocID="{E5C2E9D9-5B1B-453B-91E3-F7A7DC187EA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F6BFB29-DEA8-470D-9496-AF7970162048}" type="pres">
      <dgm:prSet presAssocID="{E5C2E9D9-5B1B-453B-91E3-F7A7DC187EA6}" presName="spaceRect" presStyleCnt="0"/>
      <dgm:spPr/>
    </dgm:pt>
    <dgm:pt modelId="{01E51C83-6A38-4505-B56B-098182A47544}" type="pres">
      <dgm:prSet presAssocID="{E5C2E9D9-5B1B-453B-91E3-F7A7DC187EA6}" presName="parTx" presStyleLbl="revTx" presStyleIdx="1" presStyleCnt="5">
        <dgm:presLayoutVars>
          <dgm:chMax val="0"/>
          <dgm:chPref val="0"/>
        </dgm:presLayoutVars>
      </dgm:prSet>
      <dgm:spPr/>
    </dgm:pt>
    <dgm:pt modelId="{24035AE8-D51B-4BEF-9E12-545B0A514305}" type="pres">
      <dgm:prSet presAssocID="{E7706A13-8012-4A24-A2FA-ED1D0DF3DB7A}" presName="sibTrans" presStyleCnt="0"/>
      <dgm:spPr/>
    </dgm:pt>
    <dgm:pt modelId="{FF655F89-8BDE-440E-8431-31C25194F3FF}" type="pres">
      <dgm:prSet presAssocID="{9C5C5493-CEBE-49C6-9864-451119D0E383}" presName="compNode" presStyleCnt="0"/>
      <dgm:spPr/>
    </dgm:pt>
    <dgm:pt modelId="{2F582CA3-0188-49D6-B405-774E3C3475A9}" type="pres">
      <dgm:prSet presAssocID="{9C5C5493-CEBE-49C6-9864-451119D0E383}" presName="bgRect" presStyleLbl="bgShp" presStyleIdx="2" presStyleCnt="5"/>
      <dgm:spPr/>
    </dgm:pt>
    <dgm:pt modelId="{34312CB9-4281-4AD7-AEA7-496C4F5EAF24}" type="pres">
      <dgm:prSet presAssocID="{9C5C5493-CEBE-49C6-9864-451119D0E383}" presName="iconRect" presStyleLbl="node1" presStyleIdx="2" presStyleCnt="5" custScaleX="127304"/>
      <dgm:spPr>
        <a:blipFill>
          <a:blip xmlns:r="http://schemas.openxmlformats.org/officeDocument/2006/relationships" r:embed="rId5"/>
          <a:srcRect/>
          <a:stretch>
            <a:fillRect l="-53000" r="-53000"/>
          </a:stretch>
        </a:blipFill>
      </dgm:spPr>
    </dgm:pt>
    <dgm:pt modelId="{B02EB949-58C6-45FF-80D5-C62C29F1FC7C}" type="pres">
      <dgm:prSet presAssocID="{9C5C5493-CEBE-49C6-9864-451119D0E383}" presName="spaceRect" presStyleCnt="0"/>
      <dgm:spPr/>
    </dgm:pt>
    <dgm:pt modelId="{8A7289AE-08D6-4949-B696-190A6C85D985}" type="pres">
      <dgm:prSet presAssocID="{9C5C5493-CEBE-49C6-9864-451119D0E383}" presName="parTx" presStyleLbl="revTx" presStyleIdx="2" presStyleCnt="5">
        <dgm:presLayoutVars>
          <dgm:chMax val="0"/>
          <dgm:chPref val="0"/>
        </dgm:presLayoutVars>
      </dgm:prSet>
      <dgm:spPr/>
    </dgm:pt>
    <dgm:pt modelId="{CD310337-A7E3-4D32-B0F9-C3AAA7CA3B3A}" type="pres">
      <dgm:prSet presAssocID="{F6C8815F-963F-4ABF-A822-B314231F309A}" presName="sibTrans" presStyleCnt="0"/>
      <dgm:spPr/>
    </dgm:pt>
    <dgm:pt modelId="{6C64190A-31EE-4B1A-8D43-D35E0DDD58FD}" type="pres">
      <dgm:prSet presAssocID="{1AF2C42F-1E8E-437B-BBBC-E1B12EB3295D}" presName="compNode" presStyleCnt="0"/>
      <dgm:spPr/>
    </dgm:pt>
    <dgm:pt modelId="{B4848938-3888-4785-9230-DA39E8C868C5}" type="pres">
      <dgm:prSet presAssocID="{1AF2C42F-1E8E-437B-BBBC-E1B12EB3295D}" presName="bgRect" presStyleLbl="bgShp" presStyleIdx="3" presStyleCnt="5"/>
      <dgm:spPr/>
    </dgm:pt>
    <dgm:pt modelId="{6FEDD01B-EEC2-4C75-AED1-429DBB0C03CB}" type="pres">
      <dgm:prSet presAssocID="{1AF2C42F-1E8E-437B-BBBC-E1B12EB3295D}" presName="iconRect" presStyleLbl="node1" presStyleIdx="3" presStyleCnt="5"/>
      <dgm:spPr/>
    </dgm:pt>
    <dgm:pt modelId="{66E57DB0-5070-47F5-A1B6-5C7CB2DB5453}" type="pres">
      <dgm:prSet presAssocID="{1AF2C42F-1E8E-437B-BBBC-E1B12EB3295D}" presName="spaceRect" presStyleCnt="0"/>
      <dgm:spPr/>
    </dgm:pt>
    <dgm:pt modelId="{CFCDB497-E9FC-4C4F-8379-285B4B38B86D}" type="pres">
      <dgm:prSet presAssocID="{1AF2C42F-1E8E-437B-BBBC-E1B12EB3295D}" presName="parTx" presStyleLbl="revTx" presStyleIdx="3" presStyleCnt="5">
        <dgm:presLayoutVars>
          <dgm:chMax val="0"/>
          <dgm:chPref val="0"/>
        </dgm:presLayoutVars>
      </dgm:prSet>
      <dgm:spPr/>
    </dgm:pt>
    <dgm:pt modelId="{81312D86-87D6-4A88-B2DB-2B09BF266013}" type="pres">
      <dgm:prSet presAssocID="{FAE74F58-1BE2-47D3-A443-DE06842AE955}" presName="sibTrans" presStyleCnt="0"/>
      <dgm:spPr/>
    </dgm:pt>
    <dgm:pt modelId="{743903D5-825E-4200-9784-C4CB36426AE0}" type="pres">
      <dgm:prSet presAssocID="{55F07966-AB9E-468D-97B8-C91D02DA4124}" presName="compNode" presStyleCnt="0"/>
      <dgm:spPr/>
    </dgm:pt>
    <dgm:pt modelId="{15B9831F-9D5F-442B-B05D-85DDFAD74431}" type="pres">
      <dgm:prSet presAssocID="{55F07966-AB9E-468D-97B8-C91D02DA4124}" presName="bgRect" presStyleLbl="bgShp" presStyleIdx="4" presStyleCnt="5"/>
      <dgm:spPr/>
    </dgm:pt>
    <dgm:pt modelId="{35EE32D0-D499-4020-AD68-A39D9EE1AB81}" type="pres">
      <dgm:prSet presAssocID="{55F07966-AB9E-468D-97B8-C91D02DA4124}" presName="iconRect" presStyleLbl="node1" presStyleIdx="4" presStyleCnt="5"/>
      <dgm:spPr/>
    </dgm:pt>
    <dgm:pt modelId="{34AC43D5-1997-4033-AB1A-F35AB6961908}" type="pres">
      <dgm:prSet presAssocID="{55F07966-AB9E-468D-97B8-C91D02DA4124}" presName="spaceRect" presStyleCnt="0"/>
      <dgm:spPr/>
    </dgm:pt>
    <dgm:pt modelId="{DD6AC306-CA49-4805-A095-0B357B879EAD}" type="pres">
      <dgm:prSet presAssocID="{55F07966-AB9E-468D-97B8-C91D02DA4124}" presName="parTx" presStyleLbl="revTx" presStyleIdx="4" presStyleCnt="5">
        <dgm:presLayoutVars>
          <dgm:chMax val="0"/>
          <dgm:chPref val="0"/>
        </dgm:presLayoutVars>
      </dgm:prSet>
      <dgm:spPr/>
    </dgm:pt>
  </dgm:ptLst>
  <dgm:cxnLst>
    <dgm:cxn modelId="{025F0A03-AA47-42D4-ADA5-566F70966072}" type="presOf" srcId="{14CF90AE-22E6-4B3F-A595-6AA2BE5E95BA}" destId="{F25AA310-1AB6-4D5D-997F-F389ED966009}" srcOrd="0" destOrd="0" presId="urn:microsoft.com/office/officeart/2018/2/layout/IconVerticalSolidList"/>
    <dgm:cxn modelId="{8EEFB316-A7F7-471D-A32B-357C63878A9F}" type="presOf" srcId="{84D3BBFD-B5C3-400D-8551-022838F5B2E9}" destId="{3B0EB878-4159-4390-864C-43EAFD1F9A59}" srcOrd="0" destOrd="0" presId="urn:microsoft.com/office/officeart/2018/2/layout/IconVerticalSolidList"/>
    <dgm:cxn modelId="{3873EB21-EEA4-4872-8FD4-44B749CD67A4}" srcId="{84D3BBFD-B5C3-400D-8551-022838F5B2E9}" destId="{14CF90AE-22E6-4B3F-A595-6AA2BE5E95BA}" srcOrd="0" destOrd="0" parTransId="{7DC34AA0-A7EE-49E6-9032-02E1816FDB08}" sibTransId="{93DE215C-9789-402C-9C57-4A7B82B76132}"/>
    <dgm:cxn modelId="{A8C2192A-CD58-49B0-B390-93FE576303BB}" srcId="{84D3BBFD-B5C3-400D-8551-022838F5B2E9}" destId="{E5C2E9D9-5B1B-453B-91E3-F7A7DC187EA6}" srcOrd="1" destOrd="0" parTransId="{3558DBE1-9C60-4A17-9B59-84507C8EDAAC}" sibTransId="{E7706A13-8012-4A24-A2FA-ED1D0DF3DB7A}"/>
    <dgm:cxn modelId="{B6F3183F-BA1E-4B0D-BB30-F0AC29C74A38}" srcId="{84D3BBFD-B5C3-400D-8551-022838F5B2E9}" destId="{9C5C5493-CEBE-49C6-9864-451119D0E383}" srcOrd="2" destOrd="0" parTransId="{0530A004-4A3F-4CD6-97C3-CD457D44B83A}" sibTransId="{F6C8815F-963F-4ABF-A822-B314231F309A}"/>
    <dgm:cxn modelId="{16DF4761-AD35-4856-8306-7536095689DD}" type="presOf" srcId="{1AF2C42F-1E8E-437B-BBBC-E1B12EB3295D}" destId="{CFCDB497-E9FC-4C4F-8379-285B4B38B86D}" srcOrd="0" destOrd="0" presId="urn:microsoft.com/office/officeart/2018/2/layout/IconVerticalSolidList"/>
    <dgm:cxn modelId="{9B5F3766-554F-4D2F-A5DE-FD9D7191C4A2}" srcId="{84D3BBFD-B5C3-400D-8551-022838F5B2E9}" destId="{55F07966-AB9E-468D-97B8-C91D02DA4124}" srcOrd="4" destOrd="0" parTransId="{50766120-E215-41C3-A5FD-2D0D2FE32784}" sibTransId="{9396728E-A2F0-4AAB-9A3C-2137EDCA2256}"/>
    <dgm:cxn modelId="{50D0526E-720D-42D7-BBE0-0A99C7A2E123}" srcId="{84D3BBFD-B5C3-400D-8551-022838F5B2E9}" destId="{1AF2C42F-1E8E-437B-BBBC-E1B12EB3295D}" srcOrd="3" destOrd="0" parTransId="{CFD5319E-BDF4-44CD-B727-577C8160BCE9}" sibTransId="{FAE74F58-1BE2-47D3-A443-DE06842AE955}"/>
    <dgm:cxn modelId="{87984652-5564-4F8D-BA42-9052E888EB4D}" type="presOf" srcId="{E5C2E9D9-5B1B-453B-91E3-F7A7DC187EA6}" destId="{01E51C83-6A38-4505-B56B-098182A47544}" srcOrd="0" destOrd="0" presId="urn:microsoft.com/office/officeart/2018/2/layout/IconVerticalSolidList"/>
    <dgm:cxn modelId="{657BE692-B76C-4970-B10B-0FAB1823D93E}" type="presOf" srcId="{55F07966-AB9E-468D-97B8-C91D02DA4124}" destId="{DD6AC306-CA49-4805-A095-0B357B879EAD}" srcOrd="0" destOrd="0" presId="urn:microsoft.com/office/officeart/2018/2/layout/IconVerticalSolidList"/>
    <dgm:cxn modelId="{A2C4B3A3-1D6F-46B6-B26C-523DDA93647D}" type="presOf" srcId="{9C5C5493-CEBE-49C6-9864-451119D0E383}" destId="{8A7289AE-08D6-4949-B696-190A6C85D985}" srcOrd="0" destOrd="0" presId="urn:microsoft.com/office/officeart/2018/2/layout/IconVerticalSolidList"/>
    <dgm:cxn modelId="{59079788-B0FA-49B8-A941-EBC3553867AC}" type="presParOf" srcId="{3B0EB878-4159-4390-864C-43EAFD1F9A59}" destId="{66CA8EE7-0707-460B-87F6-C46CE301D20C}" srcOrd="0" destOrd="0" presId="urn:microsoft.com/office/officeart/2018/2/layout/IconVerticalSolidList"/>
    <dgm:cxn modelId="{51F6EA11-30F7-4136-912A-40065F610446}" type="presParOf" srcId="{66CA8EE7-0707-460B-87F6-C46CE301D20C}" destId="{1D06FA47-45A9-4F25-8D7A-2D4CE91D6BD3}" srcOrd="0" destOrd="0" presId="urn:microsoft.com/office/officeart/2018/2/layout/IconVerticalSolidList"/>
    <dgm:cxn modelId="{9E6EADF9-079A-48F1-A8D9-1C7C4FBA3392}" type="presParOf" srcId="{66CA8EE7-0707-460B-87F6-C46CE301D20C}" destId="{105BAFF6-7E33-45B7-909D-756318D3A0BA}" srcOrd="1" destOrd="0" presId="urn:microsoft.com/office/officeart/2018/2/layout/IconVerticalSolidList"/>
    <dgm:cxn modelId="{C7CB4985-F9B1-4611-B392-0006F2369467}" type="presParOf" srcId="{66CA8EE7-0707-460B-87F6-C46CE301D20C}" destId="{294B410F-49FF-4031-B966-AAF8347A2B08}" srcOrd="2" destOrd="0" presId="urn:microsoft.com/office/officeart/2018/2/layout/IconVerticalSolidList"/>
    <dgm:cxn modelId="{17051F19-6F1B-403F-B65F-0A566A0AA9B4}" type="presParOf" srcId="{66CA8EE7-0707-460B-87F6-C46CE301D20C}" destId="{F25AA310-1AB6-4D5D-997F-F389ED966009}" srcOrd="3" destOrd="0" presId="urn:microsoft.com/office/officeart/2018/2/layout/IconVerticalSolidList"/>
    <dgm:cxn modelId="{0D0A178F-7ECD-48ED-AAE5-A992AC82000D}" type="presParOf" srcId="{3B0EB878-4159-4390-864C-43EAFD1F9A59}" destId="{0E0857F0-D262-4E6A-B1F6-2F2B977AF931}" srcOrd="1" destOrd="0" presId="urn:microsoft.com/office/officeart/2018/2/layout/IconVerticalSolidList"/>
    <dgm:cxn modelId="{25703C7A-FB63-4F46-9F3F-E71906FE9052}" type="presParOf" srcId="{3B0EB878-4159-4390-864C-43EAFD1F9A59}" destId="{715A3AE0-5ED9-4152-8D9D-F4E8A0E6F8A8}" srcOrd="2" destOrd="0" presId="urn:microsoft.com/office/officeart/2018/2/layout/IconVerticalSolidList"/>
    <dgm:cxn modelId="{CB43C7A0-4224-4F1C-83E5-2F8DB89C6E31}" type="presParOf" srcId="{715A3AE0-5ED9-4152-8D9D-F4E8A0E6F8A8}" destId="{84D5A001-768C-4D19-A44F-8E0220E5771C}" srcOrd="0" destOrd="0" presId="urn:microsoft.com/office/officeart/2018/2/layout/IconVerticalSolidList"/>
    <dgm:cxn modelId="{FAD62C51-1788-474F-9B4D-34088E6CEA3E}" type="presParOf" srcId="{715A3AE0-5ED9-4152-8D9D-F4E8A0E6F8A8}" destId="{78595586-7339-44C7-8314-136DAE1A4A3F}" srcOrd="1" destOrd="0" presId="urn:microsoft.com/office/officeart/2018/2/layout/IconVerticalSolidList"/>
    <dgm:cxn modelId="{ADEEA4D7-657D-4967-B4C1-BB6245969812}" type="presParOf" srcId="{715A3AE0-5ED9-4152-8D9D-F4E8A0E6F8A8}" destId="{EF6BFB29-DEA8-470D-9496-AF7970162048}" srcOrd="2" destOrd="0" presId="urn:microsoft.com/office/officeart/2018/2/layout/IconVerticalSolidList"/>
    <dgm:cxn modelId="{7FFBF039-BC68-420A-BBEE-E3C062C87200}" type="presParOf" srcId="{715A3AE0-5ED9-4152-8D9D-F4E8A0E6F8A8}" destId="{01E51C83-6A38-4505-B56B-098182A47544}" srcOrd="3" destOrd="0" presId="urn:microsoft.com/office/officeart/2018/2/layout/IconVerticalSolidList"/>
    <dgm:cxn modelId="{96CE435B-0F31-4EAF-A4B8-929B98F5D0CD}" type="presParOf" srcId="{3B0EB878-4159-4390-864C-43EAFD1F9A59}" destId="{24035AE8-D51B-4BEF-9E12-545B0A514305}" srcOrd="3" destOrd="0" presId="urn:microsoft.com/office/officeart/2018/2/layout/IconVerticalSolidList"/>
    <dgm:cxn modelId="{CE3C26B5-1644-4A1F-8139-194FE0315ED2}" type="presParOf" srcId="{3B0EB878-4159-4390-864C-43EAFD1F9A59}" destId="{FF655F89-8BDE-440E-8431-31C25194F3FF}" srcOrd="4" destOrd="0" presId="urn:microsoft.com/office/officeart/2018/2/layout/IconVerticalSolidList"/>
    <dgm:cxn modelId="{C45F55D3-B01A-4360-AB29-F6294CF14E14}" type="presParOf" srcId="{FF655F89-8BDE-440E-8431-31C25194F3FF}" destId="{2F582CA3-0188-49D6-B405-774E3C3475A9}" srcOrd="0" destOrd="0" presId="urn:microsoft.com/office/officeart/2018/2/layout/IconVerticalSolidList"/>
    <dgm:cxn modelId="{68FC5A4C-3C2D-4576-BC5A-618F554D1CEE}" type="presParOf" srcId="{FF655F89-8BDE-440E-8431-31C25194F3FF}" destId="{34312CB9-4281-4AD7-AEA7-496C4F5EAF24}" srcOrd="1" destOrd="0" presId="urn:microsoft.com/office/officeart/2018/2/layout/IconVerticalSolidList"/>
    <dgm:cxn modelId="{F11C5CEE-58DF-45A8-A771-045F6BFEE608}" type="presParOf" srcId="{FF655F89-8BDE-440E-8431-31C25194F3FF}" destId="{B02EB949-58C6-45FF-80D5-C62C29F1FC7C}" srcOrd="2" destOrd="0" presId="urn:microsoft.com/office/officeart/2018/2/layout/IconVerticalSolidList"/>
    <dgm:cxn modelId="{E16B8A36-999D-4DB9-AC24-E56870632007}" type="presParOf" srcId="{FF655F89-8BDE-440E-8431-31C25194F3FF}" destId="{8A7289AE-08D6-4949-B696-190A6C85D985}" srcOrd="3" destOrd="0" presId="urn:microsoft.com/office/officeart/2018/2/layout/IconVerticalSolidList"/>
    <dgm:cxn modelId="{8D1D82D2-361C-478B-A650-5DE8B0979EF4}" type="presParOf" srcId="{3B0EB878-4159-4390-864C-43EAFD1F9A59}" destId="{CD310337-A7E3-4D32-B0F9-C3AAA7CA3B3A}" srcOrd="5" destOrd="0" presId="urn:microsoft.com/office/officeart/2018/2/layout/IconVerticalSolidList"/>
    <dgm:cxn modelId="{D8A3EEAC-7465-4234-9BD8-EC3E2CFB8B1A}" type="presParOf" srcId="{3B0EB878-4159-4390-864C-43EAFD1F9A59}" destId="{6C64190A-31EE-4B1A-8D43-D35E0DDD58FD}" srcOrd="6" destOrd="0" presId="urn:microsoft.com/office/officeart/2018/2/layout/IconVerticalSolidList"/>
    <dgm:cxn modelId="{3F69D895-C092-4775-8892-41C7CF37E60D}" type="presParOf" srcId="{6C64190A-31EE-4B1A-8D43-D35E0DDD58FD}" destId="{B4848938-3888-4785-9230-DA39E8C868C5}" srcOrd="0" destOrd="0" presId="urn:microsoft.com/office/officeart/2018/2/layout/IconVerticalSolidList"/>
    <dgm:cxn modelId="{FFBADBDE-A9E0-4CD6-BB31-44B5C3EF3C31}" type="presParOf" srcId="{6C64190A-31EE-4B1A-8D43-D35E0DDD58FD}" destId="{6FEDD01B-EEC2-4C75-AED1-429DBB0C03CB}" srcOrd="1" destOrd="0" presId="urn:microsoft.com/office/officeart/2018/2/layout/IconVerticalSolidList"/>
    <dgm:cxn modelId="{8686939D-8B68-47F3-8222-15460D9DC869}" type="presParOf" srcId="{6C64190A-31EE-4B1A-8D43-D35E0DDD58FD}" destId="{66E57DB0-5070-47F5-A1B6-5C7CB2DB5453}" srcOrd="2" destOrd="0" presId="urn:microsoft.com/office/officeart/2018/2/layout/IconVerticalSolidList"/>
    <dgm:cxn modelId="{AD667FC4-19D6-40E7-9930-261AF329EAC5}" type="presParOf" srcId="{6C64190A-31EE-4B1A-8D43-D35E0DDD58FD}" destId="{CFCDB497-E9FC-4C4F-8379-285B4B38B86D}" srcOrd="3" destOrd="0" presId="urn:microsoft.com/office/officeart/2018/2/layout/IconVerticalSolidList"/>
    <dgm:cxn modelId="{661B5B45-BB62-40C2-9ACB-6C39C563159B}" type="presParOf" srcId="{3B0EB878-4159-4390-864C-43EAFD1F9A59}" destId="{81312D86-87D6-4A88-B2DB-2B09BF266013}" srcOrd="7" destOrd="0" presId="urn:microsoft.com/office/officeart/2018/2/layout/IconVerticalSolidList"/>
    <dgm:cxn modelId="{448FE468-5308-407E-95F3-5C7FCF4F4481}" type="presParOf" srcId="{3B0EB878-4159-4390-864C-43EAFD1F9A59}" destId="{743903D5-825E-4200-9784-C4CB36426AE0}" srcOrd="8" destOrd="0" presId="urn:microsoft.com/office/officeart/2018/2/layout/IconVerticalSolidList"/>
    <dgm:cxn modelId="{4B4B3736-1C4D-4C08-A19A-0CA8AC70EB8E}" type="presParOf" srcId="{743903D5-825E-4200-9784-C4CB36426AE0}" destId="{15B9831F-9D5F-442B-B05D-85DDFAD74431}" srcOrd="0" destOrd="0" presId="urn:microsoft.com/office/officeart/2018/2/layout/IconVerticalSolidList"/>
    <dgm:cxn modelId="{06F403D9-B972-47E3-B674-55CFF3D81D33}" type="presParOf" srcId="{743903D5-825E-4200-9784-C4CB36426AE0}" destId="{35EE32D0-D499-4020-AD68-A39D9EE1AB81}" srcOrd="1" destOrd="0" presId="urn:microsoft.com/office/officeart/2018/2/layout/IconVerticalSolidList"/>
    <dgm:cxn modelId="{ACB31EBB-C7A7-4E5E-8BDF-87FACB0DFB95}" type="presParOf" srcId="{743903D5-825E-4200-9784-C4CB36426AE0}" destId="{34AC43D5-1997-4033-AB1A-F35AB6961908}" srcOrd="2" destOrd="0" presId="urn:microsoft.com/office/officeart/2018/2/layout/IconVerticalSolidList"/>
    <dgm:cxn modelId="{773BD2CB-626B-4190-AE03-8BB724C0824A}" type="presParOf" srcId="{743903D5-825E-4200-9784-C4CB36426AE0}" destId="{DD6AC306-CA49-4805-A095-0B357B879E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29397-8B06-4A0C-8BCC-7976C252F7D5}">
      <dsp:nvSpPr>
        <dsp:cNvPr id="0" name=""/>
        <dsp:cNvSpPr/>
      </dsp:nvSpPr>
      <dsp:spPr>
        <a:xfrm>
          <a:off x="0" y="680"/>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0B93F-3733-44A0-B2FD-BC0CDD5A0132}">
      <dsp:nvSpPr>
        <dsp:cNvPr id="0" name=""/>
        <dsp:cNvSpPr/>
      </dsp:nvSpPr>
      <dsp:spPr>
        <a:xfrm>
          <a:off x="0" y="68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 types</a:t>
          </a:r>
        </a:p>
      </dsp:txBody>
      <dsp:txXfrm>
        <a:off x="0" y="680"/>
        <a:ext cx="6506304" cy="796639"/>
      </dsp:txXfrm>
    </dsp:sp>
    <dsp:sp modelId="{9CAAADBD-BB95-4AB0-B775-C7988EEABC9B}">
      <dsp:nvSpPr>
        <dsp:cNvPr id="0" name=""/>
        <dsp:cNvSpPr/>
      </dsp:nvSpPr>
      <dsp:spPr>
        <a:xfrm>
          <a:off x="0" y="797320"/>
          <a:ext cx="6506304" cy="0"/>
        </a:xfrm>
        <a:prstGeom prst="line">
          <a:avLst/>
        </a:prstGeom>
        <a:solidFill>
          <a:schemeClr val="accent2">
            <a:hueOff val="-27609"/>
            <a:satOff val="-9056"/>
            <a:lumOff val="-3300"/>
            <a:alphaOff val="0"/>
          </a:schemeClr>
        </a:solidFill>
        <a:ln w="34925" cap="flat" cmpd="sng" algn="in">
          <a:solidFill>
            <a:schemeClr val="accent2">
              <a:hueOff val="-27609"/>
              <a:satOff val="-9056"/>
              <a:lumOff val="-33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171D3-F2C5-4EF1-9CD3-4412AE426D62}">
      <dsp:nvSpPr>
        <dsp:cNvPr id="0" name=""/>
        <dsp:cNvSpPr/>
      </dsp:nvSpPr>
      <dsp:spPr>
        <a:xfrm>
          <a:off x="0" y="79732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Structured data</a:t>
          </a:r>
        </a:p>
      </dsp:txBody>
      <dsp:txXfrm>
        <a:off x="0" y="797320"/>
        <a:ext cx="6506304" cy="796639"/>
      </dsp:txXfrm>
    </dsp:sp>
    <dsp:sp modelId="{0D22DBCF-19BB-4AE1-832A-52720D0BA59D}">
      <dsp:nvSpPr>
        <dsp:cNvPr id="0" name=""/>
        <dsp:cNvSpPr/>
      </dsp:nvSpPr>
      <dsp:spPr>
        <a:xfrm>
          <a:off x="0" y="1593960"/>
          <a:ext cx="6506304" cy="0"/>
        </a:xfrm>
        <a:prstGeom prst="line">
          <a:avLst/>
        </a:prstGeom>
        <a:solidFill>
          <a:schemeClr val="accent2">
            <a:hueOff val="-55218"/>
            <a:satOff val="-18112"/>
            <a:lumOff val="-6601"/>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CA870-0399-4FF6-8EDC-2E9216AAFDF6}">
      <dsp:nvSpPr>
        <dsp:cNvPr id="0" name=""/>
        <dsp:cNvSpPr/>
      </dsp:nvSpPr>
      <dsp:spPr>
        <a:xfrm>
          <a:off x="0" y="159396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Writing XML</a:t>
          </a:r>
        </a:p>
      </dsp:txBody>
      <dsp:txXfrm>
        <a:off x="0" y="1593960"/>
        <a:ext cx="6506304" cy="796639"/>
      </dsp:txXfrm>
    </dsp:sp>
    <dsp:sp modelId="{BB92A082-75D1-4C91-A16D-116AAFB040BE}">
      <dsp:nvSpPr>
        <dsp:cNvPr id="0" name=""/>
        <dsp:cNvSpPr/>
      </dsp:nvSpPr>
      <dsp:spPr>
        <a:xfrm>
          <a:off x="0" y="2390600"/>
          <a:ext cx="6506304" cy="0"/>
        </a:xfrm>
        <a:prstGeom prst="line">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A6BB2-97C2-414B-BF42-7A5C56222289}">
      <dsp:nvSpPr>
        <dsp:cNvPr id="0" name=""/>
        <dsp:cNvSpPr/>
      </dsp:nvSpPr>
      <dsp:spPr>
        <a:xfrm>
          <a:off x="0" y="239060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Markdown</a:t>
          </a:r>
        </a:p>
      </dsp:txBody>
      <dsp:txXfrm>
        <a:off x="0" y="2390600"/>
        <a:ext cx="6506304" cy="796639"/>
      </dsp:txXfrm>
    </dsp:sp>
    <dsp:sp modelId="{56CC61AF-5DEF-4810-A03B-08E62A2F5813}">
      <dsp:nvSpPr>
        <dsp:cNvPr id="0" name=""/>
        <dsp:cNvSpPr/>
      </dsp:nvSpPr>
      <dsp:spPr>
        <a:xfrm>
          <a:off x="0" y="3187239"/>
          <a:ext cx="6506304" cy="0"/>
        </a:xfrm>
        <a:prstGeom prst="line">
          <a:avLst/>
        </a:prstGeom>
        <a:solidFill>
          <a:schemeClr val="accent2">
            <a:hueOff val="-110436"/>
            <a:satOff val="-36223"/>
            <a:lumOff val="-13202"/>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79F06-3BFC-4915-A558-807ACBAD71B8}">
      <dsp:nvSpPr>
        <dsp:cNvPr id="0" name=""/>
        <dsp:cNvSpPr/>
      </dsp:nvSpPr>
      <dsp:spPr>
        <a:xfrm>
          <a:off x="0" y="3187239"/>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XML attributes and examples</a:t>
          </a:r>
        </a:p>
      </dsp:txBody>
      <dsp:txXfrm>
        <a:off x="0" y="3187239"/>
        <a:ext cx="6506304" cy="796639"/>
      </dsp:txXfrm>
    </dsp:sp>
    <dsp:sp modelId="{A1E39C17-DB4B-4C21-9936-6585F9521DCE}">
      <dsp:nvSpPr>
        <dsp:cNvPr id="0" name=""/>
        <dsp:cNvSpPr/>
      </dsp:nvSpPr>
      <dsp:spPr>
        <a:xfrm>
          <a:off x="0" y="3983879"/>
          <a:ext cx="6506304" cy="0"/>
        </a:xfrm>
        <a:prstGeom prst="line">
          <a:avLst/>
        </a:prstGeom>
        <a:solidFill>
          <a:schemeClr val="accent2">
            <a:hueOff val="-138045"/>
            <a:satOff val="-45279"/>
            <a:lumOff val="-16502"/>
            <a:alphaOff val="0"/>
          </a:schemeClr>
        </a:solidFill>
        <a:ln w="34925" cap="flat" cmpd="sng" algn="in">
          <a:solidFill>
            <a:schemeClr val="accent2">
              <a:hueOff val="-138045"/>
              <a:satOff val="-45279"/>
              <a:lumOff val="-165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49DAC3-1EFD-4778-8998-D3F52499B009}">
      <dsp:nvSpPr>
        <dsp:cNvPr id="0" name=""/>
        <dsp:cNvSpPr/>
      </dsp:nvSpPr>
      <dsp:spPr>
        <a:xfrm>
          <a:off x="0" y="3983879"/>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Documenting XML</a:t>
          </a:r>
        </a:p>
      </dsp:txBody>
      <dsp:txXfrm>
        <a:off x="0" y="3983879"/>
        <a:ext cx="6506304" cy="796639"/>
      </dsp:txXfrm>
    </dsp:sp>
    <dsp:sp modelId="{01DE7D44-0B5B-4520-A8E7-1F984690C3FD}">
      <dsp:nvSpPr>
        <dsp:cNvPr id="0" name=""/>
        <dsp:cNvSpPr/>
      </dsp:nvSpPr>
      <dsp:spPr>
        <a:xfrm>
          <a:off x="0" y="4780519"/>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4E01B-998B-4D13-B3D1-40F0332E3DAE}">
      <dsp:nvSpPr>
        <dsp:cNvPr id="0" name=""/>
        <dsp:cNvSpPr/>
      </dsp:nvSpPr>
      <dsp:spPr>
        <a:xfrm>
          <a:off x="0" y="4780519"/>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Structuring data documentation</a:t>
          </a:r>
        </a:p>
      </dsp:txBody>
      <dsp:txXfrm>
        <a:off x="0" y="4780519"/>
        <a:ext cx="6506304" cy="796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9C3AD-F110-4D35-861E-F673B951021B}">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590BBD-3E3E-4B8D-8243-93DE8FA8AEE0}">
      <dsp:nvSpPr>
        <dsp:cNvPr id="0" name=""/>
        <dsp:cNvSpPr/>
      </dsp:nvSpPr>
      <dsp:spPr>
        <a:xfrm>
          <a:off x="0" y="2723"/>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a:t>XML has its origins in HTML</a:t>
          </a:r>
          <a:endParaRPr lang="en-US" sz="3100" kern="1200"/>
        </a:p>
      </dsp:txBody>
      <dsp:txXfrm>
        <a:off x="0" y="2723"/>
        <a:ext cx="6506304" cy="1857464"/>
      </dsp:txXfrm>
    </dsp:sp>
    <dsp:sp modelId="{E53E6D0B-B701-4476-B8CE-81A25CB702AB}">
      <dsp:nvSpPr>
        <dsp:cNvPr id="0" name=""/>
        <dsp:cNvSpPr/>
      </dsp:nvSpPr>
      <dsp:spPr>
        <a:xfrm>
          <a:off x="0" y="1860187"/>
          <a:ext cx="6506304" cy="0"/>
        </a:xfrm>
        <a:prstGeom prst="line">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E79EC0-16D4-4225-B10A-103ECE3584A7}">
      <dsp:nvSpPr>
        <dsp:cNvPr id="0" name=""/>
        <dsp:cNvSpPr/>
      </dsp:nvSpPr>
      <dsp:spPr>
        <a:xfrm>
          <a:off x="0" y="1860187"/>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XML is like HTML except that instead of being used to capture data for a website, it's used to capture any kind of structured data</a:t>
          </a:r>
          <a:endParaRPr lang="en-US" sz="3100" kern="1200" dirty="0"/>
        </a:p>
      </dsp:txBody>
      <dsp:txXfrm>
        <a:off x="0" y="1860187"/>
        <a:ext cx="6506304" cy="1857464"/>
      </dsp:txXfrm>
    </dsp:sp>
    <dsp:sp modelId="{B946FEC5-EF01-4240-87DF-6186E81766BD}">
      <dsp:nvSpPr>
        <dsp:cNvPr id="0" name=""/>
        <dsp:cNvSpPr/>
      </dsp:nvSpPr>
      <dsp:spPr>
        <a:xfrm>
          <a:off x="0" y="3717652"/>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B4C6D1-570A-4D06-A014-A69FB740F276}">
      <dsp:nvSpPr>
        <dsp:cNvPr id="0" name=""/>
        <dsp:cNvSpPr/>
      </dsp:nvSpPr>
      <dsp:spPr>
        <a:xfrm>
          <a:off x="0" y="3717652"/>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XML has two ways of handling data called tags and attributes.</a:t>
          </a:r>
          <a:endParaRPr lang="en-US" sz="3100" kern="1200" dirty="0"/>
        </a:p>
      </dsp:txBody>
      <dsp:txXfrm>
        <a:off x="0" y="3717652"/>
        <a:ext cx="6506304" cy="1857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24F14-7D47-4470-9749-9B6B52D1E9E4}">
      <dsp:nvSpPr>
        <dsp:cNvPr id="0" name=""/>
        <dsp:cNvSpPr/>
      </dsp:nvSpPr>
      <dsp:spPr>
        <a:xfrm>
          <a:off x="0" y="680"/>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B0DC13-43B9-4E8E-BD4A-130C95191E86}">
      <dsp:nvSpPr>
        <dsp:cNvPr id="0" name=""/>
        <dsp:cNvSpPr/>
      </dsp:nvSpPr>
      <dsp:spPr>
        <a:xfrm>
          <a:off x="0" y="68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 short list of XML usage says it all −</a:t>
          </a:r>
        </a:p>
      </dsp:txBody>
      <dsp:txXfrm>
        <a:off x="0" y="680"/>
        <a:ext cx="6506304" cy="796639"/>
      </dsp:txXfrm>
    </dsp:sp>
    <dsp:sp modelId="{348500E9-7251-4341-AF71-09A7EA4B21EF}">
      <dsp:nvSpPr>
        <dsp:cNvPr id="0" name=""/>
        <dsp:cNvSpPr/>
      </dsp:nvSpPr>
      <dsp:spPr>
        <a:xfrm>
          <a:off x="0" y="797320"/>
          <a:ext cx="6506304" cy="0"/>
        </a:xfrm>
        <a:prstGeom prst="line">
          <a:avLst/>
        </a:prstGeom>
        <a:solidFill>
          <a:schemeClr val="accent2">
            <a:hueOff val="-27609"/>
            <a:satOff val="-9056"/>
            <a:lumOff val="-3300"/>
            <a:alphaOff val="0"/>
          </a:schemeClr>
        </a:solidFill>
        <a:ln w="34925" cap="flat" cmpd="sng" algn="in">
          <a:solidFill>
            <a:schemeClr val="accent2">
              <a:hueOff val="-27609"/>
              <a:satOff val="-9056"/>
              <a:lumOff val="-33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312C2C-82C0-4BAB-B042-180D69F9DC49}">
      <dsp:nvSpPr>
        <dsp:cNvPr id="0" name=""/>
        <dsp:cNvSpPr/>
      </dsp:nvSpPr>
      <dsp:spPr>
        <a:xfrm>
          <a:off x="0" y="79732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XML can work behind the scene to simplify the creation of HTML documents for large web sites.</a:t>
          </a:r>
        </a:p>
      </dsp:txBody>
      <dsp:txXfrm>
        <a:off x="0" y="797320"/>
        <a:ext cx="6506304" cy="796639"/>
      </dsp:txXfrm>
    </dsp:sp>
    <dsp:sp modelId="{F253BC9D-2976-4A00-92D3-2BDDB21D3576}">
      <dsp:nvSpPr>
        <dsp:cNvPr id="0" name=""/>
        <dsp:cNvSpPr/>
      </dsp:nvSpPr>
      <dsp:spPr>
        <a:xfrm>
          <a:off x="0" y="1593960"/>
          <a:ext cx="6506304" cy="0"/>
        </a:xfrm>
        <a:prstGeom prst="line">
          <a:avLst/>
        </a:prstGeom>
        <a:solidFill>
          <a:schemeClr val="accent2">
            <a:hueOff val="-55218"/>
            <a:satOff val="-18112"/>
            <a:lumOff val="-6601"/>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134F8-86E7-4C80-9529-E9C8F1EC73C1}">
      <dsp:nvSpPr>
        <dsp:cNvPr id="0" name=""/>
        <dsp:cNvSpPr/>
      </dsp:nvSpPr>
      <dsp:spPr>
        <a:xfrm>
          <a:off x="0" y="159396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XML can be used to exchange the information between organizations and systems.</a:t>
          </a:r>
        </a:p>
      </dsp:txBody>
      <dsp:txXfrm>
        <a:off x="0" y="1593960"/>
        <a:ext cx="6506304" cy="796639"/>
      </dsp:txXfrm>
    </dsp:sp>
    <dsp:sp modelId="{FCBEBF5A-1AB1-41B4-846B-CA9224609692}">
      <dsp:nvSpPr>
        <dsp:cNvPr id="0" name=""/>
        <dsp:cNvSpPr/>
      </dsp:nvSpPr>
      <dsp:spPr>
        <a:xfrm>
          <a:off x="0" y="2390600"/>
          <a:ext cx="6506304" cy="0"/>
        </a:xfrm>
        <a:prstGeom prst="line">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6CF50-D623-4AF1-9464-BEBBD0BAA81C}">
      <dsp:nvSpPr>
        <dsp:cNvPr id="0" name=""/>
        <dsp:cNvSpPr/>
      </dsp:nvSpPr>
      <dsp:spPr>
        <a:xfrm>
          <a:off x="0" y="2390600"/>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XML can be used for offloading and reloading of databases.</a:t>
          </a:r>
        </a:p>
      </dsp:txBody>
      <dsp:txXfrm>
        <a:off x="0" y="2390600"/>
        <a:ext cx="6506304" cy="796639"/>
      </dsp:txXfrm>
    </dsp:sp>
    <dsp:sp modelId="{5B3C8468-E740-4A41-A171-76F9764FB55F}">
      <dsp:nvSpPr>
        <dsp:cNvPr id="0" name=""/>
        <dsp:cNvSpPr/>
      </dsp:nvSpPr>
      <dsp:spPr>
        <a:xfrm>
          <a:off x="0" y="3187239"/>
          <a:ext cx="6506304" cy="0"/>
        </a:xfrm>
        <a:prstGeom prst="line">
          <a:avLst/>
        </a:prstGeom>
        <a:solidFill>
          <a:schemeClr val="accent2">
            <a:hueOff val="-110436"/>
            <a:satOff val="-36223"/>
            <a:lumOff val="-13202"/>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25B1C2-34F9-47E1-9B96-9D5FB1F60A46}">
      <dsp:nvSpPr>
        <dsp:cNvPr id="0" name=""/>
        <dsp:cNvSpPr/>
      </dsp:nvSpPr>
      <dsp:spPr>
        <a:xfrm>
          <a:off x="0" y="3187239"/>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XML can be used to store and arrange the data, which can customize your data handling needs.</a:t>
          </a:r>
        </a:p>
      </dsp:txBody>
      <dsp:txXfrm>
        <a:off x="0" y="3187239"/>
        <a:ext cx="6506304" cy="796639"/>
      </dsp:txXfrm>
    </dsp:sp>
    <dsp:sp modelId="{60B372C3-6277-4438-914F-C42FA2F0DE66}">
      <dsp:nvSpPr>
        <dsp:cNvPr id="0" name=""/>
        <dsp:cNvSpPr/>
      </dsp:nvSpPr>
      <dsp:spPr>
        <a:xfrm>
          <a:off x="0" y="3983879"/>
          <a:ext cx="6506304" cy="0"/>
        </a:xfrm>
        <a:prstGeom prst="line">
          <a:avLst/>
        </a:prstGeom>
        <a:solidFill>
          <a:schemeClr val="accent2">
            <a:hueOff val="-138045"/>
            <a:satOff val="-45279"/>
            <a:lumOff val="-16502"/>
            <a:alphaOff val="0"/>
          </a:schemeClr>
        </a:solidFill>
        <a:ln w="34925" cap="flat" cmpd="sng" algn="in">
          <a:solidFill>
            <a:schemeClr val="accent2">
              <a:hueOff val="-138045"/>
              <a:satOff val="-45279"/>
              <a:lumOff val="-165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7F6556-F5A4-4A3E-890A-2488C74989B2}">
      <dsp:nvSpPr>
        <dsp:cNvPr id="0" name=""/>
        <dsp:cNvSpPr/>
      </dsp:nvSpPr>
      <dsp:spPr>
        <a:xfrm>
          <a:off x="0" y="3983879"/>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XML can easily be merged with style sheets to create almost any desired output.</a:t>
          </a:r>
        </a:p>
      </dsp:txBody>
      <dsp:txXfrm>
        <a:off x="0" y="3983879"/>
        <a:ext cx="6506304" cy="796639"/>
      </dsp:txXfrm>
    </dsp:sp>
    <dsp:sp modelId="{3D7A82FC-8A53-4CC8-BAAF-CF5BEB54E952}">
      <dsp:nvSpPr>
        <dsp:cNvPr id="0" name=""/>
        <dsp:cNvSpPr/>
      </dsp:nvSpPr>
      <dsp:spPr>
        <a:xfrm>
          <a:off x="0" y="4780519"/>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5CD4D-75B8-41F9-8B28-FDC1D257910F}">
      <dsp:nvSpPr>
        <dsp:cNvPr id="0" name=""/>
        <dsp:cNvSpPr/>
      </dsp:nvSpPr>
      <dsp:spPr>
        <a:xfrm>
          <a:off x="0" y="4780519"/>
          <a:ext cx="6506304" cy="79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Virtually, any type of data can be expressed as an XML document.</a:t>
          </a:r>
        </a:p>
      </dsp:txBody>
      <dsp:txXfrm>
        <a:off x="0" y="4780519"/>
        <a:ext cx="6506304" cy="796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D98DE-6D3B-4A84-B81A-67E623D7F44A}">
      <dsp:nvSpPr>
        <dsp:cNvPr id="0" name=""/>
        <dsp:cNvSpPr/>
      </dsp:nvSpPr>
      <dsp:spPr>
        <a:xfrm>
          <a:off x="0" y="1804"/>
          <a:ext cx="6506304"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72A25-0803-4267-9143-E8E4D05E61B4}">
      <dsp:nvSpPr>
        <dsp:cNvPr id="0" name=""/>
        <dsp:cNvSpPr/>
      </dsp:nvSpPr>
      <dsp:spPr>
        <a:xfrm>
          <a:off x="232579" y="174797"/>
          <a:ext cx="422872" cy="422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A7DFFF6-37B4-4A98-92D3-52091070AC76}">
      <dsp:nvSpPr>
        <dsp:cNvPr id="0" name=""/>
        <dsp:cNvSpPr/>
      </dsp:nvSpPr>
      <dsp:spPr>
        <a:xfrm>
          <a:off x="888032" y="1804"/>
          <a:ext cx="5618271"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dirty="0"/>
            <a:t>&lt;musician&gt; Our musicians&lt;/musician&gt;</a:t>
          </a:r>
        </a:p>
      </dsp:txBody>
      <dsp:txXfrm>
        <a:off x="888032" y="1804"/>
        <a:ext cx="5618271" cy="768859"/>
      </dsp:txXfrm>
    </dsp:sp>
    <dsp:sp modelId="{C9751465-A9AD-4945-8665-8A6B807EA022}">
      <dsp:nvSpPr>
        <dsp:cNvPr id="0" name=""/>
        <dsp:cNvSpPr/>
      </dsp:nvSpPr>
      <dsp:spPr>
        <a:xfrm>
          <a:off x="0" y="962878"/>
          <a:ext cx="6506304"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FECA5-EDA6-4054-8450-16EADCC0B810}">
      <dsp:nvSpPr>
        <dsp:cNvPr id="0" name=""/>
        <dsp:cNvSpPr/>
      </dsp:nvSpPr>
      <dsp:spPr>
        <a:xfrm>
          <a:off x="232579" y="1135872"/>
          <a:ext cx="422872" cy="422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A13629A-65A7-4016-8907-9DC5AE00D8FE}">
      <dsp:nvSpPr>
        <dsp:cNvPr id="0" name=""/>
        <dsp:cNvSpPr/>
      </dsp:nvSpPr>
      <dsp:spPr>
        <a:xfrm>
          <a:off x="888032" y="962878"/>
          <a:ext cx="5618271"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a:t>What is going between tags is content</a:t>
          </a:r>
        </a:p>
      </dsp:txBody>
      <dsp:txXfrm>
        <a:off x="888032" y="962878"/>
        <a:ext cx="5618271" cy="768859"/>
      </dsp:txXfrm>
    </dsp:sp>
    <dsp:sp modelId="{D39EA37A-66D7-40B3-8B80-48C3F7750DCB}">
      <dsp:nvSpPr>
        <dsp:cNvPr id="0" name=""/>
        <dsp:cNvSpPr/>
      </dsp:nvSpPr>
      <dsp:spPr>
        <a:xfrm>
          <a:off x="0" y="1923953"/>
          <a:ext cx="6506304"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D4D2D-D64B-42D9-BB75-7D17EE315FD1}">
      <dsp:nvSpPr>
        <dsp:cNvPr id="0" name=""/>
        <dsp:cNvSpPr/>
      </dsp:nvSpPr>
      <dsp:spPr>
        <a:xfrm>
          <a:off x="232579" y="2096946"/>
          <a:ext cx="422872" cy="422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92DF670-CA45-4FCE-B7F4-0857A8BC8BE0}">
      <dsp:nvSpPr>
        <dsp:cNvPr id="0" name=""/>
        <dsp:cNvSpPr/>
      </dsp:nvSpPr>
      <dsp:spPr>
        <a:xfrm>
          <a:off x="888032" y="1923953"/>
          <a:ext cx="5618271"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a:t>example</a:t>
          </a:r>
        </a:p>
      </dsp:txBody>
      <dsp:txXfrm>
        <a:off x="888032" y="1923953"/>
        <a:ext cx="5618271" cy="768859"/>
      </dsp:txXfrm>
    </dsp:sp>
    <dsp:sp modelId="{C849576B-DD28-4A61-AF29-9510B5A91992}">
      <dsp:nvSpPr>
        <dsp:cNvPr id="0" name=""/>
        <dsp:cNvSpPr/>
      </dsp:nvSpPr>
      <dsp:spPr>
        <a:xfrm>
          <a:off x="0" y="2885027"/>
          <a:ext cx="6506304"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C57EB-7017-44E9-B4DA-A1ABB9D9E201}">
      <dsp:nvSpPr>
        <dsp:cNvPr id="0" name=""/>
        <dsp:cNvSpPr/>
      </dsp:nvSpPr>
      <dsp:spPr>
        <a:xfrm>
          <a:off x="232579" y="3058020"/>
          <a:ext cx="422872" cy="4228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E3C431-7A17-4D86-AC0A-8A7ACFA5BA24}">
      <dsp:nvSpPr>
        <dsp:cNvPr id="0" name=""/>
        <dsp:cNvSpPr/>
      </dsp:nvSpPr>
      <dsp:spPr>
        <a:xfrm>
          <a:off x="888032" y="2885027"/>
          <a:ext cx="5618271"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dirty="0"/>
            <a:t>&lt;</a:t>
          </a:r>
          <a:r>
            <a:rPr lang="en-US" sz="1900" kern="1200" dirty="0" err="1"/>
            <a:t>tafe</a:t>
          </a:r>
          <a:r>
            <a:rPr lang="en-US" sz="1900" kern="1200" dirty="0"/>
            <a:t>&gt;Thornlie&lt;/</a:t>
          </a:r>
          <a:r>
            <a:rPr lang="en-US" sz="1900" kern="1200" dirty="0" err="1"/>
            <a:t>tafe</a:t>
          </a:r>
          <a:r>
            <a:rPr lang="en-US" sz="1900" kern="1200" dirty="0"/>
            <a:t>&gt;</a:t>
          </a:r>
        </a:p>
      </dsp:txBody>
      <dsp:txXfrm>
        <a:off x="888032" y="2885027"/>
        <a:ext cx="5618271" cy="768859"/>
      </dsp:txXfrm>
    </dsp:sp>
    <dsp:sp modelId="{129B97A1-38E6-48D2-BBFF-45E025E33DDA}">
      <dsp:nvSpPr>
        <dsp:cNvPr id="0" name=""/>
        <dsp:cNvSpPr/>
      </dsp:nvSpPr>
      <dsp:spPr>
        <a:xfrm>
          <a:off x="0" y="3846101"/>
          <a:ext cx="6506304"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AC9CBD-4575-4D2E-A15E-6E5805E98590}">
      <dsp:nvSpPr>
        <dsp:cNvPr id="0" name=""/>
        <dsp:cNvSpPr/>
      </dsp:nvSpPr>
      <dsp:spPr>
        <a:xfrm>
          <a:off x="232579" y="4019095"/>
          <a:ext cx="422872" cy="4228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0D8D089-F205-4B79-A664-CB5621466190}">
      <dsp:nvSpPr>
        <dsp:cNvPr id="0" name=""/>
        <dsp:cNvSpPr/>
      </dsp:nvSpPr>
      <dsp:spPr>
        <a:xfrm>
          <a:off x="888032" y="3846101"/>
          <a:ext cx="5618271"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dirty="0"/>
            <a:t>&lt;classroom&gt;8G25&lt;/classroom&gt;</a:t>
          </a:r>
        </a:p>
      </dsp:txBody>
      <dsp:txXfrm>
        <a:off x="888032" y="3846101"/>
        <a:ext cx="5618271" cy="768859"/>
      </dsp:txXfrm>
    </dsp:sp>
    <dsp:sp modelId="{EAB79A26-FFE9-4512-80EC-399872BD0A23}">
      <dsp:nvSpPr>
        <dsp:cNvPr id="0" name=""/>
        <dsp:cNvSpPr/>
      </dsp:nvSpPr>
      <dsp:spPr>
        <a:xfrm>
          <a:off x="0" y="4807176"/>
          <a:ext cx="6506304"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B3B01-17C5-4DB2-BDC8-873B009EDF49}">
      <dsp:nvSpPr>
        <dsp:cNvPr id="0" name=""/>
        <dsp:cNvSpPr/>
      </dsp:nvSpPr>
      <dsp:spPr>
        <a:xfrm>
          <a:off x="232579" y="4980169"/>
          <a:ext cx="422872" cy="4228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A4BB64-1C51-43EC-9C06-55A2BA5CCB4B}">
      <dsp:nvSpPr>
        <dsp:cNvPr id="0" name=""/>
        <dsp:cNvSpPr/>
      </dsp:nvSpPr>
      <dsp:spPr>
        <a:xfrm>
          <a:off x="888032" y="4807176"/>
          <a:ext cx="5618271"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dirty="0"/>
            <a:t>&lt;enabled&gt;true&lt;/enabled&gt;</a:t>
          </a:r>
        </a:p>
      </dsp:txBody>
      <dsp:txXfrm>
        <a:off x="888032" y="4807176"/>
        <a:ext cx="5618271" cy="768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CF103-F96B-4664-A9C4-D82BA46F51BA}">
      <dsp:nvSpPr>
        <dsp:cNvPr id="0" name=""/>
        <dsp:cNvSpPr/>
      </dsp:nvSpPr>
      <dsp:spPr>
        <a:xfrm>
          <a:off x="0" y="676394"/>
          <a:ext cx="6506304" cy="297045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853948" rIns="504961" bIns="291592" numCol="1" spcCol="1270" anchor="t" anchorCtr="0">
          <a:noAutofit/>
        </a:bodyPr>
        <a:lstStyle/>
        <a:p>
          <a:pPr marL="285750" lvl="1" indent="-285750" algn="l" defTabSz="1822450">
            <a:lnSpc>
              <a:spcPct val="90000"/>
            </a:lnSpc>
            <a:spcBef>
              <a:spcPct val="0"/>
            </a:spcBef>
            <a:spcAft>
              <a:spcPct val="15000"/>
            </a:spcAft>
            <a:buChar char="•"/>
          </a:pPr>
          <a:r>
            <a:rPr lang="en-US" sz="4100" i="1" kern="1200" baseline="0"/>
            <a:t>&lt;red&gt;301&lt;/red&gt;</a:t>
          </a:r>
          <a:endParaRPr lang="en-US" sz="4100" kern="1200"/>
        </a:p>
        <a:p>
          <a:pPr marL="285750" lvl="1" indent="-285750" algn="l" defTabSz="1822450">
            <a:lnSpc>
              <a:spcPct val="90000"/>
            </a:lnSpc>
            <a:spcBef>
              <a:spcPct val="0"/>
            </a:spcBef>
            <a:spcAft>
              <a:spcPct val="15000"/>
            </a:spcAft>
            <a:buChar char="•"/>
          </a:pPr>
          <a:r>
            <a:rPr lang="en-US" sz="4100" i="1" kern="1200" baseline="0"/>
            <a:t>&lt;green&gt; 234&lt;/green&gt;</a:t>
          </a:r>
          <a:endParaRPr lang="en-US" sz="4100" kern="1200"/>
        </a:p>
        <a:p>
          <a:pPr marL="285750" lvl="1" indent="-285750" algn="l" defTabSz="1822450">
            <a:lnSpc>
              <a:spcPct val="90000"/>
            </a:lnSpc>
            <a:spcBef>
              <a:spcPct val="0"/>
            </a:spcBef>
            <a:spcAft>
              <a:spcPct val="15000"/>
            </a:spcAft>
            <a:buChar char="•"/>
          </a:pPr>
          <a:r>
            <a:rPr lang="en-US" sz="4100" i="1" kern="1200" baseline="0"/>
            <a:t>&lt;blue&gt;34&lt;/blue&gt;</a:t>
          </a:r>
          <a:endParaRPr lang="en-US" sz="4100" kern="1200"/>
        </a:p>
      </dsp:txBody>
      <dsp:txXfrm>
        <a:off x="0" y="676394"/>
        <a:ext cx="6506304" cy="2970450"/>
      </dsp:txXfrm>
    </dsp:sp>
    <dsp:sp modelId="{FC6C243F-D44B-4D8A-9511-9C950265CC15}">
      <dsp:nvSpPr>
        <dsp:cNvPr id="0" name=""/>
        <dsp:cNvSpPr/>
      </dsp:nvSpPr>
      <dsp:spPr>
        <a:xfrm>
          <a:off x="325315" y="71234"/>
          <a:ext cx="4554412" cy="121032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822450">
            <a:lnSpc>
              <a:spcPct val="90000"/>
            </a:lnSpc>
            <a:spcBef>
              <a:spcPct val="0"/>
            </a:spcBef>
            <a:spcAft>
              <a:spcPct val="35000"/>
            </a:spcAft>
            <a:buNone/>
            <a:defRPr b="1"/>
          </a:pPr>
          <a:r>
            <a:rPr lang="en-US" sz="4100" kern="1200" baseline="0"/>
            <a:t>&lt;carcolor&gt;</a:t>
          </a:r>
          <a:endParaRPr lang="en-US" sz="4100" kern="1200"/>
        </a:p>
      </dsp:txBody>
      <dsp:txXfrm>
        <a:off x="384398" y="130317"/>
        <a:ext cx="4436246" cy="1092154"/>
      </dsp:txXfrm>
    </dsp:sp>
    <dsp:sp modelId="{F93EA365-C519-417D-9086-59682BB1B552}">
      <dsp:nvSpPr>
        <dsp:cNvPr id="0" name=""/>
        <dsp:cNvSpPr/>
      </dsp:nvSpPr>
      <dsp:spPr>
        <a:xfrm>
          <a:off x="0" y="4473405"/>
          <a:ext cx="6506304" cy="1033200"/>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DCC0EE-1AB3-4731-850E-00D4424DED3C}">
      <dsp:nvSpPr>
        <dsp:cNvPr id="0" name=""/>
        <dsp:cNvSpPr/>
      </dsp:nvSpPr>
      <dsp:spPr>
        <a:xfrm>
          <a:off x="325315" y="3868245"/>
          <a:ext cx="4554412" cy="1210320"/>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822450">
            <a:lnSpc>
              <a:spcPct val="90000"/>
            </a:lnSpc>
            <a:spcBef>
              <a:spcPct val="0"/>
            </a:spcBef>
            <a:spcAft>
              <a:spcPct val="35000"/>
            </a:spcAft>
            <a:buNone/>
            <a:defRPr b="1"/>
          </a:pPr>
          <a:r>
            <a:rPr lang="en-US" sz="4100" kern="1200" baseline="0"/>
            <a:t>&lt;/carcolor&gt;</a:t>
          </a:r>
          <a:endParaRPr lang="en-US" sz="4100" kern="1200"/>
        </a:p>
      </dsp:txBody>
      <dsp:txXfrm>
        <a:off x="384398" y="3927328"/>
        <a:ext cx="4436246" cy="10921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6FA47-45A9-4F25-8D7A-2D4CE91D6BD3}">
      <dsp:nvSpPr>
        <dsp:cNvPr id="0" name=""/>
        <dsp:cNvSpPr/>
      </dsp:nvSpPr>
      <dsp:spPr>
        <a:xfrm>
          <a:off x="0" y="4357"/>
          <a:ext cx="6506304"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BAFF6-7E33-45B7-909D-756318D3A0BA}">
      <dsp:nvSpPr>
        <dsp:cNvPr id="0" name=""/>
        <dsp:cNvSpPr/>
      </dsp:nvSpPr>
      <dsp:spPr>
        <a:xfrm>
          <a:off x="280776" y="213199"/>
          <a:ext cx="510503" cy="5105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25AA310-1AB6-4D5D-997F-F389ED966009}">
      <dsp:nvSpPr>
        <dsp:cNvPr id="0" name=""/>
        <dsp:cNvSpPr/>
      </dsp:nvSpPr>
      <dsp:spPr>
        <a:xfrm>
          <a:off x="1072056" y="4357"/>
          <a:ext cx="543424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100000"/>
            </a:lnSpc>
            <a:spcBef>
              <a:spcPct val="0"/>
            </a:spcBef>
            <a:spcAft>
              <a:spcPct val="35000"/>
            </a:spcAft>
            <a:buNone/>
          </a:pPr>
          <a:r>
            <a:rPr lang="en-US" sz="1900" kern="1200" baseline="0" dirty="0"/>
            <a:t>Tags have attributes as well</a:t>
          </a:r>
          <a:endParaRPr lang="en-US" sz="1900" kern="1200" dirty="0"/>
        </a:p>
      </dsp:txBody>
      <dsp:txXfrm>
        <a:off x="1072056" y="4357"/>
        <a:ext cx="5434247" cy="928187"/>
      </dsp:txXfrm>
    </dsp:sp>
    <dsp:sp modelId="{84D5A001-768C-4D19-A44F-8E0220E5771C}">
      <dsp:nvSpPr>
        <dsp:cNvPr id="0" name=""/>
        <dsp:cNvSpPr/>
      </dsp:nvSpPr>
      <dsp:spPr>
        <a:xfrm>
          <a:off x="0" y="1164591"/>
          <a:ext cx="6506304"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595586-7339-44C7-8314-136DAE1A4A3F}">
      <dsp:nvSpPr>
        <dsp:cNvPr id="0" name=""/>
        <dsp:cNvSpPr/>
      </dsp:nvSpPr>
      <dsp:spPr>
        <a:xfrm>
          <a:off x="280776" y="1373434"/>
          <a:ext cx="510503" cy="5105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1E51C83-6A38-4505-B56B-098182A47544}">
      <dsp:nvSpPr>
        <dsp:cNvPr id="0" name=""/>
        <dsp:cNvSpPr/>
      </dsp:nvSpPr>
      <dsp:spPr>
        <a:xfrm>
          <a:off x="1072056" y="1164591"/>
          <a:ext cx="543424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100000"/>
            </a:lnSpc>
            <a:spcBef>
              <a:spcPct val="0"/>
            </a:spcBef>
            <a:spcAft>
              <a:spcPct val="35000"/>
            </a:spcAft>
            <a:buNone/>
          </a:pPr>
          <a:r>
            <a:rPr lang="en-US" sz="1900" kern="1200" baseline="0"/>
            <a:t>Attributes have key/value pair</a:t>
          </a:r>
          <a:endParaRPr lang="en-US" sz="1900" kern="1200"/>
        </a:p>
      </dsp:txBody>
      <dsp:txXfrm>
        <a:off x="1072056" y="1164591"/>
        <a:ext cx="5434247" cy="928187"/>
      </dsp:txXfrm>
    </dsp:sp>
    <dsp:sp modelId="{2F582CA3-0188-49D6-B405-774E3C3475A9}">
      <dsp:nvSpPr>
        <dsp:cNvPr id="0" name=""/>
        <dsp:cNvSpPr/>
      </dsp:nvSpPr>
      <dsp:spPr>
        <a:xfrm>
          <a:off x="0" y="2324826"/>
          <a:ext cx="6506304"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12CB9-4281-4AD7-AEA7-496C4F5EAF24}">
      <dsp:nvSpPr>
        <dsp:cNvPr id="0" name=""/>
        <dsp:cNvSpPr/>
      </dsp:nvSpPr>
      <dsp:spPr>
        <a:xfrm>
          <a:off x="211082" y="2533668"/>
          <a:ext cx="649890" cy="510503"/>
        </a:xfrm>
        <a:prstGeom prst="rect">
          <a:avLst/>
        </a:prstGeom>
        <a:blipFill>
          <a:blip xmlns:r="http://schemas.openxmlformats.org/officeDocument/2006/relationships" r:embed="rId5"/>
          <a:srcRect/>
          <a:stretch>
            <a:fillRect l="-53000" r="-53000"/>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7289AE-08D6-4949-B696-190A6C85D985}">
      <dsp:nvSpPr>
        <dsp:cNvPr id="0" name=""/>
        <dsp:cNvSpPr/>
      </dsp:nvSpPr>
      <dsp:spPr>
        <a:xfrm>
          <a:off x="1072056" y="2324826"/>
          <a:ext cx="543424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100000"/>
            </a:lnSpc>
            <a:spcBef>
              <a:spcPct val="0"/>
            </a:spcBef>
            <a:spcAft>
              <a:spcPct val="35000"/>
            </a:spcAft>
            <a:buNone/>
          </a:pPr>
          <a:r>
            <a:rPr lang="en-US" sz="1900" b="0" i="0" kern="1200"/>
            <a:t>XML Attributes Must be Quoted</a:t>
          </a:r>
        </a:p>
      </dsp:txBody>
      <dsp:txXfrm>
        <a:off x="1072056" y="2324826"/>
        <a:ext cx="5434247" cy="928187"/>
      </dsp:txXfrm>
    </dsp:sp>
    <dsp:sp modelId="{B4848938-3888-4785-9230-DA39E8C868C5}">
      <dsp:nvSpPr>
        <dsp:cNvPr id="0" name=""/>
        <dsp:cNvSpPr/>
      </dsp:nvSpPr>
      <dsp:spPr>
        <a:xfrm>
          <a:off x="0" y="3485060"/>
          <a:ext cx="6506304"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DD01B-EEC2-4C75-AED1-429DBB0C03CB}">
      <dsp:nvSpPr>
        <dsp:cNvPr id="0" name=""/>
        <dsp:cNvSpPr/>
      </dsp:nvSpPr>
      <dsp:spPr>
        <a:xfrm>
          <a:off x="280776" y="3693902"/>
          <a:ext cx="510503" cy="510503"/>
        </a:xfrm>
        <a:prstGeom prst="rect">
          <a:avLst/>
        </a:prstGeom>
        <a:solidFill>
          <a:schemeClr val="accent5">
            <a:hueOff val="6624266"/>
            <a:satOff val="21568"/>
            <a:lumOff val="7500"/>
            <a:alphaOff val="0"/>
          </a:schemeClr>
        </a:solid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DB497-E9FC-4C4F-8379-285B4B38B86D}">
      <dsp:nvSpPr>
        <dsp:cNvPr id="0" name=""/>
        <dsp:cNvSpPr/>
      </dsp:nvSpPr>
      <dsp:spPr>
        <a:xfrm>
          <a:off x="1072056" y="3485060"/>
          <a:ext cx="543424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100000"/>
            </a:lnSpc>
            <a:spcBef>
              <a:spcPct val="0"/>
            </a:spcBef>
            <a:spcAft>
              <a:spcPct val="35000"/>
            </a:spcAft>
            <a:buNone/>
          </a:pPr>
          <a:r>
            <a:rPr lang="en-US" sz="1900" b="0" i="0" kern="1200"/>
            <a:t>Attribute values must always be quoted. Either single or double quotes can be used.</a:t>
          </a:r>
        </a:p>
      </dsp:txBody>
      <dsp:txXfrm>
        <a:off x="1072056" y="3485060"/>
        <a:ext cx="5434247" cy="928187"/>
      </dsp:txXfrm>
    </dsp:sp>
    <dsp:sp modelId="{15B9831F-9D5F-442B-B05D-85DDFAD74431}">
      <dsp:nvSpPr>
        <dsp:cNvPr id="0" name=""/>
        <dsp:cNvSpPr/>
      </dsp:nvSpPr>
      <dsp:spPr>
        <a:xfrm>
          <a:off x="0" y="4645294"/>
          <a:ext cx="6506304"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E32D0-D499-4020-AD68-A39D9EE1AB81}">
      <dsp:nvSpPr>
        <dsp:cNvPr id="0" name=""/>
        <dsp:cNvSpPr/>
      </dsp:nvSpPr>
      <dsp:spPr>
        <a:xfrm>
          <a:off x="280776" y="4854137"/>
          <a:ext cx="510503" cy="510503"/>
        </a:xfrm>
        <a:prstGeom prst="rect">
          <a:avLst/>
        </a:prstGeom>
        <a:solidFill>
          <a:schemeClr val="accent5">
            <a:hueOff val="8832355"/>
            <a:satOff val="28758"/>
            <a:lumOff val="10000"/>
            <a:alphaOff val="0"/>
          </a:schemeClr>
        </a:solid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AC306-CA49-4805-A095-0B357B879EAD}">
      <dsp:nvSpPr>
        <dsp:cNvPr id="0" name=""/>
        <dsp:cNvSpPr/>
      </dsp:nvSpPr>
      <dsp:spPr>
        <a:xfrm>
          <a:off x="1072056" y="4645294"/>
          <a:ext cx="543424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100000"/>
            </a:lnSpc>
            <a:spcBef>
              <a:spcPct val="0"/>
            </a:spcBef>
            <a:spcAft>
              <a:spcPct val="35000"/>
            </a:spcAft>
            <a:buNone/>
          </a:pPr>
          <a:r>
            <a:rPr lang="en-AU" sz="1900" b="0" i="0" kern="1200" dirty="0"/>
            <a:t>&lt;person gender="female"&gt;</a:t>
          </a:r>
          <a:endParaRPr lang="en-AU" sz="1900" kern="1200" dirty="0"/>
        </a:p>
      </dsp:txBody>
      <dsp:txXfrm>
        <a:off x="1072056" y="4645294"/>
        <a:ext cx="5434247" cy="9281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0BCC3678-3DEE-16CD-893F-CAD713C639CB}"/>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lektronische Platine">
            <a:extLst>
              <a:ext uri="{FF2B5EF4-FFF2-40B4-BE49-F238E27FC236}">
                <a16:creationId xmlns:a16="http://schemas.microsoft.com/office/drawing/2014/main" id="{E8707DB1-2E6C-450F-A9DB-F816B34516F2}"/>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A4E05B-630D-4A80-8D46-234C25F52C7E}"/>
              </a:ext>
            </a:extLst>
          </p:cNvPr>
          <p:cNvSpPr>
            <a:spLocks noGrp="1"/>
          </p:cNvSpPr>
          <p:nvPr>
            <p:ph type="ctrTitle"/>
          </p:nvPr>
        </p:nvSpPr>
        <p:spPr>
          <a:xfrm>
            <a:off x="1915128" y="1788454"/>
            <a:ext cx="8361229" cy="2098226"/>
          </a:xfrm>
        </p:spPr>
        <p:txBody>
          <a:bodyPr>
            <a:normAutofit/>
          </a:bodyPr>
          <a:lstStyle/>
          <a:p>
            <a:r>
              <a:rPr lang="en-US"/>
              <a:t>Xml	</a:t>
            </a:r>
          </a:p>
        </p:txBody>
      </p:sp>
    </p:spTree>
    <p:extLst>
      <p:ext uri="{BB962C8B-B14F-4D97-AF65-F5344CB8AC3E}">
        <p14:creationId xmlns:p14="http://schemas.microsoft.com/office/powerpoint/2010/main" val="4846542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1D5B7-3803-4D11-9ADB-4E3E498CAC6C}"/>
              </a:ext>
            </a:extLst>
          </p:cNvPr>
          <p:cNvSpPr>
            <a:spLocks noGrp="1"/>
          </p:cNvSpPr>
          <p:nvPr>
            <p:ph type="title"/>
          </p:nvPr>
        </p:nvSpPr>
        <p:spPr>
          <a:xfrm>
            <a:off x="640080" y="639704"/>
            <a:ext cx="3299579" cy="5577840"/>
          </a:xfrm>
        </p:spPr>
        <p:txBody>
          <a:bodyPr anchor="ctr">
            <a:normAutofit/>
          </a:bodyPr>
          <a:lstStyle/>
          <a:p>
            <a:pPr algn="ctr"/>
            <a:r>
              <a:rPr lang="en-US" dirty="0"/>
              <a:t>Attributes</a:t>
            </a:r>
            <a:br>
              <a:rPr lang="en-US" dirty="0"/>
            </a:br>
            <a:br>
              <a:rPr lang="en-US" dirty="0"/>
            </a:br>
            <a:br>
              <a:rPr lang="en-US" dirty="0"/>
            </a:br>
            <a:endParaRPr lang="en-US" dirty="0"/>
          </a:p>
        </p:txBody>
      </p:sp>
      <p:graphicFrame>
        <p:nvGraphicFramePr>
          <p:cNvPr id="5" name="Content Placeholder 2">
            <a:extLst>
              <a:ext uri="{FF2B5EF4-FFF2-40B4-BE49-F238E27FC236}">
                <a16:creationId xmlns:a16="http://schemas.microsoft.com/office/drawing/2014/main" id="{5576AB53-14BF-4B3E-A7BE-99C03AB0E87C}"/>
              </a:ext>
            </a:extLst>
          </p:cNvPr>
          <p:cNvGraphicFramePr>
            <a:graphicFrameLocks noGrp="1"/>
          </p:cNvGraphicFramePr>
          <p:nvPr>
            <p:ph idx="1"/>
            <p:extLst>
              <p:ext uri="{D42A27DB-BD31-4B8C-83A1-F6EECF244321}">
                <p14:modId xmlns:p14="http://schemas.microsoft.com/office/powerpoint/2010/main" val="216496545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979FB81-413C-97BD-0897-FFB6C8623957}"/>
              </a:ext>
            </a:extLst>
          </p:cNvPr>
          <p:cNvSpPr txBox="1"/>
          <p:nvPr/>
        </p:nvSpPr>
        <p:spPr>
          <a:xfrm>
            <a:off x="8051288" y="5848212"/>
            <a:ext cx="6094562" cy="369332"/>
          </a:xfrm>
          <a:prstGeom prst="rect">
            <a:avLst/>
          </a:prstGeom>
          <a:noFill/>
        </p:spPr>
        <p:txBody>
          <a:bodyPr wrap="square">
            <a:spAutoFit/>
          </a:bodyPr>
          <a:lstStyle/>
          <a:p>
            <a:r>
              <a:rPr lang="en-AU" b="0" i="0" dirty="0">
                <a:solidFill>
                  <a:srgbClr val="0000CD"/>
                </a:solidFill>
                <a:effectLst/>
                <a:latin typeface="Consolas" panose="020B0609020204030204" pitchFamily="49" charset="0"/>
              </a:rPr>
              <a:t>&lt;</a:t>
            </a:r>
            <a:r>
              <a:rPr lang="en-AU" b="0" i="0" dirty="0">
                <a:solidFill>
                  <a:srgbClr val="A52A2A"/>
                </a:solidFill>
                <a:effectLst/>
                <a:latin typeface="Consolas" panose="020B0609020204030204" pitchFamily="49" charset="0"/>
              </a:rPr>
              <a:t>person</a:t>
            </a:r>
            <a:r>
              <a:rPr lang="en-AU" b="0" i="0" dirty="0">
                <a:solidFill>
                  <a:srgbClr val="FF0000"/>
                </a:solidFill>
                <a:effectLst/>
                <a:latin typeface="Consolas" panose="020B0609020204030204" pitchFamily="49" charset="0"/>
              </a:rPr>
              <a:t> gender</a:t>
            </a:r>
            <a:r>
              <a:rPr lang="en-AU" b="0" i="0" dirty="0">
                <a:solidFill>
                  <a:srgbClr val="0000CD"/>
                </a:solidFill>
                <a:effectLst/>
                <a:latin typeface="Consolas" panose="020B0609020204030204" pitchFamily="49" charset="0"/>
              </a:rPr>
              <a:t>='female'&gt;</a:t>
            </a:r>
            <a:endParaRPr lang="en-AU" dirty="0"/>
          </a:p>
        </p:txBody>
      </p:sp>
    </p:spTree>
    <p:extLst>
      <p:ext uri="{BB962C8B-B14F-4D97-AF65-F5344CB8AC3E}">
        <p14:creationId xmlns:p14="http://schemas.microsoft.com/office/powerpoint/2010/main" val="299324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57F96D-9AA2-4A93-93E2-3A96475D8A89}"/>
              </a:ext>
            </a:extLst>
          </p:cNvPr>
          <p:cNvPicPr>
            <a:picLocks noChangeAspect="1"/>
          </p:cNvPicPr>
          <p:nvPr/>
        </p:nvPicPr>
        <p:blipFill>
          <a:blip r:embed="rId2"/>
          <a:stretch>
            <a:fillRect/>
          </a:stretch>
        </p:blipFill>
        <p:spPr>
          <a:xfrm>
            <a:off x="1047045" y="523469"/>
            <a:ext cx="10097909" cy="5811061"/>
          </a:xfrm>
          <a:prstGeom prst="rect">
            <a:avLst/>
          </a:prstGeom>
        </p:spPr>
      </p:pic>
    </p:spTree>
    <p:extLst>
      <p:ext uri="{BB962C8B-B14F-4D97-AF65-F5344CB8AC3E}">
        <p14:creationId xmlns:p14="http://schemas.microsoft.com/office/powerpoint/2010/main" val="138578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AA3B0-A45D-4D18-82B7-FFC5E7BF455B}"/>
              </a:ext>
            </a:extLst>
          </p:cNvPr>
          <p:cNvPicPr>
            <a:picLocks noChangeAspect="1"/>
          </p:cNvPicPr>
          <p:nvPr/>
        </p:nvPicPr>
        <p:blipFill>
          <a:blip r:embed="rId2"/>
          <a:stretch>
            <a:fillRect/>
          </a:stretch>
        </p:blipFill>
        <p:spPr>
          <a:xfrm>
            <a:off x="1081713" y="370900"/>
            <a:ext cx="10028574" cy="5623500"/>
          </a:xfrm>
          <a:prstGeom prst="rect">
            <a:avLst/>
          </a:prstGeom>
        </p:spPr>
      </p:pic>
    </p:spTree>
    <p:extLst>
      <p:ext uri="{BB962C8B-B14F-4D97-AF65-F5344CB8AC3E}">
        <p14:creationId xmlns:p14="http://schemas.microsoft.com/office/powerpoint/2010/main" val="116745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788E-EA2C-45A9-87FA-B622EFB1CF0F}"/>
              </a:ext>
            </a:extLst>
          </p:cNvPr>
          <p:cNvSpPr>
            <a:spLocks noGrp="1"/>
          </p:cNvSpPr>
          <p:nvPr>
            <p:ph type="title"/>
          </p:nvPr>
        </p:nvSpPr>
        <p:spPr/>
        <p:txBody>
          <a:bodyPr/>
          <a:lstStyle/>
          <a:p>
            <a:r>
              <a:rPr lang="en-US" dirty="0"/>
              <a:t>Lets run both files (before we need to add them to: </a:t>
            </a:r>
            <a:r>
              <a:rPr lang="en-US" dirty="0" err="1"/>
              <a:t>xampp</a:t>
            </a:r>
            <a:r>
              <a:rPr lang="en-US" dirty="0"/>
              <a:t>/</a:t>
            </a:r>
            <a:r>
              <a:rPr lang="en-US" dirty="0" err="1"/>
              <a:t>htdocs</a:t>
            </a:r>
            <a:r>
              <a:rPr lang="en-US" dirty="0"/>
              <a:t>/</a:t>
            </a:r>
          </a:p>
        </p:txBody>
      </p:sp>
      <p:sp>
        <p:nvSpPr>
          <p:cNvPr id="3" name="Content Placeholder 2">
            <a:extLst>
              <a:ext uri="{FF2B5EF4-FFF2-40B4-BE49-F238E27FC236}">
                <a16:creationId xmlns:a16="http://schemas.microsoft.com/office/drawing/2014/main" id="{4A721082-C7A0-420F-8B58-0F46EBB24788}"/>
              </a:ext>
            </a:extLst>
          </p:cNvPr>
          <p:cNvSpPr>
            <a:spLocks noGrp="1"/>
          </p:cNvSpPr>
          <p:nvPr>
            <p:ph idx="1"/>
          </p:nvPr>
        </p:nvSpPr>
        <p:spPr/>
        <p:txBody>
          <a:bodyPr/>
          <a:lstStyle/>
          <a:p>
            <a:r>
              <a:rPr lang="en-US" dirty="0"/>
              <a:t>We search them by the path on the server</a:t>
            </a:r>
          </a:p>
        </p:txBody>
      </p:sp>
      <p:pic>
        <p:nvPicPr>
          <p:cNvPr id="6" name="Picture 5">
            <a:extLst>
              <a:ext uri="{FF2B5EF4-FFF2-40B4-BE49-F238E27FC236}">
                <a16:creationId xmlns:a16="http://schemas.microsoft.com/office/drawing/2014/main" id="{85FFDE2A-6FF5-4B39-8A75-A2B842B0D6FA}"/>
              </a:ext>
            </a:extLst>
          </p:cNvPr>
          <p:cNvPicPr>
            <a:picLocks noChangeAspect="1"/>
          </p:cNvPicPr>
          <p:nvPr/>
        </p:nvPicPr>
        <p:blipFill>
          <a:blip r:embed="rId2"/>
          <a:stretch>
            <a:fillRect/>
          </a:stretch>
        </p:blipFill>
        <p:spPr>
          <a:xfrm>
            <a:off x="2326894" y="3533167"/>
            <a:ext cx="6734036" cy="872579"/>
          </a:xfrm>
          <a:prstGeom prst="rect">
            <a:avLst/>
          </a:prstGeom>
        </p:spPr>
      </p:pic>
    </p:spTree>
    <p:extLst>
      <p:ext uri="{BB962C8B-B14F-4D97-AF65-F5344CB8AC3E}">
        <p14:creationId xmlns:p14="http://schemas.microsoft.com/office/powerpoint/2010/main" val="408379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520C847-312C-40E4-89D1-CC232E74087A}"/>
              </a:ext>
            </a:extLst>
          </p:cNvPr>
          <p:cNvSpPr>
            <a:spLocks noGrp="1"/>
          </p:cNvSpPr>
          <p:nvPr>
            <p:ph idx="1"/>
          </p:nvPr>
        </p:nvSpPr>
        <p:spPr/>
        <p:txBody>
          <a:bodyPr/>
          <a:lstStyle/>
          <a:p>
            <a:endParaRPr lang="en-AU"/>
          </a:p>
        </p:txBody>
      </p:sp>
      <p:pic>
        <p:nvPicPr>
          <p:cNvPr id="10" name="Picture 9">
            <a:extLst>
              <a:ext uri="{FF2B5EF4-FFF2-40B4-BE49-F238E27FC236}">
                <a16:creationId xmlns:a16="http://schemas.microsoft.com/office/drawing/2014/main" id="{6B123838-2947-4BAC-B419-4D734C3FE5B0}"/>
              </a:ext>
            </a:extLst>
          </p:cNvPr>
          <p:cNvPicPr>
            <a:picLocks noChangeAspect="1"/>
          </p:cNvPicPr>
          <p:nvPr/>
        </p:nvPicPr>
        <p:blipFill>
          <a:blip r:embed="rId2"/>
          <a:stretch>
            <a:fillRect/>
          </a:stretch>
        </p:blipFill>
        <p:spPr>
          <a:xfrm>
            <a:off x="1399519" y="571101"/>
            <a:ext cx="9392961" cy="5715798"/>
          </a:xfrm>
          <a:prstGeom prst="rect">
            <a:avLst/>
          </a:prstGeom>
        </p:spPr>
      </p:pic>
    </p:spTree>
    <p:extLst>
      <p:ext uri="{BB962C8B-B14F-4D97-AF65-F5344CB8AC3E}">
        <p14:creationId xmlns:p14="http://schemas.microsoft.com/office/powerpoint/2010/main" val="26583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30DA9B-F8FB-42C8-B8BF-9E0D1FF3A02C}"/>
              </a:ext>
            </a:extLst>
          </p:cNvPr>
          <p:cNvPicPr>
            <a:picLocks noChangeAspect="1"/>
          </p:cNvPicPr>
          <p:nvPr/>
        </p:nvPicPr>
        <p:blipFill>
          <a:blip r:embed="rId2"/>
          <a:stretch>
            <a:fillRect/>
          </a:stretch>
        </p:blipFill>
        <p:spPr>
          <a:xfrm>
            <a:off x="1654252" y="475673"/>
            <a:ext cx="9037659" cy="5777345"/>
          </a:xfrm>
          <a:prstGeom prst="rect">
            <a:avLst/>
          </a:prstGeom>
        </p:spPr>
      </p:pic>
    </p:spTree>
    <p:extLst>
      <p:ext uri="{BB962C8B-B14F-4D97-AF65-F5344CB8AC3E}">
        <p14:creationId xmlns:p14="http://schemas.microsoft.com/office/powerpoint/2010/main" val="4175840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F37457-46B0-6739-714F-D2BB3D1E5B6B}"/>
              </a:ext>
            </a:extLst>
          </p:cNvPr>
          <p:cNvSpPr txBox="1"/>
          <p:nvPr/>
        </p:nvSpPr>
        <p:spPr>
          <a:xfrm>
            <a:off x="1432560" y="574378"/>
            <a:ext cx="10505440" cy="1200329"/>
          </a:xfrm>
          <a:prstGeom prst="rect">
            <a:avLst/>
          </a:prstGeom>
          <a:noFill/>
        </p:spPr>
        <p:txBody>
          <a:bodyPr wrap="square">
            <a:spAutoFit/>
          </a:bodyPr>
          <a:lstStyle/>
          <a:p>
            <a:r>
              <a:rPr lang="en-US" b="1" i="0" dirty="0">
                <a:solidFill>
                  <a:srgbClr val="000000"/>
                </a:solidFill>
                <a:effectLst/>
                <a:latin typeface="Verdana" panose="020B0604030504040204" pitchFamily="34" charset="0"/>
              </a:rPr>
              <a:t>Encoding</a:t>
            </a:r>
            <a:r>
              <a:rPr lang="en-US" b="0" i="0" dirty="0">
                <a:solidFill>
                  <a:srgbClr val="000000"/>
                </a:solidFill>
                <a:effectLst/>
                <a:latin typeface="Verdana" panose="020B0604030504040204" pitchFamily="34" charset="0"/>
              </a:rPr>
              <a:t> is the process of converting </a:t>
            </a:r>
            <a:r>
              <a:rPr lang="en-US" b="0" i="0" dirty="0" err="1">
                <a:solidFill>
                  <a:srgbClr val="000000"/>
                </a:solidFill>
                <a:effectLst/>
                <a:latin typeface="Verdana" panose="020B0604030504040204" pitchFamily="34" charset="0"/>
              </a:rPr>
              <a:t>unicode</a:t>
            </a:r>
            <a:r>
              <a:rPr lang="en-US" b="0" i="0" dirty="0">
                <a:solidFill>
                  <a:srgbClr val="000000"/>
                </a:solidFill>
                <a:effectLst/>
                <a:latin typeface="Verdana" panose="020B0604030504040204" pitchFamily="34" charset="0"/>
              </a:rPr>
              <a:t> characters into their equivalent binary representation. When the XML processor reads an XML document, it encodes the document depending on the type of encoding. Hence, we need to specify the type of encoding in the XML declaration.</a:t>
            </a:r>
            <a:endParaRPr lang="en-AU" dirty="0"/>
          </a:p>
        </p:txBody>
      </p:sp>
      <p:sp>
        <p:nvSpPr>
          <p:cNvPr id="9" name="TextBox 8">
            <a:extLst>
              <a:ext uri="{FF2B5EF4-FFF2-40B4-BE49-F238E27FC236}">
                <a16:creationId xmlns:a16="http://schemas.microsoft.com/office/drawing/2014/main" id="{0E691E98-393D-22A1-E80A-02A61B3D5C58}"/>
              </a:ext>
            </a:extLst>
          </p:cNvPr>
          <p:cNvSpPr txBox="1"/>
          <p:nvPr/>
        </p:nvSpPr>
        <p:spPr>
          <a:xfrm>
            <a:off x="1432560" y="1899920"/>
            <a:ext cx="10281920" cy="2585323"/>
          </a:xfrm>
          <a:prstGeom prst="rect">
            <a:avLst/>
          </a:prstGeom>
          <a:noFill/>
        </p:spPr>
        <p:txBody>
          <a:bodyPr wrap="square">
            <a:spAutoFit/>
          </a:bodyPr>
          <a:lstStyle/>
          <a:p>
            <a:r>
              <a:rPr lang="en-US" dirty="0">
                <a:latin typeface="Verdana" panose="020B0604030504040204" pitchFamily="34" charset="0"/>
                <a:ea typeface="Verdana" panose="020B0604030504040204" pitchFamily="34" charset="0"/>
              </a:rPr>
              <a:t>Encoding Types</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There are mainly two types of encoding − </a:t>
            </a:r>
          </a:p>
          <a:p>
            <a:r>
              <a:rPr lang="en-US" dirty="0">
                <a:latin typeface="Verdana" panose="020B0604030504040204" pitchFamily="34" charset="0"/>
                <a:ea typeface="Verdana" panose="020B0604030504040204" pitchFamily="34" charset="0"/>
              </a:rPr>
              <a:t>UTF-8</a:t>
            </a:r>
          </a:p>
          <a:p>
            <a:r>
              <a:rPr lang="en-US" dirty="0">
                <a:latin typeface="Verdana" panose="020B0604030504040204" pitchFamily="34" charset="0"/>
                <a:ea typeface="Verdana" panose="020B0604030504040204" pitchFamily="34" charset="0"/>
              </a:rPr>
              <a:t>UTF-16</a:t>
            </a:r>
          </a:p>
          <a:p>
            <a:r>
              <a:rPr lang="en-US" dirty="0">
                <a:latin typeface="Verdana" panose="020B0604030504040204" pitchFamily="34" charset="0"/>
                <a:ea typeface="Verdana" panose="020B0604030504040204" pitchFamily="34" charset="0"/>
              </a:rPr>
              <a:t>UTF stands for UCS Transformation Format, and UCS itself means Universal Character Set. The number 8 or 16 refers to the number of bits used to represent a character. They are either 8(1 to 4 bytes) or 16(2 or 4 bytes). For the documents without encoding information, UTF-8 is set by default.</a:t>
            </a:r>
            <a:endParaRPr lang="en-AU" dirty="0">
              <a:latin typeface="Verdana" panose="020B0604030504040204" pitchFamily="34" charset="0"/>
              <a:ea typeface="Verdana" panose="020B0604030504040204" pitchFamily="34" charset="0"/>
            </a:endParaRPr>
          </a:p>
        </p:txBody>
      </p:sp>
      <p:sp>
        <p:nvSpPr>
          <p:cNvPr id="10" name="Rectangle 1">
            <a:extLst>
              <a:ext uri="{FF2B5EF4-FFF2-40B4-BE49-F238E27FC236}">
                <a16:creationId xmlns:a16="http://schemas.microsoft.com/office/drawing/2014/main" id="{8C44B485-C4E5-EE50-A437-9536D4D28E93}"/>
              </a:ext>
            </a:extLst>
          </p:cNvPr>
          <p:cNvSpPr>
            <a:spLocks noChangeArrowheads="1"/>
          </p:cNvSpPr>
          <p:nvPr/>
        </p:nvSpPr>
        <p:spPr bwMode="auto">
          <a:xfrm>
            <a:off x="1432560" y="4529296"/>
            <a:ext cx="105054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Encoding type is included in the prolog section of the XML document. The syntax for UTF-8 encoding is as follows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&lt;?xml version = "1.0" encoding = "UTF-8" standalone = "no" ?&gt;</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417430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AU"/>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AU"/>
            </a:p>
          </p:txBody>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AU"/>
            </a:p>
          </p:txBody>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AU"/>
            </a:p>
          </p:txBody>
        </p:sp>
      </p:grpSp>
      <p:sp>
        <p:nvSpPr>
          <p:cNvPr id="2" name="Title 1">
            <a:extLst>
              <a:ext uri="{FF2B5EF4-FFF2-40B4-BE49-F238E27FC236}">
                <a16:creationId xmlns:a16="http://schemas.microsoft.com/office/drawing/2014/main" id="{A295815F-A734-4F52-A37B-9994807CAE0E}"/>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1800" b="1" u="sng" cap="all"/>
              <a:t>E</a:t>
            </a:r>
            <a:r>
              <a:rPr lang="en-US" sz="1800" b="1" i="0" u="sng" cap="all">
                <a:effectLst/>
              </a:rPr>
              <a:t>xtensible markup language</a:t>
            </a:r>
            <a:br>
              <a:rPr lang="en-US" sz="1800" b="1" i="0" u="sng" cap="all">
                <a:effectLst/>
              </a:rPr>
            </a:br>
            <a:br>
              <a:rPr lang="en-US" sz="1800" b="0" i="0" cap="all">
                <a:effectLst/>
              </a:rPr>
            </a:br>
            <a:br>
              <a:rPr lang="en-US" sz="1800" b="0" i="0" cap="all">
                <a:effectLst/>
              </a:rPr>
            </a:br>
            <a:r>
              <a:rPr lang="en-US" sz="1800" b="0" i="0" cap="all">
                <a:effectLst/>
              </a:rPr>
              <a:t>XML stands for </a:t>
            </a:r>
            <a:r>
              <a:rPr lang="en-US" sz="1800" b="1" i="0" cap="all">
                <a:effectLst/>
              </a:rPr>
              <a:t>extensible markup language</a:t>
            </a:r>
            <a:r>
              <a:rPr lang="en-US" sz="1800" b="0" i="0" cap="all">
                <a:effectLst/>
              </a:rPr>
              <a:t>. A markup language is a set of codes, or tags, that describes the text in a digital document. The most famous markup language is hypertext markup language (HTML), which is used to format Web pages.</a:t>
            </a:r>
            <a:br>
              <a:rPr lang="en-US" sz="1800" b="0" i="0" cap="all">
                <a:effectLst/>
              </a:rPr>
            </a:br>
            <a:endParaRPr lang="en-US" sz="1800" cap="all"/>
          </a:p>
        </p:txBody>
      </p:sp>
    </p:spTree>
    <p:extLst>
      <p:ext uri="{BB962C8B-B14F-4D97-AF65-F5344CB8AC3E}">
        <p14:creationId xmlns:p14="http://schemas.microsoft.com/office/powerpoint/2010/main" val="61361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083E955-1FC8-41AB-87CD-16962D09C624}"/>
              </a:ext>
            </a:extLst>
          </p:cNvPr>
          <p:cNvGraphicFramePr>
            <a:graphicFrameLocks noGrp="1"/>
          </p:cNvGraphicFramePr>
          <p:nvPr>
            <p:ph idx="1"/>
          </p:nvPr>
        </p:nvGraphicFramePr>
        <p:xfrm>
          <a:off x="2268598" y="2283233"/>
          <a:ext cx="7807204" cy="3586934"/>
        </p:xfrm>
        <a:graphic>
          <a:graphicData uri="http://schemas.openxmlformats.org/drawingml/2006/table">
            <a:tbl>
              <a:tblPr/>
              <a:tblGrid>
                <a:gridCol w="3903602">
                  <a:extLst>
                    <a:ext uri="{9D8B030D-6E8A-4147-A177-3AD203B41FA5}">
                      <a16:colId xmlns:a16="http://schemas.microsoft.com/office/drawing/2014/main" val="2370364787"/>
                    </a:ext>
                  </a:extLst>
                </a:gridCol>
                <a:gridCol w="3903602">
                  <a:extLst>
                    <a:ext uri="{9D8B030D-6E8A-4147-A177-3AD203B41FA5}">
                      <a16:colId xmlns:a16="http://schemas.microsoft.com/office/drawing/2014/main" val="1015274604"/>
                    </a:ext>
                  </a:extLst>
                </a:gridCol>
              </a:tblGrid>
              <a:tr h="297417">
                <a:tc>
                  <a:txBody>
                    <a:bodyPr/>
                    <a:lstStyle/>
                    <a:p>
                      <a:pPr algn="l" fontAlgn="base"/>
                      <a:r>
                        <a:rPr lang="en-AU" sz="1500" b="0">
                          <a:effectLst/>
                        </a:rPr>
                        <a:t>HTML</a:t>
                      </a:r>
                    </a:p>
                  </a:txBody>
                  <a:tcPr marL="74354" marR="74354" marT="37177" marB="37177" anchor="ctr">
                    <a:lnL>
                      <a:noFill/>
                    </a:lnL>
                    <a:lnR>
                      <a:noFill/>
                    </a:lnR>
                    <a:lnT>
                      <a:noFill/>
                    </a:lnT>
                    <a:lnB>
                      <a:noFill/>
                    </a:lnB>
                    <a:solidFill>
                      <a:srgbClr val="FFFFFF"/>
                    </a:solidFill>
                  </a:tcPr>
                </a:tc>
                <a:tc>
                  <a:txBody>
                    <a:bodyPr/>
                    <a:lstStyle/>
                    <a:p>
                      <a:pPr algn="l" fontAlgn="base"/>
                      <a:r>
                        <a:rPr lang="en-AU" sz="1500" b="0">
                          <a:effectLst/>
                        </a:rPr>
                        <a:t>XML</a:t>
                      </a:r>
                    </a:p>
                  </a:txBody>
                  <a:tcPr marL="74354" marR="74354" marT="37177" marB="37177" anchor="ctr">
                    <a:lnL>
                      <a:noFill/>
                    </a:lnL>
                    <a:lnR>
                      <a:noFill/>
                    </a:lnR>
                    <a:lnT>
                      <a:noFill/>
                    </a:lnT>
                    <a:lnB>
                      <a:noFill/>
                    </a:lnB>
                    <a:solidFill>
                      <a:srgbClr val="FFFFFF"/>
                    </a:solidFill>
                  </a:tcPr>
                </a:tc>
                <a:extLst>
                  <a:ext uri="{0D108BD9-81ED-4DB2-BD59-A6C34878D82A}">
                    <a16:rowId xmlns:a16="http://schemas.microsoft.com/office/drawing/2014/main" val="3643402998"/>
                  </a:ext>
                </a:extLst>
              </a:tr>
              <a:tr h="328398">
                <a:tc>
                  <a:txBody>
                    <a:bodyPr/>
                    <a:lstStyle/>
                    <a:p>
                      <a:pPr algn="l" fontAlgn="base"/>
                      <a:r>
                        <a:rPr lang="en-US" sz="1000" b="0">
                          <a:effectLst/>
                        </a:rPr>
                        <a:t>HTML stands for </a:t>
                      </a:r>
                      <a:r>
                        <a:rPr lang="en-US" sz="1000" b="1">
                          <a:effectLst/>
                        </a:rPr>
                        <a:t>Hyper Text Markup Language.</a:t>
                      </a:r>
                      <a:endParaRPr lang="en-US" sz="1000" b="0">
                        <a:effectLst/>
                      </a:endParaRPr>
                    </a:p>
                  </a:txBody>
                  <a:tcPr marL="61962" marR="61962" marT="86747" marB="86747" anchor="ctr">
                    <a:lnL>
                      <a:noFill/>
                    </a:lnL>
                    <a:lnR>
                      <a:noFill/>
                    </a:lnR>
                    <a:lnT>
                      <a:noFill/>
                    </a:lnT>
                    <a:lnB>
                      <a:noFill/>
                    </a:lnB>
                    <a:solidFill>
                      <a:srgbClr val="FFFFFF"/>
                    </a:solidFill>
                  </a:tcPr>
                </a:tc>
                <a:tc>
                  <a:txBody>
                    <a:bodyPr/>
                    <a:lstStyle/>
                    <a:p>
                      <a:pPr algn="l" fontAlgn="base"/>
                      <a:r>
                        <a:rPr lang="en-US" sz="1000" b="0">
                          <a:effectLst/>
                        </a:rPr>
                        <a:t>XML stands for </a:t>
                      </a:r>
                      <a:r>
                        <a:rPr lang="en-US" sz="1000" b="1">
                          <a:effectLst/>
                        </a:rPr>
                        <a:t>extensible Markup Language.</a:t>
                      </a:r>
                      <a:endParaRPr lang="en-US" sz="1000" b="0">
                        <a:effectLst/>
                      </a:endParaRP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27423528"/>
                  </a:ext>
                </a:extLst>
              </a:tr>
              <a:tr h="328398">
                <a:tc>
                  <a:txBody>
                    <a:bodyPr/>
                    <a:lstStyle/>
                    <a:p>
                      <a:pPr algn="l" fontAlgn="base"/>
                      <a:r>
                        <a:rPr lang="en-AU" sz="1000" b="0">
                          <a:effectLst/>
                        </a:rPr>
                        <a:t>HTML is static.</a:t>
                      </a:r>
                    </a:p>
                  </a:txBody>
                  <a:tcPr marL="61962" marR="61962" marT="86747" marB="86747" anchor="ctr">
                    <a:lnL>
                      <a:noFill/>
                    </a:lnL>
                    <a:lnR>
                      <a:noFill/>
                    </a:lnR>
                    <a:lnT>
                      <a:noFill/>
                    </a:lnT>
                    <a:lnB>
                      <a:noFill/>
                    </a:lnB>
                    <a:solidFill>
                      <a:srgbClr val="FFFFFF"/>
                    </a:solidFill>
                  </a:tcPr>
                </a:tc>
                <a:tc>
                  <a:txBody>
                    <a:bodyPr/>
                    <a:lstStyle/>
                    <a:p>
                      <a:pPr algn="l" fontAlgn="base"/>
                      <a:r>
                        <a:rPr lang="en-AU" sz="1000" b="0">
                          <a:effectLst/>
                        </a:rPr>
                        <a:t>XML is dynamic.</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2212716273"/>
                  </a:ext>
                </a:extLst>
              </a:tr>
              <a:tr h="328398">
                <a:tc>
                  <a:txBody>
                    <a:bodyPr/>
                    <a:lstStyle/>
                    <a:p>
                      <a:pPr algn="l" fontAlgn="base"/>
                      <a:r>
                        <a:rPr lang="en-US" sz="1000" b="0">
                          <a:effectLst/>
                        </a:rPr>
                        <a:t>HTML is a markup language.</a:t>
                      </a:r>
                    </a:p>
                  </a:txBody>
                  <a:tcPr marL="61962" marR="61962" marT="86747" marB="86747" anchor="ctr">
                    <a:lnL>
                      <a:noFill/>
                    </a:lnL>
                    <a:lnR>
                      <a:noFill/>
                    </a:lnR>
                    <a:lnT>
                      <a:noFill/>
                    </a:lnT>
                    <a:lnB>
                      <a:noFill/>
                    </a:lnB>
                    <a:solidFill>
                      <a:srgbClr val="FFFFFF"/>
                    </a:solidFill>
                  </a:tcPr>
                </a:tc>
                <a:tc>
                  <a:txBody>
                    <a:bodyPr/>
                    <a:lstStyle/>
                    <a:p>
                      <a:pPr algn="l" fontAlgn="base"/>
                      <a:r>
                        <a:rPr lang="en-US" sz="1000" b="0">
                          <a:effectLst/>
                        </a:rPr>
                        <a:t>XML provides framework to define markup languages.</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1389826517"/>
                  </a:ext>
                </a:extLst>
              </a:tr>
              <a:tr h="328398">
                <a:tc>
                  <a:txBody>
                    <a:bodyPr/>
                    <a:lstStyle/>
                    <a:p>
                      <a:pPr algn="l" fontAlgn="base"/>
                      <a:r>
                        <a:rPr lang="en-US" sz="1000" b="0">
                          <a:effectLst/>
                        </a:rPr>
                        <a:t>HTML can ignore small errors.</a:t>
                      </a:r>
                    </a:p>
                  </a:txBody>
                  <a:tcPr marL="61962" marR="61962" marT="86747" marB="86747" anchor="ctr">
                    <a:lnL>
                      <a:noFill/>
                    </a:lnL>
                    <a:lnR>
                      <a:noFill/>
                    </a:lnR>
                    <a:lnT>
                      <a:noFill/>
                    </a:lnT>
                    <a:lnB>
                      <a:noFill/>
                    </a:lnB>
                    <a:solidFill>
                      <a:srgbClr val="FFFFFF"/>
                    </a:solidFill>
                  </a:tcPr>
                </a:tc>
                <a:tc>
                  <a:txBody>
                    <a:bodyPr/>
                    <a:lstStyle/>
                    <a:p>
                      <a:pPr algn="l" fontAlgn="base"/>
                      <a:r>
                        <a:rPr lang="en-US" sz="1000" b="0">
                          <a:effectLst/>
                        </a:rPr>
                        <a:t>XML does not allow errors.</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3401955070"/>
                  </a:ext>
                </a:extLst>
              </a:tr>
              <a:tr h="328398">
                <a:tc>
                  <a:txBody>
                    <a:bodyPr/>
                    <a:lstStyle/>
                    <a:p>
                      <a:pPr algn="l" fontAlgn="base"/>
                      <a:r>
                        <a:rPr lang="en-US" sz="1000" b="0">
                          <a:effectLst/>
                        </a:rPr>
                        <a:t>HTML is not Case sensitive.</a:t>
                      </a:r>
                    </a:p>
                  </a:txBody>
                  <a:tcPr marL="61962" marR="61962" marT="86747" marB="86747" anchor="ctr">
                    <a:lnL>
                      <a:noFill/>
                    </a:lnL>
                    <a:lnR>
                      <a:noFill/>
                    </a:lnR>
                    <a:lnT>
                      <a:noFill/>
                    </a:lnT>
                    <a:lnB>
                      <a:noFill/>
                    </a:lnB>
                    <a:solidFill>
                      <a:srgbClr val="FFFFFF"/>
                    </a:solidFill>
                  </a:tcPr>
                </a:tc>
                <a:tc>
                  <a:txBody>
                    <a:bodyPr/>
                    <a:lstStyle/>
                    <a:p>
                      <a:pPr algn="l" fontAlgn="base"/>
                      <a:r>
                        <a:rPr lang="en-AU" sz="1000" b="0">
                          <a:effectLst/>
                        </a:rPr>
                        <a:t>XML is Case sensitive.</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4206898649"/>
                  </a:ext>
                </a:extLst>
              </a:tr>
              <a:tr h="328398">
                <a:tc>
                  <a:txBody>
                    <a:bodyPr/>
                    <a:lstStyle/>
                    <a:p>
                      <a:pPr algn="l" fontAlgn="base"/>
                      <a:r>
                        <a:rPr lang="en-AU" sz="1000" b="0">
                          <a:effectLst/>
                        </a:rPr>
                        <a:t>HTML tags are predefined tags.</a:t>
                      </a:r>
                    </a:p>
                  </a:txBody>
                  <a:tcPr marL="61962" marR="61962" marT="86747" marB="86747" anchor="ctr">
                    <a:lnL>
                      <a:noFill/>
                    </a:lnL>
                    <a:lnR>
                      <a:noFill/>
                    </a:lnR>
                    <a:lnT>
                      <a:noFill/>
                    </a:lnT>
                    <a:lnB>
                      <a:noFill/>
                    </a:lnB>
                    <a:solidFill>
                      <a:srgbClr val="FFFFFF"/>
                    </a:solidFill>
                  </a:tcPr>
                </a:tc>
                <a:tc>
                  <a:txBody>
                    <a:bodyPr/>
                    <a:lstStyle/>
                    <a:p>
                      <a:pPr algn="l" fontAlgn="base"/>
                      <a:r>
                        <a:rPr lang="en-AU" sz="1000" b="0">
                          <a:effectLst/>
                        </a:rPr>
                        <a:t>XML tags are user defined tags.</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3925333603"/>
                  </a:ext>
                </a:extLst>
              </a:tr>
              <a:tr h="328398">
                <a:tc>
                  <a:txBody>
                    <a:bodyPr/>
                    <a:lstStyle/>
                    <a:p>
                      <a:pPr algn="l" fontAlgn="base"/>
                      <a:r>
                        <a:rPr lang="en-US" sz="1000" b="0">
                          <a:effectLst/>
                        </a:rPr>
                        <a:t>There are limited number of tags in HTML.</a:t>
                      </a:r>
                    </a:p>
                  </a:txBody>
                  <a:tcPr marL="61962" marR="61962" marT="86747" marB="86747" anchor="ctr">
                    <a:lnL>
                      <a:noFill/>
                    </a:lnL>
                    <a:lnR>
                      <a:noFill/>
                    </a:lnR>
                    <a:lnT>
                      <a:noFill/>
                    </a:lnT>
                    <a:lnB>
                      <a:noFill/>
                    </a:lnB>
                    <a:solidFill>
                      <a:srgbClr val="FFFFFF"/>
                    </a:solidFill>
                  </a:tcPr>
                </a:tc>
                <a:tc>
                  <a:txBody>
                    <a:bodyPr/>
                    <a:lstStyle/>
                    <a:p>
                      <a:pPr algn="l" fontAlgn="base"/>
                      <a:r>
                        <a:rPr lang="en-AU" sz="1000" b="0">
                          <a:effectLst/>
                        </a:rPr>
                        <a:t>XML tags are extensible.</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2945741454"/>
                  </a:ext>
                </a:extLst>
              </a:tr>
              <a:tr h="328398">
                <a:tc>
                  <a:txBody>
                    <a:bodyPr/>
                    <a:lstStyle/>
                    <a:p>
                      <a:pPr algn="l" fontAlgn="base"/>
                      <a:r>
                        <a:rPr lang="en-US" sz="1000" b="0">
                          <a:effectLst/>
                        </a:rPr>
                        <a:t>HTML does not preserve white spaces.</a:t>
                      </a:r>
                    </a:p>
                  </a:txBody>
                  <a:tcPr marL="61962" marR="61962" marT="86747" marB="86747" anchor="ctr">
                    <a:lnL>
                      <a:noFill/>
                    </a:lnL>
                    <a:lnR>
                      <a:noFill/>
                    </a:lnR>
                    <a:lnT>
                      <a:noFill/>
                    </a:lnT>
                    <a:lnB>
                      <a:noFill/>
                    </a:lnB>
                    <a:solidFill>
                      <a:srgbClr val="FFFFFF"/>
                    </a:solidFill>
                  </a:tcPr>
                </a:tc>
                <a:tc>
                  <a:txBody>
                    <a:bodyPr/>
                    <a:lstStyle/>
                    <a:p>
                      <a:pPr algn="l" fontAlgn="base"/>
                      <a:r>
                        <a:rPr lang="en-US" sz="1000" b="0">
                          <a:effectLst/>
                        </a:rPr>
                        <a:t>White space can be preserved in XML.</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155248802"/>
                  </a:ext>
                </a:extLst>
              </a:tr>
              <a:tr h="328398">
                <a:tc>
                  <a:txBody>
                    <a:bodyPr/>
                    <a:lstStyle/>
                    <a:p>
                      <a:pPr algn="l" fontAlgn="base"/>
                      <a:r>
                        <a:rPr lang="en-US" sz="1000" b="0" dirty="0">
                          <a:effectLst/>
                        </a:rPr>
                        <a:t>HTML tags are used for displaying the data.</a:t>
                      </a:r>
                    </a:p>
                  </a:txBody>
                  <a:tcPr marL="61962" marR="61962" marT="86747" marB="86747" anchor="ctr">
                    <a:lnL>
                      <a:noFill/>
                    </a:lnL>
                    <a:lnR>
                      <a:noFill/>
                    </a:lnR>
                    <a:lnT>
                      <a:noFill/>
                    </a:lnT>
                    <a:lnB>
                      <a:noFill/>
                    </a:lnB>
                    <a:solidFill>
                      <a:srgbClr val="FFFFFF"/>
                    </a:solidFill>
                  </a:tcPr>
                </a:tc>
                <a:tc>
                  <a:txBody>
                    <a:bodyPr/>
                    <a:lstStyle/>
                    <a:p>
                      <a:pPr algn="l" fontAlgn="base"/>
                      <a:r>
                        <a:rPr lang="en-US" sz="1000" b="0" dirty="0">
                          <a:effectLst/>
                        </a:rPr>
                        <a:t>XML tags are used for describing the data not for displaying.</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4252727039"/>
                  </a:ext>
                </a:extLst>
              </a:tr>
              <a:tr h="328398">
                <a:tc>
                  <a:txBody>
                    <a:bodyPr/>
                    <a:lstStyle/>
                    <a:p>
                      <a:pPr algn="l" fontAlgn="base"/>
                      <a:r>
                        <a:rPr lang="en-US" sz="1000" b="0">
                          <a:effectLst/>
                        </a:rPr>
                        <a:t>In HTML, closing tags are not necessary.</a:t>
                      </a:r>
                    </a:p>
                  </a:txBody>
                  <a:tcPr marL="61962" marR="61962" marT="86747" marB="86747" anchor="ctr">
                    <a:lnL>
                      <a:noFill/>
                    </a:lnL>
                    <a:lnR>
                      <a:noFill/>
                    </a:lnR>
                    <a:lnT>
                      <a:noFill/>
                    </a:lnT>
                    <a:lnB>
                      <a:noFill/>
                    </a:lnB>
                    <a:solidFill>
                      <a:srgbClr val="FFFFFF"/>
                    </a:solidFill>
                  </a:tcPr>
                </a:tc>
                <a:tc>
                  <a:txBody>
                    <a:bodyPr/>
                    <a:lstStyle/>
                    <a:p>
                      <a:pPr algn="l" fontAlgn="base"/>
                      <a:r>
                        <a:rPr lang="en-US" sz="1000" b="0" dirty="0">
                          <a:effectLst/>
                        </a:rPr>
                        <a:t>In XML, closing tags are necessary.</a:t>
                      </a:r>
                    </a:p>
                  </a:txBody>
                  <a:tcPr marL="61962" marR="61962" marT="86747" marB="86747" anchor="ctr">
                    <a:lnL>
                      <a:noFill/>
                    </a:lnL>
                    <a:lnR>
                      <a:noFill/>
                    </a:lnR>
                    <a:lnT>
                      <a:noFill/>
                    </a:lnT>
                    <a:lnB>
                      <a:noFill/>
                    </a:lnB>
                    <a:solidFill>
                      <a:srgbClr val="FFFFFF"/>
                    </a:solidFill>
                  </a:tcPr>
                </a:tc>
                <a:extLst>
                  <a:ext uri="{0D108BD9-81ED-4DB2-BD59-A6C34878D82A}">
                    <a16:rowId xmlns:a16="http://schemas.microsoft.com/office/drawing/2014/main" val="2109504615"/>
                  </a:ext>
                </a:extLst>
              </a:tr>
            </a:tbl>
          </a:graphicData>
        </a:graphic>
      </p:graphicFrame>
      <p:sp>
        <p:nvSpPr>
          <p:cNvPr id="5" name="Rectangle 1">
            <a:extLst>
              <a:ext uri="{FF2B5EF4-FFF2-40B4-BE49-F238E27FC236}">
                <a16:creationId xmlns:a16="http://schemas.microsoft.com/office/drawing/2014/main" id="{554BC3CB-FC27-45C7-8BD1-F8A02285600F}"/>
              </a:ext>
            </a:extLst>
          </p:cNvPr>
          <p:cNvSpPr>
            <a:spLocks noGrp="1" noChangeArrowheads="1"/>
          </p:cNvSpPr>
          <p:nvPr>
            <p:ph type="title"/>
          </p:nvPr>
        </p:nvSpPr>
        <p:spPr bwMode="auto">
          <a:xfrm>
            <a:off x="1371600" y="1182529"/>
            <a:ext cx="8225072"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Difference between HTML and XML:</a:t>
            </a:r>
            <a:r>
              <a:rPr kumimoji="0" lang="en-US" altLang="en-US" sz="1600" b="0" i="0" u="none" strike="noStrike" cap="none" normalizeH="0" baseline="0" dirty="0">
                <a:ln>
                  <a:noFill/>
                </a:ln>
                <a:solidFill>
                  <a:srgbClr val="273239"/>
                </a:solidFill>
                <a:effectLst/>
                <a:latin typeface="urw-din"/>
              </a:rPr>
              <a:t> </a:t>
            </a:r>
            <a:br>
              <a:rPr kumimoji="0" lang="en-US" altLang="en-US" sz="1600" b="0" i="0" u="none" strike="noStrike" cap="none" normalizeH="0" baseline="0" dirty="0">
                <a:ln>
                  <a:noFill/>
                </a:ln>
                <a:solidFill>
                  <a:srgbClr val="273239"/>
                </a:solidFill>
                <a:effectLst/>
                <a:latin typeface="urw-din"/>
              </a:rPr>
            </a:br>
            <a:r>
              <a:rPr kumimoji="0" lang="en-US" altLang="en-US" sz="1600" b="0" i="0" u="none" strike="noStrike" cap="none" normalizeH="0" baseline="0" dirty="0">
                <a:ln>
                  <a:noFill/>
                </a:ln>
                <a:solidFill>
                  <a:srgbClr val="273239"/>
                </a:solidFill>
                <a:effectLst/>
                <a:latin typeface="urw-din"/>
              </a:rPr>
              <a:t>There are many differences between HTML and XML. These important differences are given below:</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52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5F009-93F8-445E-A885-E400A21824AD}"/>
              </a:ext>
            </a:extLst>
          </p:cNvPr>
          <p:cNvSpPr>
            <a:spLocks noGrp="1"/>
          </p:cNvSpPr>
          <p:nvPr>
            <p:ph type="title"/>
          </p:nvPr>
        </p:nvSpPr>
        <p:spPr>
          <a:xfrm>
            <a:off x="640080" y="639704"/>
            <a:ext cx="3299579" cy="5577840"/>
          </a:xfrm>
        </p:spPr>
        <p:txBody>
          <a:bodyPr anchor="ctr">
            <a:normAutofit/>
          </a:bodyPr>
          <a:lstStyle/>
          <a:p>
            <a:pPr algn="ctr"/>
            <a:r>
              <a:rPr lang="en-US" dirty="0"/>
              <a:t>Learning objectives</a:t>
            </a:r>
            <a:endParaRPr lang="en-US"/>
          </a:p>
        </p:txBody>
      </p:sp>
      <p:graphicFrame>
        <p:nvGraphicFramePr>
          <p:cNvPr id="5" name="Content Placeholder 2">
            <a:extLst>
              <a:ext uri="{FF2B5EF4-FFF2-40B4-BE49-F238E27FC236}">
                <a16:creationId xmlns:a16="http://schemas.microsoft.com/office/drawing/2014/main" id="{DC25262F-ED3E-4CE0-AA8C-35048094933B}"/>
              </a:ext>
            </a:extLst>
          </p:cNvPr>
          <p:cNvGraphicFramePr>
            <a:graphicFrameLocks noGrp="1"/>
          </p:cNvGraphicFramePr>
          <p:nvPr>
            <p:ph idx="1"/>
            <p:extLst>
              <p:ext uri="{D42A27DB-BD31-4B8C-83A1-F6EECF244321}">
                <p14:modId xmlns:p14="http://schemas.microsoft.com/office/powerpoint/2010/main" val="412136642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27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25D74-1D62-4341-96A3-492722F9F386}"/>
              </a:ext>
            </a:extLst>
          </p:cNvPr>
          <p:cNvSpPr>
            <a:spLocks noGrp="1"/>
          </p:cNvSpPr>
          <p:nvPr>
            <p:ph type="title"/>
          </p:nvPr>
        </p:nvSpPr>
        <p:spPr>
          <a:xfrm>
            <a:off x="640080" y="639704"/>
            <a:ext cx="3299579" cy="5577840"/>
          </a:xfrm>
        </p:spPr>
        <p:txBody>
          <a:bodyPr anchor="ctr">
            <a:normAutofit/>
          </a:bodyPr>
          <a:lstStyle/>
          <a:p>
            <a:pPr algn="ctr"/>
            <a:r>
              <a:rPr lang="en-US" dirty="0"/>
              <a:t>Definition</a:t>
            </a:r>
          </a:p>
        </p:txBody>
      </p:sp>
      <p:graphicFrame>
        <p:nvGraphicFramePr>
          <p:cNvPr id="5" name="Content Placeholder 2">
            <a:extLst>
              <a:ext uri="{FF2B5EF4-FFF2-40B4-BE49-F238E27FC236}">
                <a16:creationId xmlns:a16="http://schemas.microsoft.com/office/drawing/2014/main" id="{1DED3FCB-B344-4022-AAED-78E6BF31240F}"/>
              </a:ext>
            </a:extLst>
          </p:cNvPr>
          <p:cNvGraphicFramePr>
            <a:graphicFrameLocks noGrp="1"/>
          </p:cNvGraphicFramePr>
          <p:nvPr>
            <p:ph idx="1"/>
            <p:extLst>
              <p:ext uri="{D42A27DB-BD31-4B8C-83A1-F6EECF244321}">
                <p14:modId xmlns:p14="http://schemas.microsoft.com/office/powerpoint/2010/main" val="4838925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1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9EA15-FE3F-40C6-AB25-09AC6606DCB5}"/>
              </a:ext>
            </a:extLst>
          </p:cNvPr>
          <p:cNvSpPr>
            <a:spLocks noGrp="1"/>
          </p:cNvSpPr>
          <p:nvPr>
            <p:ph type="title"/>
          </p:nvPr>
        </p:nvSpPr>
        <p:spPr>
          <a:xfrm>
            <a:off x="640080" y="639704"/>
            <a:ext cx="3299579" cy="5577840"/>
          </a:xfrm>
        </p:spPr>
        <p:txBody>
          <a:bodyPr anchor="ctr">
            <a:normAutofit/>
          </a:bodyPr>
          <a:lstStyle/>
          <a:p>
            <a:pPr algn="ctr"/>
            <a:r>
              <a:rPr lang="en-US" dirty="0"/>
              <a:t>XML Usage</a:t>
            </a:r>
            <a:br>
              <a:rPr lang="en-US" dirty="0"/>
            </a:br>
            <a:endParaRPr lang="en-US"/>
          </a:p>
        </p:txBody>
      </p:sp>
      <p:graphicFrame>
        <p:nvGraphicFramePr>
          <p:cNvPr id="5" name="Content Placeholder 2">
            <a:extLst>
              <a:ext uri="{FF2B5EF4-FFF2-40B4-BE49-F238E27FC236}">
                <a16:creationId xmlns:a16="http://schemas.microsoft.com/office/drawing/2014/main" id="{9042A371-2DAE-409B-9C93-8E640870F238}"/>
              </a:ext>
            </a:extLst>
          </p:cNvPr>
          <p:cNvGraphicFramePr>
            <a:graphicFrameLocks noGrp="1"/>
          </p:cNvGraphicFramePr>
          <p:nvPr>
            <p:ph idx="1"/>
            <p:extLst>
              <p:ext uri="{D42A27DB-BD31-4B8C-83A1-F6EECF244321}">
                <p14:modId xmlns:p14="http://schemas.microsoft.com/office/powerpoint/2010/main" val="86568165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91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68FB-5598-4033-835D-FE35B4A0CEEA}"/>
              </a:ext>
            </a:extLst>
          </p:cNvPr>
          <p:cNvSpPr>
            <a:spLocks noGrp="1"/>
          </p:cNvSpPr>
          <p:nvPr>
            <p:ph type="title"/>
          </p:nvPr>
        </p:nvSpPr>
        <p:spPr/>
        <p:txBody>
          <a:bodyPr/>
          <a:lstStyle/>
          <a:p>
            <a:pPr algn="ctr"/>
            <a:r>
              <a:rPr lang="en-US" dirty="0"/>
              <a:t>Tags XML</a:t>
            </a:r>
          </a:p>
        </p:txBody>
      </p:sp>
      <p:pic>
        <p:nvPicPr>
          <p:cNvPr id="4" name="Picture 3">
            <a:extLst>
              <a:ext uri="{FF2B5EF4-FFF2-40B4-BE49-F238E27FC236}">
                <a16:creationId xmlns:a16="http://schemas.microsoft.com/office/drawing/2014/main" id="{71ADAA2C-F53E-4261-815A-6916911AD6BE}"/>
              </a:ext>
            </a:extLst>
          </p:cNvPr>
          <p:cNvPicPr>
            <a:picLocks noChangeAspect="1"/>
          </p:cNvPicPr>
          <p:nvPr/>
        </p:nvPicPr>
        <p:blipFill>
          <a:blip r:embed="rId2"/>
          <a:stretch>
            <a:fillRect/>
          </a:stretch>
        </p:blipFill>
        <p:spPr>
          <a:xfrm>
            <a:off x="3865987" y="1476597"/>
            <a:ext cx="1190625" cy="419100"/>
          </a:xfrm>
          <a:prstGeom prst="rect">
            <a:avLst/>
          </a:prstGeom>
        </p:spPr>
      </p:pic>
      <p:pic>
        <p:nvPicPr>
          <p:cNvPr id="5" name="Picture 4">
            <a:extLst>
              <a:ext uri="{FF2B5EF4-FFF2-40B4-BE49-F238E27FC236}">
                <a16:creationId xmlns:a16="http://schemas.microsoft.com/office/drawing/2014/main" id="{58CEA368-8500-41A7-84EB-4C157B60A7BE}"/>
              </a:ext>
            </a:extLst>
          </p:cNvPr>
          <p:cNvPicPr>
            <a:picLocks noChangeAspect="1"/>
          </p:cNvPicPr>
          <p:nvPr/>
        </p:nvPicPr>
        <p:blipFill>
          <a:blip r:embed="rId3"/>
          <a:stretch>
            <a:fillRect/>
          </a:stretch>
        </p:blipFill>
        <p:spPr>
          <a:xfrm>
            <a:off x="7550999" y="1543272"/>
            <a:ext cx="1343025" cy="352425"/>
          </a:xfrm>
          <a:prstGeom prst="rect">
            <a:avLst/>
          </a:prstGeom>
        </p:spPr>
      </p:pic>
    </p:spTree>
    <p:extLst>
      <p:ext uri="{BB962C8B-B14F-4D97-AF65-F5344CB8AC3E}">
        <p14:creationId xmlns:p14="http://schemas.microsoft.com/office/powerpoint/2010/main" val="363409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DFCE3-046A-4316-B2E4-8182EAAB0DBC}"/>
              </a:ext>
            </a:extLst>
          </p:cNvPr>
          <p:cNvSpPr>
            <a:spLocks noGrp="1"/>
          </p:cNvSpPr>
          <p:nvPr>
            <p:ph type="title"/>
          </p:nvPr>
        </p:nvSpPr>
        <p:spPr>
          <a:xfrm>
            <a:off x="640080" y="639704"/>
            <a:ext cx="3299579" cy="5577840"/>
          </a:xfrm>
        </p:spPr>
        <p:txBody>
          <a:bodyPr anchor="ctr">
            <a:normAutofit/>
          </a:bodyPr>
          <a:lstStyle/>
          <a:p>
            <a:pPr algn="ctr"/>
            <a:r>
              <a:rPr lang="en-US" dirty="0"/>
              <a:t>Example: (tags names must be only letters, numbers and underscores)</a:t>
            </a:r>
            <a:endParaRPr lang="en-US"/>
          </a:p>
        </p:txBody>
      </p:sp>
      <p:graphicFrame>
        <p:nvGraphicFramePr>
          <p:cNvPr id="5" name="Content Placeholder 2">
            <a:extLst>
              <a:ext uri="{FF2B5EF4-FFF2-40B4-BE49-F238E27FC236}">
                <a16:creationId xmlns:a16="http://schemas.microsoft.com/office/drawing/2014/main" id="{2B64EB9F-B519-4422-9FCF-CCF220B1CE53}"/>
              </a:ext>
            </a:extLst>
          </p:cNvPr>
          <p:cNvGraphicFramePr>
            <a:graphicFrameLocks noGrp="1"/>
          </p:cNvGraphicFramePr>
          <p:nvPr>
            <p:ph idx="1"/>
            <p:extLst>
              <p:ext uri="{D42A27DB-BD31-4B8C-83A1-F6EECF244321}">
                <p14:modId xmlns:p14="http://schemas.microsoft.com/office/powerpoint/2010/main" val="343549344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23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AAEC7-9841-4185-B971-EB7696C31760}"/>
              </a:ext>
            </a:extLst>
          </p:cNvPr>
          <p:cNvSpPr>
            <a:spLocks noGrp="1"/>
          </p:cNvSpPr>
          <p:nvPr>
            <p:ph type="title"/>
          </p:nvPr>
        </p:nvSpPr>
        <p:spPr>
          <a:xfrm>
            <a:off x="640080" y="639704"/>
            <a:ext cx="3299579" cy="5577840"/>
          </a:xfrm>
        </p:spPr>
        <p:txBody>
          <a:bodyPr anchor="ctr">
            <a:normAutofit/>
          </a:bodyPr>
          <a:lstStyle/>
          <a:p>
            <a:pPr algn="ctr"/>
            <a:r>
              <a:rPr lang="en-US"/>
              <a:t>Nested tags</a:t>
            </a:r>
          </a:p>
        </p:txBody>
      </p:sp>
      <p:graphicFrame>
        <p:nvGraphicFramePr>
          <p:cNvPr id="5" name="Content Placeholder 2">
            <a:extLst>
              <a:ext uri="{FF2B5EF4-FFF2-40B4-BE49-F238E27FC236}">
                <a16:creationId xmlns:a16="http://schemas.microsoft.com/office/drawing/2014/main" id="{C076371B-C09F-4742-8BC9-1319ABC67666}"/>
              </a:ext>
            </a:extLst>
          </p:cNvPr>
          <p:cNvGraphicFramePr>
            <a:graphicFrameLocks noGrp="1"/>
          </p:cNvGraphicFramePr>
          <p:nvPr>
            <p:ph idx="1"/>
            <p:extLst>
              <p:ext uri="{D42A27DB-BD31-4B8C-83A1-F6EECF244321}">
                <p14:modId xmlns:p14="http://schemas.microsoft.com/office/powerpoint/2010/main" val="212617369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0944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3A3E758FFF444587CB049DAB999D0B" ma:contentTypeVersion="6" ma:contentTypeDescription="Create a new document." ma:contentTypeScope="" ma:versionID="7b430c7f8f3116e765b37993268f487b">
  <xsd:schema xmlns:xsd="http://www.w3.org/2001/XMLSchema" xmlns:xs="http://www.w3.org/2001/XMLSchema" xmlns:p="http://schemas.microsoft.com/office/2006/metadata/properties" xmlns:ns3="a7bf0f45-c4a8-4eb7-af03-bdffefdcb331" targetNamespace="http://schemas.microsoft.com/office/2006/metadata/properties" ma:root="true" ma:fieldsID="061c6b1a1175be22b39fa8514ed5a0fa" ns3:_="">
    <xsd:import namespace="a7bf0f45-c4a8-4eb7-af03-bdffefdcb33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f0f45-c4a8-4eb7-af03-bdffefdcb3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C911B8-F0E8-4D7D-842E-07900894303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A9373AD-B0D2-49B9-9841-E71D784AAF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f0f45-c4a8-4eb7-af03-bdffefdcb3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A7184E-F439-47A6-8191-6762AAE1D7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Template>
  <TotalTime>589</TotalTime>
  <Words>706</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Franklin Gothic Book</vt:lpstr>
      <vt:lpstr>urw-din</vt:lpstr>
      <vt:lpstr>Verdana</vt:lpstr>
      <vt:lpstr>Crop</vt:lpstr>
      <vt:lpstr>Xml </vt:lpstr>
      <vt:lpstr>Extensible markup language   XML stands for extensible markup language. A markup language is a set of codes, or tags, that describes the text in a digital document. The most famous markup language is hypertext markup language (HTML), which is used to format Web pages. </vt:lpstr>
      <vt:lpstr>Difference between HTML and XML:  There are many differences between HTML and XML. These important differences are given below:</vt:lpstr>
      <vt:lpstr>Learning objectives</vt:lpstr>
      <vt:lpstr>Definition</vt:lpstr>
      <vt:lpstr>XML Usage </vt:lpstr>
      <vt:lpstr>Tags XML</vt:lpstr>
      <vt:lpstr>Example: (tags names must be only letters, numbers and underscores)</vt:lpstr>
      <vt:lpstr>Nested tags</vt:lpstr>
      <vt:lpstr>Attributes   </vt:lpstr>
      <vt:lpstr>PowerPoint Presentation</vt:lpstr>
      <vt:lpstr>PowerPoint Presentation</vt:lpstr>
      <vt:lpstr>Lets run both files (before we need to add them to: xampp/htdocs/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Milan Topuzovic</dc:creator>
  <cp:lastModifiedBy>Saranya Chandrukannan</cp:lastModifiedBy>
  <cp:revision>13</cp:revision>
  <dcterms:created xsi:type="dcterms:W3CDTF">2019-03-02T02:28:30Z</dcterms:created>
  <dcterms:modified xsi:type="dcterms:W3CDTF">2024-02-26T13:02:28Z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0x010100A03A3E758FFF444587CB049DAB999D0B</vt:lpwstr>
  </property>
  <property fmtid="{D5CDD505-2E9C-101B-9397-08002B2CF9AE}" pid="3" name="MSIP_Label_f3ac7e5b-5da2-46c7-8677-8a6b50f7d886_Enabled">
    <vt:lpwstr>true</vt:lpwstr>
  </property>
  <property fmtid="{D5CDD505-2E9C-101B-9397-08002B2CF9AE}" pid="4" name="MSIP_Label_f3ac7e5b-5da2-46c7-8677-8a6b50f7d886_SetDate">
    <vt:lpwstr>2023-02-27T13:15:24Z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e8cd9dd9-535f-4597-9b60-617ea22659ab</vt:lpwstr>
  </property>
  <property fmtid="{D5CDD505-2E9C-101B-9397-08002B2CF9AE}" pid="9" name="MSIP_Label_f3ac7e5b-5da2-46c7-8677-8a6b50f7d886_ContentBits">
    <vt:lpwstr>1</vt:lpwstr>
  </property>
  <property fmtid="{D5CDD505-2E9C-101B-9397-08002B2CF9AE}" pid="10" name="ClassificationContentMarkingHeaderLocations">
    <vt:lpwstr>Crop:8</vt:lpwstr>
  </property>
  <property fmtid="{D5CDD505-2E9C-101B-9397-08002B2CF9AE}" pid="11" name="ClassificationContentMarkingHeaderText">
    <vt:lpwstr>OFFICIAL</vt:lpwstr>
  </property>
</Properties>
</file>