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Topuzovic" initials="MT" lastIdx="1" clrIdx="0">
    <p:extLst>
      <p:ext uri="{19B8F6BF-5375-455C-9EA6-DF929625EA0E}">
        <p15:presenceInfo xmlns:p15="http://schemas.microsoft.com/office/powerpoint/2012/main" userId="Milan Topuz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9" d="100"/>
          <a:sy n="7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" userId="9243bfc0-428f-40b6-89ee-4e3df44ea244" providerId="ADAL" clId="{1BCBAD62-2D94-44D1-BC33-F0EEC96AD164}"/>
    <pc:docChg chg="undo custSel modSld">
      <pc:chgData name="Saranya" userId="9243bfc0-428f-40b6-89ee-4e3df44ea244" providerId="ADAL" clId="{1BCBAD62-2D94-44D1-BC33-F0EEC96AD164}" dt="2021-08-29T10:26:18.483" v="3" actId="27107"/>
      <pc:docMkLst>
        <pc:docMk/>
      </pc:docMkLst>
      <pc:sldChg chg="modSp mod">
        <pc:chgData name="Saranya" userId="9243bfc0-428f-40b6-89ee-4e3df44ea244" providerId="ADAL" clId="{1BCBAD62-2D94-44D1-BC33-F0EEC96AD164}" dt="2021-08-29T10:25:39.238" v="0" actId="20577"/>
        <pc:sldMkLst>
          <pc:docMk/>
          <pc:sldMk cId="2548689836" sldId="257"/>
        </pc:sldMkLst>
        <pc:spChg chg="mod">
          <ac:chgData name="Saranya" userId="9243bfc0-428f-40b6-89ee-4e3df44ea244" providerId="ADAL" clId="{1BCBAD62-2D94-44D1-BC33-F0EEC96AD164}" dt="2021-08-29T10:25:39.238" v="0" actId="20577"/>
          <ac:spMkLst>
            <pc:docMk/>
            <pc:sldMk cId="2548689836" sldId="257"/>
            <ac:spMk id="3" creationId="{406E7D93-0613-4967-B365-1973521D2F34}"/>
          </ac:spMkLst>
        </pc:spChg>
      </pc:sldChg>
      <pc:sldChg chg="modSp mod">
        <pc:chgData name="Saranya" userId="9243bfc0-428f-40b6-89ee-4e3df44ea244" providerId="ADAL" clId="{1BCBAD62-2D94-44D1-BC33-F0EEC96AD164}" dt="2021-08-29T10:26:18.483" v="3" actId="27107"/>
        <pc:sldMkLst>
          <pc:docMk/>
          <pc:sldMk cId="1903525748" sldId="259"/>
        </pc:sldMkLst>
        <pc:spChg chg="mod">
          <ac:chgData name="Saranya" userId="9243bfc0-428f-40b6-89ee-4e3df44ea244" providerId="ADAL" clId="{1BCBAD62-2D94-44D1-BC33-F0EEC96AD164}" dt="2021-08-29T10:26:18.483" v="3" actId="27107"/>
          <ac:spMkLst>
            <pc:docMk/>
            <pc:sldMk cId="1903525748" sldId="259"/>
            <ac:spMk id="3" creationId="{A657C6FA-7422-43F3-B866-1224D62754E4}"/>
          </ac:spMkLst>
        </pc:spChg>
      </pc:sldChg>
    </pc:docChg>
  </pc:docChgLst>
  <pc:docChgLst>
    <pc:chgData name="Saranya Chandrukannan" userId="9243bfc0-428f-40b6-89ee-4e3df44ea244" providerId="ADAL" clId="{1BCBAD62-2D94-44D1-BC33-F0EEC96AD164}"/>
    <pc:docChg chg="undo custSel modSld">
      <pc:chgData name="Saranya Chandrukannan" userId="9243bfc0-428f-40b6-89ee-4e3df44ea244" providerId="ADAL" clId="{1BCBAD62-2D94-44D1-BC33-F0EEC96AD164}" dt="2022-01-30T07:53:46.689" v="39"/>
      <pc:docMkLst>
        <pc:docMk/>
      </pc:docMkLst>
      <pc:sldChg chg="addSp delSp modSp mod setBg setClrOvrMap delDesignElem">
        <pc:chgData name="Saranya Chandrukannan" userId="9243bfc0-428f-40b6-89ee-4e3df44ea244" providerId="ADAL" clId="{1BCBAD62-2D94-44D1-BC33-F0EEC96AD164}" dt="2022-01-30T07:52:25.467" v="32"/>
        <pc:sldMkLst>
          <pc:docMk/>
          <pc:sldMk cId="1421959206" sldId="256"/>
        </pc:sldMkLst>
        <pc:spChg chg="mod">
          <ac:chgData name="Saranya Chandrukannan" userId="9243bfc0-428f-40b6-89ee-4e3df44ea244" providerId="ADAL" clId="{1BCBAD62-2D94-44D1-BC33-F0EEC96AD164}" dt="2022-01-30T07:52:25.467" v="32"/>
          <ac:spMkLst>
            <pc:docMk/>
            <pc:sldMk cId="1421959206" sldId="256"/>
            <ac:spMk id="2" creationId="{E5CB2FDF-CA41-480B-B5A8-1F32765B0FC3}"/>
          </ac:spMkLst>
        </pc:spChg>
        <pc:spChg chg="mod">
          <ac:chgData name="Saranya Chandrukannan" userId="9243bfc0-428f-40b6-89ee-4e3df44ea244" providerId="ADAL" clId="{1BCBAD62-2D94-44D1-BC33-F0EEC96AD164}" dt="2022-01-30T07:52:25.467" v="32"/>
          <ac:spMkLst>
            <pc:docMk/>
            <pc:sldMk cId="1421959206" sldId="256"/>
            <ac:spMk id="3" creationId="{8B11092D-FF08-4E68-BD27-991E6E4777FC}"/>
          </ac:spMkLst>
        </pc:spChg>
        <pc:spChg chg="add del">
          <ac:chgData name="Saranya Chandrukannan" userId="9243bfc0-428f-40b6-89ee-4e3df44ea244" providerId="ADAL" clId="{1BCBAD62-2D94-44D1-BC33-F0EEC96AD164}" dt="2022-01-30T07:52:25.467" v="32"/>
          <ac:spMkLst>
            <pc:docMk/>
            <pc:sldMk cId="1421959206" sldId="256"/>
            <ac:spMk id="8" creationId="{5ABA7F3F-D56F-4C06-84AC-03FC83B0642E}"/>
          </ac:spMkLst>
        </pc:spChg>
        <pc:grpChg chg="add del">
          <ac:chgData name="Saranya Chandrukannan" userId="9243bfc0-428f-40b6-89ee-4e3df44ea244" providerId="ADAL" clId="{1BCBAD62-2D94-44D1-BC33-F0EEC96AD164}" dt="2022-01-30T07:52:25.467" v="32"/>
          <ac:grpSpMkLst>
            <pc:docMk/>
            <pc:sldMk cId="1421959206" sldId="256"/>
            <ac:grpSpMk id="10" creationId="{715374B5-D7C8-4AA9-BE65-DB7A0CA9B420}"/>
          </ac:grpSpMkLst>
        </pc:grpChg>
      </pc:sldChg>
      <pc:sldChg chg="addSp delSp modSp mod setBg setClrOvrMap delDesignElem">
        <pc:chgData name="Saranya Chandrukannan" userId="9243bfc0-428f-40b6-89ee-4e3df44ea244" providerId="ADAL" clId="{1BCBAD62-2D94-44D1-BC33-F0EEC96AD164}" dt="2022-01-30T07:52:25.467" v="32"/>
        <pc:sldMkLst>
          <pc:docMk/>
          <pc:sldMk cId="2548689836" sldId="257"/>
        </pc:sldMkLst>
        <pc:spChg chg="mod">
          <ac:chgData name="Saranya Chandrukannan" userId="9243bfc0-428f-40b6-89ee-4e3df44ea244" providerId="ADAL" clId="{1BCBAD62-2D94-44D1-BC33-F0EEC96AD164}" dt="2022-01-30T07:51:17.274" v="22" actId="26606"/>
          <ac:spMkLst>
            <pc:docMk/>
            <pc:sldMk cId="2548689836" sldId="257"/>
            <ac:spMk id="2" creationId="{A6F40A58-C531-41B4-BEC4-4AE5B266332B}"/>
          </ac:spMkLst>
        </pc:spChg>
        <pc:spChg chg="mod">
          <ac:chgData name="Saranya Chandrukannan" userId="9243bfc0-428f-40b6-89ee-4e3df44ea244" providerId="ADAL" clId="{1BCBAD62-2D94-44D1-BC33-F0EEC96AD164}" dt="2022-01-30T07:51:17.274" v="22" actId="26606"/>
          <ac:spMkLst>
            <pc:docMk/>
            <pc:sldMk cId="2548689836" sldId="257"/>
            <ac:spMk id="3" creationId="{406E7D93-0613-4967-B365-1973521D2F34}"/>
          </ac:spMkLst>
        </pc:spChg>
        <pc:spChg chg="add del">
          <ac:chgData name="Saranya Chandrukannan" userId="9243bfc0-428f-40b6-89ee-4e3df44ea244" providerId="ADAL" clId="{1BCBAD62-2D94-44D1-BC33-F0EEC96AD164}" dt="2022-01-30T07:52:25.467" v="32"/>
          <ac:spMkLst>
            <pc:docMk/>
            <pc:sldMk cId="2548689836" sldId="257"/>
            <ac:spMk id="8" creationId="{C3638F2F-4688-4030-B1CC-802724443B77}"/>
          </ac:spMkLst>
        </pc:spChg>
        <pc:spChg chg="add del">
          <ac:chgData name="Saranya Chandrukannan" userId="9243bfc0-428f-40b6-89ee-4e3df44ea244" providerId="ADAL" clId="{1BCBAD62-2D94-44D1-BC33-F0EEC96AD164}" dt="2022-01-30T07:52:25.467" v="32"/>
          <ac:spMkLst>
            <pc:docMk/>
            <pc:sldMk cId="2548689836" sldId="257"/>
            <ac:spMk id="10" creationId="{48C811F0-0ED8-4A7B-BFDE-6433C690ED4F}"/>
          </ac:spMkLst>
        </pc:spChg>
        <pc:spChg chg="add del">
          <ac:chgData name="Saranya Chandrukannan" userId="9243bfc0-428f-40b6-89ee-4e3df44ea244" providerId="ADAL" clId="{1BCBAD62-2D94-44D1-BC33-F0EEC96AD164}" dt="2022-01-30T07:52:25.467" v="32"/>
          <ac:spMkLst>
            <pc:docMk/>
            <pc:sldMk cId="2548689836" sldId="257"/>
            <ac:spMk id="12" creationId="{AAC19CEE-435E-4643-849E-5194A57437C0}"/>
          </ac:spMkLst>
        </pc:spChg>
      </pc:sldChg>
      <pc:sldChg chg="modSp mod">
        <pc:chgData name="Saranya Chandrukannan" userId="9243bfc0-428f-40b6-89ee-4e3df44ea244" providerId="ADAL" clId="{1BCBAD62-2D94-44D1-BC33-F0EEC96AD164}" dt="2022-01-30T07:51:41.065" v="24" actId="14100"/>
        <pc:sldMkLst>
          <pc:docMk/>
          <pc:sldMk cId="3273298399" sldId="258"/>
        </pc:sldMkLst>
        <pc:picChg chg="mod">
          <ac:chgData name="Saranya Chandrukannan" userId="9243bfc0-428f-40b6-89ee-4e3df44ea244" providerId="ADAL" clId="{1BCBAD62-2D94-44D1-BC33-F0EEC96AD164}" dt="2022-01-30T07:51:41.065" v="24" actId="14100"/>
          <ac:picMkLst>
            <pc:docMk/>
            <pc:sldMk cId="3273298399" sldId="258"/>
            <ac:picMk id="4" creationId="{DB42FEB8-BBBD-44F3-89F3-5B0EF928BD3D}"/>
          </ac:picMkLst>
        </pc:picChg>
      </pc:sldChg>
      <pc:sldChg chg="addSp delSp modSp mod setBg setClrOvrMap delDesignElem">
        <pc:chgData name="Saranya Chandrukannan" userId="9243bfc0-428f-40b6-89ee-4e3df44ea244" providerId="ADAL" clId="{1BCBAD62-2D94-44D1-BC33-F0EEC96AD164}" dt="2022-01-30T07:52:25.682" v="33" actId="26606"/>
        <pc:sldMkLst>
          <pc:docMk/>
          <pc:sldMk cId="1903525748" sldId="259"/>
        </pc:sldMkLst>
        <pc:spChg chg="mod">
          <ac:chgData name="Saranya Chandrukannan" userId="9243bfc0-428f-40b6-89ee-4e3df44ea244" providerId="ADAL" clId="{1BCBAD62-2D94-44D1-BC33-F0EEC96AD164}" dt="2022-01-30T07:52:25.682" v="33" actId="26606"/>
          <ac:spMkLst>
            <pc:docMk/>
            <pc:sldMk cId="1903525748" sldId="259"/>
            <ac:spMk id="2" creationId="{DA4E7B08-B504-4DC0-B602-4A67D84D6975}"/>
          </ac:spMkLst>
        </pc:spChg>
        <pc:spChg chg="mod">
          <ac:chgData name="Saranya Chandrukannan" userId="9243bfc0-428f-40b6-89ee-4e3df44ea244" providerId="ADAL" clId="{1BCBAD62-2D94-44D1-BC33-F0EEC96AD164}" dt="2022-01-30T07:52:25.682" v="33" actId="26606"/>
          <ac:spMkLst>
            <pc:docMk/>
            <pc:sldMk cId="1903525748" sldId="259"/>
            <ac:spMk id="3" creationId="{A657C6FA-7422-43F3-B866-1224D62754E4}"/>
          </ac:spMkLst>
        </pc:spChg>
        <pc:spChg chg="add del">
          <ac:chgData name="Saranya Chandrukannan" userId="9243bfc0-428f-40b6-89ee-4e3df44ea244" providerId="ADAL" clId="{1BCBAD62-2D94-44D1-BC33-F0EEC96AD164}" dt="2022-01-30T07:52:25.682" v="33" actId="26606"/>
          <ac:spMkLst>
            <pc:docMk/>
            <pc:sldMk cId="1903525748" sldId="259"/>
            <ac:spMk id="8" creationId="{C3638F2F-4688-4030-B1CC-802724443B77}"/>
          </ac:spMkLst>
        </pc:spChg>
        <pc:spChg chg="add del">
          <ac:chgData name="Saranya Chandrukannan" userId="9243bfc0-428f-40b6-89ee-4e3df44ea244" providerId="ADAL" clId="{1BCBAD62-2D94-44D1-BC33-F0EEC96AD164}" dt="2022-01-30T07:52:25.682" v="33" actId="26606"/>
          <ac:spMkLst>
            <pc:docMk/>
            <pc:sldMk cId="1903525748" sldId="259"/>
            <ac:spMk id="10" creationId="{48C811F0-0ED8-4A7B-BFDE-6433C690ED4F}"/>
          </ac:spMkLst>
        </pc:spChg>
        <pc:spChg chg="add del">
          <ac:chgData name="Saranya Chandrukannan" userId="9243bfc0-428f-40b6-89ee-4e3df44ea244" providerId="ADAL" clId="{1BCBAD62-2D94-44D1-BC33-F0EEC96AD164}" dt="2022-01-30T07:52:25.682" v="33" actId="26606"/>
          <ac:spMkLst>
            <pc:docMk/>
            <pc:sldMk cId="1903525748" sldId="259"/>
            <ac:spMk id="12" creationId="{AAC19CEE-435E-4643-849E-5194A57437C0}"/>
          </ac:spMkLst>
        </pc:spChg>
      </pc:sldChg>
      <pc:sldChg chg="modSp mod setBg">
        <pc:chgData name="Saranya Chandrukannan" userId="9243bfc0-428f-40b6-89ee-4e3df44ea244" providerId="ADAL" clId="{1BCBAD62-2D94-44D1-BC33-F0EEC96AD164}" dt="2022-01-30T07:53:46.689" v="39"/>
        <pc:sldMkLst>
          <pc:docMk/>
          <pc:sldMk cId="2088430289" sldId="262"/>
        </pc:sldMkLst>
        <pc:spChg chg="mod">
          <ac:chgData name="Saranya Chandrukannan" userId="9243bfc0-428f-40b6-89ee-4e3df44ea244" providerId="ADAL" clId="{1BCBAD62-2D94-44D1-BC33-F0EEC96AD164}" dt="2022-01-30T07:53:28.761" v="37" actId="207"/>
          <ac:spMkLst>
            <pc:docMk/>
            <pc:sldMk cId="2088430289" sldId="262"/>
            <ac:spMk id="2" creationId="{314939E5-7440-49B4-A622-3CECCD319B52}"/>
          </ac:spMkLst>
        </pc:spChg>
        <pc:spChg chg="mod">
          <ac:chgData name="Saranya Chandrukannan" userId="9243bfc0-428f-40b6-89ee-4e3df44ea244" providerId="ADAL" clId="{1BCBAD62-2D94-44D1-BC33-F0EEC96AD164}" dt="2022-01-30T07:53:34.954" v="38" actId="207"/>
          <ac:spMkLst>
            <pc:docMk/>
            <pc:sldMk cId="2088430289" sldId="262"/>
            <ac:spMk id="3" creationId="{6FCE8A1F-6041-4317-8F6B-5555B1AE8FAD}"/>
          </ac:spMkLst>
        </pc:spChg>
        <pc:picChg chg="mod">
          <ac:chgData name="Saranya Chandrukannan" userId="9243bfc0-428f-40b6-89ee-4e3df44ea244" providerId="ADAL" clId="{1BCBAD62-2D94-44D1-BC33-F0EEC96AD164}" dt="2021-07-25T07:20:57.786" v="19" actId="1076"/>
          <ac:picMkLst>
            <pc:docMk/>
            <pc:sldMk cId="2088430289" sldId="262"/>
            <ac:picMk id="4" creationId="{5CBEFCB5-113F-4DDE-B6DE-71588FCDC2C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1T08:00:08.6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B2FDF-CA41-480B-B5A8-1F32765B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5600" b="1"/>
              <a:t>Raspberry Pi overview</a:t>
            </a:r>
            <a:br>
              <a:rPr lang="en-US" sz="5600" b="1"/>
            </a:b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1092D-FF08-4E68-BD27-991E6E47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week1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40A58-C531-41B4-BEC4-4AE5B266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dirty="0"/>
              <a:t>Computer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7D93-0613-4967-B365-1973521D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computer provides a way to enter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think of a keyboard and a mouse.</a:t>
            </a:r>
          </a:p>
          <a:p>
            <a:pPr marL="0" indent="0">
              <a:buNone/>
            </a:pPr>
            <a:r>
              <a:rPr lang="en-US" dirty="0"/>
              <a:t> But it can also be Wi-Fi, and ethernet and serial ports, or specialized electronics.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raspberry pi has all of these methods on the circuit board. And especially provides a set of pins for input of electronic signals.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8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42FEB8-BBBD-44F3-89F3-5B0EF928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-82022"/>
            <a:ext cx="10071192" cy="65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9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7B08-B504-4DC0-B602-4A67D8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7500"/>
            <a:ext cx="9601200" cy="6731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C6FA-7422-43F3-B866-1224D627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7300"/>
            <a:ext cx="9601200" cy="46101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Computers use memory to remember things. </a:t>
            </a:r>
          </a:p>
          <a:p>
            <a:pPr marL="0" indent="0">
              <a:buNone/>
            </a:pPr>
            <a:r>
              <a:rPr lang="en-US"/>
              <a:t>This can be internal, such as random access memory or RAM. </a:t>
            </a:r>
          </a:p>
          <a:p>
            <a:pPr marL="0" indent="0">
              <a:buNone/>
            </a:pPr>
            <a:r>
              <a:rPr lang="en-US"/>
              <a:t>Or read-only memory or ROM. </a:t>
            </a:r>
          </a:p>
          <a:p>
            <a:pPr marL="0" indent="0">
              <a:buNone/>
            </a:pPr>
            <a:r>
              <a:rPr lang="en-US"/>
              <a:t>Computers have external mass storage such as a hard drive or cloud storage. 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The raspberry pie has memory as well.</a:t>
            </a:r>
          </a:p>
          <a:p>
            <a:pPr marL="0" indent="0">
              <a:buNone/>
            </a:pPr>
            <a:r>
              <a:rPr lang="en-US"/>
              <a:t>It uses an onboard memory chip and an SD card for external storage.</a:t>
            </a:r>
          </a:p>
          <a:p>
            <a:pPr marL="0" indent="0">
              <a:buNone/>
            </a:pPr>
            <a:r>
              <a:rPr lang="en-US"/>
              <a:t>The raspberry pie can also use USB flash drives for external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42FEB8-BBBD-44F3-89F3-5B0EF928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23" y="266971"/>
            <a:ext cx="4315777" cy="2821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7526D9-DE51-4606-90F4-ACC587225135}"/>
              </a:ext>
            </a:extLst>
          </p:cNvPr>
          <p:cNvSpPr txBox="1"/>
          <p:nvPr/>
        </p:nvSpPr>
        <p:spPr>
          <a:xfrm>
            <a:off x="5596244" y="508000"/>
            <a:ext cx="45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&lt;= Input for electronic signals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0B144-531D-494E-AE92-5706FD9D78BD}"/>
              </a:ext>
            </a:extLst>
          </p:cNvPr>
          <p:cNvSpPr txBox="1"/>
          <p:nvPr/>
        </p:nvSpPr>
        <p:spPr>
          <a:xfrm>
            <a:off x="5943600" y="1339334"/>
            <a:ext cx="45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&lt;= Input for electronic signals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3CE3B-FB95-4393-B944-D621D82A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23" y="3429000"/>
            <a:ext cx="4578021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5DA5B-0ADB-43B3-A6EB-B26340A26183}"/>
              </a:ext>
            </a:extLst>
          </p:cNvPr>
          <p:cNvSpPr txBox="1"/>
          <p:nvPr/>
        </p:nvSpPr>
        <p:spPr>
          <a:xfrm>
            <a:off x="5596244" y="4193401"/>
            <a:ext cx="45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&lt;= onboard memory chip</a:t>
            </a:r>
          </a:p>
        </p:txBody>
      </p:sp>
    </p:spTree>
    <p:extLst>
      <p:ext uri="{BB962C8B-B14F-4D97-AF65-F5344CB8AC3E}">
        <p14:creationId xmlns:p14="http://schemas.microsoft.com/office/powerpoint/2010/main" val="269349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39E5-7440-49B4-A622-3CECCD3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is CPU on a raspberry pie?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8A1F-6041-4317-8F6B-5555B1AE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 a raspberry pie, there is a CPU and a Broadcom SOC.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Raspberry pie can also perform calculations.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EFCB5-113F-4DDE-B6DE-71588FCD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89" y="3839963"/>
            <a:ext cx="42957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3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E9512-4E85-4309-BD52-3C15A409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87" y="253141"/>
            <a:ext cx="9731964" cy="6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77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187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Raspberry Pi overview </vt:lpstr>
      <vt:lpstr>Computer</vt:lpstr>
      <vt:lpstr>PowerPoint Presentation</vt:lpstr>
      <vt:lpstr>Memory</vt:lpstr>
      <vt:lpstr>PowerPoint Presentation</vt:lpstr>
      <vt:lpstr>Where is CPU on a raspberry pie?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overview</dc:title>
  <dc:creator>Milan Topuzovic</dc:creator>
  <cp:lastModifiedBy>Saranya Chandrukannan</cp:lastModifiedBy>
  <cp:revision>5</cp:revision>
  <dcterms:created xsi:type="dcterms:W3CDTF">2019-07-10T23:54:45Z</dcterms:created>
  <dcterms:modified xsi:type="dcterms:W3CDTF">2022-01-30T07:54:31Z</dcterms:modified>
</cp:coreProperties>
</file>