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437" autoAdjust="0"/>
  </p:normalViewPr>
  <p:slideViewPr>
    <p:cSldViewPr snapToGrid="0">
      <p:cViewPr varScale="1">
        <p:scale>
          <a:sx n="108" d="100"/>
          <a:sy n="108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ya Chandrukannan" userId="9243bfc0-428f-40b6-89ee-4e3df44ea244" providerId="ADAL" clId="{17B6F3AF-752B-4644-BD4B-5D4B2AA4443F}"/>
    <pc:docChg chg="undo custSel modSld">
      <pc:chgData name="Saranya Chandrukannan" userId="9243bfc0-428f-40b6-89ee-4e3df44ea244" providerId="ADAL" clId="{17B6F3AF-752B-4644-BD4B-5D4B2AA4443F}" dt="2021-11-15T01:19:47.618" v="14" actId="14100"/>
      <pc:docMkLst>
        <pc:docMk/>
      </pc:docMkLst>
      <pc:sldChg chg="addSp delSp modSp mod">
        <pc:chgData name="Saranya Chandrukannan" userId="9243bfc0-428f-40b6-89ee-4e3df44ea244" providerId="ADAL" clId="{17B6F3AF-752B-4644-BD4B-5D4B2AA4443F}" dt="2021-11-15T01:19:47.618" v="14" actId="14100"/>
        <pc:sldMkLst>
          <pc:docMk/>
          <pc:sldMk cId="2530679767" sldId="257"/>
        </pc:sldMkLst>
        <pc:spChg chg="add del mod">
          <ac:chgData name="Saranya Chandrukannan" userId="9243bfc0-428f-40b6-89ee-4e3df44ea244" providerId="ADAL" clId="{17B6F3AF-752B-4644-BD4B-5D4B2AA4443F}" dt="2021-11-15T01:17:53.086" v="5" actId="478"/>
          <ac:spMkLst>
            <pc:docMk/>
            <pc:sldMk cId="2530679767" sldId="257"/>
            <ac:spMk id="5" creationId="{92F613FE-BB7E-4C19-B19A-812AD24EE0B7}"/>
          </ac:spMkLst>
        </pc:spChg>
        <pc:picChg chg="add mod">
          <ac:chgData name="Saranya Chandrukannan" userId="9243bfc0-428f-40b6-89ee-4e3df44ea244" providerId="ADAL" clId="{17B6F3AF-752B-4644-BD4B-5D4B2AA4443F}" dt="2021-11-15T01:18:03.510" v="8" actId="14100"/>
          <ac:picMkLst>
            <pc:docMk/>
            <pc:sldMk cId="2530679767" sldId="257"/>
            <ac:picMk id="3" creationId="{2BFE8032-13E9-49F5-9B29-E9639F2FF860}"/>
          </ac:picMkLst>
        </pc:picChg>
        <pc:picChg chg="del mod">
          <ac:chgData name="Saranya Chandrukannan" userId="9243bfc0-428f-40b6-89ee-4e3df44ea244" providerId="ADAL" clId="{17B6F3AF-752B-4644-BD4B-5D4B2AA4443F}" dt="2021-11-15T01:17:31.274" v="2" actId="478"/>
          <ac:picMkLst>
            <pc:docMk/>
            <pc:sldMk cId="2530679767" sldId="257"/>
            <ac:picMk id="6" creationId="{00000000-0000-0000-0000-000000000000}"/>
          </ac:picMkLst>
        </pc:picChg>
        <pc:picChg chg="add del">
          <ac:chgData name="Saranya Chandrukannan" userId="9243bfc0-428f-40b6-89ee-4e3df44ea244" providerId="ADAL" clId="{17B6F3AF-752B-4644-BD4B-5D4B2AA4443F}" dt="2021-11-15T01:19:36.127" v="11" actId="478"/>
          <ac:picMkLst>
            <pc:docMk/>
            <pc:sldMk cId="2530679767" sldId="257"/>
            <ac:picMk id="7" creationId="{00000000-0000-0000-0000-000000000000}"/>
          </ac:picMkLst>
        </pc:picChg>
        <pc:picChg chg="add mod">
          <ac:chgData name="Saranya Chandrukannan" userId="9243bfc0-428f-40b6-89ee-4e3df44ea244" providerId="ADAL" clId="{17B6F3AF-752B-4644-BD4B-5D4B2AA4443F}" dt="2021-11-15T01:19:47.618" v="14" actId="14100"/>
          <ac:picMkLst>
            <pc:docMk/>
            <pc:sldMk cId="2530679767" sldId="257"/>
            <ac:picMk id="10" creationId="{D0202FAF-B008-4148-B1EE-46D2FCCFBB90}"/>
          </ac:picMkLst>
        </pc:picChg>
      </pc:sldChg>
    </pc:docChg>
  </pc:docChgLst>
  <pc:docChgLst>
    <pc:chgData name="Saranya Chandrukannan" userId="9243bfc0-428f-40b6-89ee-4e3df44ea244" providerId="ADAL" clId="{5CBD0681-FB3E-435C-B860-F8A7FAF05D53}"/>
    <pc:docChg chg="undo custSel delSld modSld sldOrd">
      <pc:chgData name="Saranya Chandrukannan" userId="9243bfc0-428f-40b6-89ee-4e3df44ea244" providerId="ADAL" clId="{5CBD0681-FB3E-435C-B860-F8A7FAF05D53}" dt="2022-07-17T14:00:14.310" v="60" actId="47"/>
      <pc:docMkLst>
        <pc:docMk/>
      </pc:docMkLst>
      <pc:sldChg chg="addSp modSp mod setBg setClrOvrMap">
        <pc:chgData name="Saranya Chandrukannan" userId="9243bfc0-428f-40b6-89ee-4e3df44ea244" providerId="ADAL" clId="{5CBD0681-FB3E-435C-B860-F8A7FAF05D53}" dt="2022-01-30T07:41:15.470" v="2" actId="26606"/>
        <pc:sldMkLst>
          <pc:docMk/>
          <pc:sldMk cId="3291103748" sldId="256"/>
        </pc:sldMkLst>
        <pc:spChg chg="mod">
          <ac:chgData name="Saranya Chandrukannan" userId="9243bfc0-428f-40b6-89ee-4e3df44ea244" providerId="ADAL" clId="{5CBD0681-FB3E-435C-B860-F8A7FAF05D53}" dt="2022-01-30T07:41:15.470" v="2" actId="26606"/>
          <ac:spMkLst>
            <pc:docMk/>
            <pc:sldMk cId="3291103748" sldId="256"/>
            <ac:spMk id="2" creationId="{58CD5BA9-DDB0-4CFA-8778-0E85FCEAB798}"/>
          </ac:spMkLst>
        </pc:spChg>
        <pc:spChg chg="mod">
          <ac:chgData name="Saranya Chandrukannan" userId="9243bfc0-428f-40b6-89ee-4e3df44ea244" providerId="ADAL" clId="{5CBD0681-FB3E-435C-B860-F8A7FAF05D53}" dt="2022-01-30T07:41:15.470" v="2" actId="26606"/>
          <ac:spMkLst>
            <pc:docMk/>
            <pc:sldMk cId="3291103748" sldId="256"/>
            <ac:spMk id="3" creationId="{DDD92F33-826A-41CA-BD15-E3DE9686C63D}"/>
          </ac:spMkLst>
        </pc:spChg>
        <pc:spChg chg="add">
          <ac:chgData name="Saranya Chandrukannan" userId="9243bfc0-428f-40b6-89ee-4e3df44ea244" providerId="ADAL" clId="{5CBD0681-FB3E-435C-B860-F8A7FAF05D53}" dt="2022-01-30T07:41:15.470" v="2" actId="26606"/>
          <ac:spMkLst>
            <pc:docMk/>
            <pc:sldMk cId="3291103748" sldId="256"/>
            <ac:spMk id="9" creationId="{B709ADC9-6EAF-4268-9415-1ED5ECFA2218}"/>
          </ac:spMkLst>
        </pc:spChg>
        <pc:picChg chg="add">
          <ac:chgData name="Saranya Chandrukannan" userId="9243bfc0-428f-40b6-89ee-4e3df44ea244" providerId="ADAL" clId="{5CBD0681-FB3E-435C-B860-F8A7FAF05D53}" dt="2022-01-30T07:41:15.470" v="2" actId="26606"/>
          <ac:picMkLst>
            <pc:docMk/>
            <pc:sldMk cId="3291103748" sldId="256"/>
            <ac:picMk id="5" creationId="{7F4E7210-D104-4376-8056-60084726FC0E}"/>
          </ac:picMkLst>
        </pc:picChg>
      </pc:sldChg>
      <pc:sldChg chg="addSp delSp modSp mod setBg setClrOvrMap">
        <pc:chgData name="Saranya Chandrukannan" userId="9243bfc0-428f-40b6-89ee-4e3df44ea244" providerId="ADAL" clId="{5CBD0681-FB3E-435C-B860-F8A7FAF05D53}" dt="2022-01-30T07:43:11.156" v="31" actId="14100"/>
        <pc:sldMkLst>
          <pc:docMk/>
          <pc:sldMk cId="2530679767" sldId="257"/>
        </pc:sldMkLst>
        <pc:spChg chg="mod">
          <ac:chgData name="Saranya Chandrukannan" userId="9243bfc0-428f-40b6-89ee-4e3df44ea244" providerId="ADAL" clId="{5CBD0681-FB3E-435C-B860-F8A7FAF05D53}" dt="2022-01-30T07:42:59.185" v="26" actId="14100"/>
          <ac:spMkLst>
            <pc:docMk/>
            <pc:sldMk cId="2530679767" sldId="257"/>
            <ac:spMk id="2" creationId="{72608C44-0D09-4888-A5F8-09B016208912}"/>
          </ac:spMkLst>
        </pc:spChg>
        <pc:spChg chg="add del">
          <ac:chgData name="Saranya Chandrukannan" userId="9243bfc0-428f-40b6-89ee-4e3df44ea244" providerId="ADAL" clId="{5CBD0681-FB3E-435C-B860-F8A7FAF05D53}" dt="2022-01-30T07:42:01.133" v="10" actId="26606"/>
          <ac:spMkLst>
            <pc:docMk/>
            <pc:sldMk cId="2530679767" sldId="257"/>
            <ac:spMk id="13" creationId="{008411BA-C3BE-4B72-9732-005BB9568C85}"/>
          </ac:spMkLst>
        </pc:spChg>
        <pc:spChg chg="add del">
          <ac:chgData name="Saranya Chandrukannan" userId="9243bfc0-428f-40b6-89ee-4e3df44ea244" providerId="ADAL" clId="{5CBD0681-FB3E-435C-B860-F8A7FAF05D53}" dt="2022-01-30T07:42:01.133" v="10" actId="26606"/>
          <ac:spMkLst>
            <pc:docMk/>
            <pc:sldMk cId="2530679767" sldId="257"/>
            <ac:spMk id="14" creationId="{9204BD46-9B4B-46B0-9D2C-DF2A5C9EF38C}"/>
          </ac:spMkLst>
        </pc:spChg>
        <pc:spChg chg="add del">
          <ac:chgData name="Saranya Chandrukannan" userId="9243bfc0-428f-40b6-89ee-4e3df44ea244" providerId="ADAL" clId="{5CBD0681-FB3E-435C-B860-F8A7FAF05D53}" dt="2022-01-30T07:41:39.904" v="8" actId="26606"/>
          <ac:spMkLst>
            <pc:docMk/>
            <pc:sldMk cId="2530679767" sldId="257"/>
            <ac:spMk id="19" creationId="{26EA85A4-38E9-4E5F-98C1-DC84DE0A39BC}"/>
          </ac:spMkLst>
        </pc:spChg>
        <pc:spChg chg="add del">
          <ac:chgData name="Saranya Chandrukannan" userId="9243bfc0-428f-40b6-89ee-4e3df44ea244" providerId="ADAL" clId="{5CBD0681-FB3E-435C-B860-F8A7FAF05D53}" dt="2022-01-30T07:42:11" v="12" actId="26606"/>
          <ac:spMkLst>
            <pc:docMk/>
            <pc:sldMk cId="2530679767" sldId="257"/>
            <ac:spMk id="20" creationId="{3B48284C-4BFA-4989-913F-AF81302E6B48}"/>
          </ac:spMkLst>
        </pc:spChg>
        <pc:spChg chg="add del">
          <ac:chgData name="Saranya Chandrukannan" userId="9243bfc0-428f-40b6-89ee-4e3df44ea244" providerId="ADAL" clId="{5CBD0681-FB3E-435C-B860-F8A7FAF05D53}" dt="2022-01-30T07:41:39.904" v="8" actId="26606"/>
          <ac:spMkLst>
            <pc:docMk/>
            <pc:sldMk cId="2530679767" sldId="257"/>
            <ac:spMk id="21" creationId="{0852F2F7-25A7-4AB6-946A-0E98BBEBC32C}"/>
          </ac:spMkLst>
        </pc:spChg>
        <pc:spChg chg="add del">
          <ac:chgData name="Saranya Chandrukannan" userId="9243bfc0-428f-40b6-89ee-4e3df44ea244" providerId="ADAL" clId="{5CBD0681-FB3E-435C-B860-F8A7FAF05D53}" dt="2022-01-30T07:42:11" v="12" actId="26606"/>
          <ac:spMkLst>
            <pc:docMk/>
            <pc:sldMk cId="2530679767" sldId="257"/>
            <ac:spMk id="22" creationId="{1003852C-CA3A-4254-ABB6-2290D3060941}"/>
          </ac:spMkLst>
        </pc:spChg>
        <pc:spChg chg="add del">
          <ac:chgData name="Saranya Chandrukannan" userId="9243bfc0-428f-40b6-89ee-4e3df44ea244" providerId="ADAL" clId="{5CBD0681-FB3E-435C-B860-F8A7FAF05D53}" dt="2022-01-30T07:42:11" v="12" actId="26606"/>
          <ac:spMkLst>
            <pc:docMk/>
            <pc:sldMk cId="2530679767" sldId="257"/>
            <ac:spMk id="23" creationId="{2F11CF96-B71B-4294-A1EF-00CE7388DC40}"/>
          </ac:spMkLst>
        </pc:spChg>
        <pc:spChg chg="add">
          <ac:chgData name="Saranya Chandrukannan" userId="9243bfc0-428f-40b6-89ee-4e3df44ea244" providerId="ADAL" clId="{5CBD0681-FB3E-435C-B860-F8A7FAF05D53}" dt="2022-01-30T07:42:16.626" v="13" actId="26606"/>
          <ac:spMkLst>
            <pc:docMk/>
            <pc:sldMk cId="2530679767" sldId="257"/>
            <ac:spMk id="25" creationId="{26EA85A4-38E9-4E5F-98C1-DC84DE0A39BC}"/>
          </ac:spMkLst>
        </pc:spChg>
        <pc:spChg chg="add">
          <ac:chgData name="Saranya Chandrukannan" userId="9243bfc0-428f-40b6-89ee-4e3df44ea244" providerId="ADAL" clId="{5CBD0681-FB3E-435C-B860-F8A7FAF05D53}" dt="2022-01-30T07:42:16.626" v="13" actId="26606"/>
          <ac:spMkLst>
            <pc:docMk/>
            <pc:sldMk cId="2530679767" sldId="257"/>
            <ac:spMk id="26" creationId="{0852F2F7-25A7-4AB6-946A-0E98BBEBC32C}"/>
          </ac:spMkLst>
        </pc:spChg>
        <pc:grpChg chg="add del">
          <ac:chgData name="Saranya Chandrukannan" userId="9243bfc0-428f-40b6-89ee-4e3df44ea244" providerId="ADAL" clId="{5CBD0681-FB3E-435C-B860-F8A7FAF05D53}" dt="2022-01-30T07:42:01.133" v="10" actId="26606"/>
          <ac:grpSpMkLst>
            <pc:docMk/>
            <pc:sldMk cId="2530679767" sldId="257"/>
            <ac:grpSpMk id="12" creationId="{624E16E8-84BF-4D4C-A746-2537B1C15979}"/>
          </ac:grpSpMkLst>
        </pc:grpChg>
        <pc:grpChg chg="add del">
          <ac:chgData name="Saranya Chandrukannan" userId="9243bfc0-428f-40b6-89ee-4e3df44ea244" providerId="ADAL" clId="{5CBD0681-FB3E-435C-B860-F8A7FAF05D53}" dt="2022-01-30T07:41:39.904" v="8" actId="26606"/>
          <ac:grpSpMkLst>
            <pc:docMk/>
            <pc:sldMk cId="2530679767" sldId="257"/>
            <ac:grpSpMk id="15" creationId="{57500303-A207-4812-BEB9-51E132FEB73F}"/>
          </ac:grpSpMkLst>
        </pc:grpChg>
        <pc:grpChg chg="add del">
          <ac:chgData name="Saranya Chandrukannan" userId="9243bfc0-428f-40b6-89ee-4e3df44ea244" providerId="ADAL" clId="{5CBD0681-FB3E-435C-B860-F8A7FAF05D53}" dt="2022-01-30T07:42:11" v="12" actId="26606"/>
          <ac:grpSpMkLst>
            <pc:docMk/>
            <pc:sldMk cId="2530679767" sldId="257"/>
            <ac:grpSpMk id="18" creationId="{624E16E8-84BF-4D4C-A746-2537B1C15979}"/>
          </ac:grpSpMkLst>
        </pc:grpChg>
        <pc:grpChg chg="add">
          <ac:chgData name="Saranya Chandrukannan" userId="9243bfc0-428f-40b6-89ee-4e3df44ea244" providerId="ADAL" clId="{5CBD0681-FB3E-435C-B860-F8A7FAF05D53}" dt="2022-01-30T07:42:16.626" v="13" actId="26606"/>
          <ac:grpSpMkLst>
            <pc:docMk/>
            <pc:sldMk cId="2530679767" sldId="257"/>
            <ac:grpSpMk id="24" creationId="{57500303-A207-4812-BEB9-51E132FEB73F}"/>
          </ac:grpSpMkLst>
        </pc:grpChg>
        <pc:picChg chg="mod ord">
          <ac:chgData name="Saranya Chandrukannan" userId="9243bfc0-428f-40b6-89ee-4e3df44ea244" providerId="ADAL" clId="{5CBD0681-FB3E-435C-B860-F8A7FAF05D53}" dt="2022-01-30T07:43:11.156" v="31" actId="14100"/>
          <ac:picMkLst>
            <pc:docMk/>
            <pc:sldMk cId="2530679767" sldId="257"/>
            <ac:picMk id="3" creationId="{2BFE8032-13E9-49F5-9B29-E9639F2FF860}"/>
          </ac:picMkLst>
        </pc:picChg>
        <pc:picChg chg="mod ord">
          <ac:chgData name="Saranya Chandrukannan" userId="9243bfc0-428f-40b6-89ee-4e3df44ea244" providerId="ADAL" clId="{5CBD0681-FB3E-435C-B860-F8A7FAF05D53}" dt="2022-01-30T07:43:04.283" v="28" actId="14100"/>
          <ac:picMkLst>
            <pc:docMk/>
            <pc:sldMk cId="2530679767" sldId="257"/>
            <ac:picMk id="10" creationId="{D0202FAF-B008-4148-B1EE-46D2FCCFBB90}"/>
          </ac:picMkLst>
        </pc:picChg>
      </pc:sldChg>
      <pc:sldChg chg="addSp delSp modSp mod setBg setClrOvrMap">
        <pc:chgData name="Saranya Chandrukannan" userId="9243bfc0-428f-40b6-89ee-4e3df44ea244" providerId="ADAL" clId="{5CBD0681-FB3E-435C-B860-F8A7FAF05D53}" dt="2022-01-30T07:44:11.178" v="49" actId="26606"/>
        <pc:sldMkLst>
          <pc:docMk/>
          <pc:sldMk cId="1596008965" sldId="258"/>
        </pc:sldMkLst>
        <pc:spChg chg="add del">
          <ac:chgData name="Saranya Chandrukannan" userId="9243bfc0-428f-40b6-89ee-4e3df44ea244" providerId="ADAL" clId="{5CBD0681-FB3E-435C-B860-F8A7FAF05D53}" dt="2022-01-30T07:43:26.783" v="35" actId="26606"/>
          <ac:spMkLst>
            <pc:docMk/>
            <pc:sldMk cId="1596008965" sldId="258"/>
            <ac:spMk id="9" creationId="{65A6B736-CBB5-4EBC-8487-DED96AFD9F56}"/>
          </ac:spMkLst>
        </pc:spChg>
        <pc:spChg chg="add del">
          <ac:chgData name="Saranya Chandrukannan" userId="9243bfc0-428f-40b6-89ee-4e3df44ea244" providerId="ADAL" clId="{5CBD0681-FB3E-435C-B860-F8A7FAF05D53}" dt="2022-01-30T07:43:26.783" v="35" actId="26606"/>
          <ac:spMkLst>
            <pc:docMk/>
            <pc:sldMk cId="1596008965" sldId="258"/>
            <ac:spMk id="12" creationId="{48C110B4-D26A-44C6-8576-236CA24E98C1}"/>
          </ac:spMkLst>
        </pc:spChg>
        <pc:spChg chg="add del">
          <ac:chgData name="Saranya Chandrukannan" userId="9243bfc0-428f-40b6-89ee-4e3df44ea244" providerId="ADAL" clId="{5CBD0681-FB3E-435C-B860-F8A7FAF05D53}" dt="2022-01-30T07:43:25.128" v="33" actId="26606"/>
          <ac:spMkLst>
            <pc:docMk/>
            <pc:sldMk cId="1596008965" sldId="258"/>
            <ac:spMk id="14" creationId="{7BB74091-09FE-44AF-8325-7FE6E175F727}"/>
          </ac:spMkLst>
        </pc:spChg>
        <pc:spChg chg="add del">
          <ac:chgData name="Saranya Chandrukannan" userId="9243bfc0-428f-40b6-89ee-4e3df44ea244" providerId="ADAL" clId="{5CBD0681-FB3E-435C-B860-F8A7FAF05D53}" dt="2022-01-30T07:43:25.128" v="33" actId="26606"/>
          <ac:spMkLst>
            <pc:docMk/>
            <pc:sldMk cId="1596008965" sldId="258"/>
            <ac:spMk id="16" creationId="{0F30CCEB-94C4-4F72-BA5A-9CEA853022DA}"/>
          </ac:spMkLst>
        </pc:spChg>
        <pc:spChg chg="add del">
          <ac:chgData name="Saranya Chandrukannan" userId="9243bfc0-428f-40b6-89ee-4e3df44ea244" providerId="ADAL" clId="{5CBD0681-FB3E-435C-B860-F8A7FAF05D53}" dt="2022-01-30T07:43:25.128" v="33" actId="26606"/>
          <ac:spMkLst>
            <pc:docMk/>
            <pc:sldMk cId="1596008965" sldId="258"/>
            <ac:spMk id="18" creationId="{0DE1A94F-CC8B-4954-97A7-ADD4F300D647}"/>
          </ac:spMkLst>
        </pc:spChg>
        <pc:spChg chg="add del">
          <ac:chgData name="Saranya Chandrukannan" userId="9243bfc0-428f-40b6-89ee-4e3df44ea244" providerId="ADAL" clId="{5CBD0681-FB3E-435C-B860-F8A7FAF05D53}" dt="2022-01-30T07:43:26.783" v="35" actId="26606"/>
          <ac:spMkLst>
            <pc:docMk/>
            <pc:sldMk cId="1596008965" sldId="258"/>
            <ac:spMk id="20" creationId="{5BFD4DBB-3229-4DF6-A68A-CD91F8325879}"/>
          </ac:spMkLst>
        </pc:spChg>
        <pc:spChg chg="add del">
          <ac:chgData name="Saranya Chandrukannan" userId="9243bfc0-428f-40b6-89ee-4e3df44ea244" providerId="ADAL" clId="{5CBD0681-FB3E-435C-B860-F8A7FAF05D53}" dt="2022-01-30T07:43:26.783" v="35" actId="26606"/>
          <ac:spMkLst>
            <pc:docMk/>
            <pc:sldMk cId="1596008965" sldId="258"/>
            <ac:spMk id="21" creationId="{792979E5-1F93-4CE3-975E-3CAEC618BFB3}"/>
          </ac:spMkLst>
        </pc:spChg>
        <pc:spChg chg="add del">
          <ac:chgData name="Saranya Chandrukannan" userId="9243bfc0-428f-40b6-89ee-4e3df44ea244" providerId="ADAL" clId="{5CBD0681-FB3E-435C-B860-F8A7FAF05D53}" dt="2022-01-30T07:44:11.178" v="49" actId="26606"/>
          <ac:spMkLst>
            <pc:docMk/>
            <pc:sldMk cId="1596008965" sldId="258"/>
            <ac:spMk id="23" creationId="{6EFADEDC-47BB-4F2C-AB69-715527B4D596}"/>
          </ac:spMkLst>
        </pc:spChg>
        <pc:spChg chg="add del">
          <ac:chgData name="Saranya Chandrukannan" userId="9243bfc0-428f-40b6-89ee-4e3df44ea244" providerId="ADAL" clId="{5CBD0681-FB3E-435C-B860-F8A7FAF05D53}" dt="2022-01-30T07:44:11.178" v="49" actId="26606"/>
          <ac:spMkLst>
            <pc:docMk/>
            <pc:sldMk cId="1596008965" sldId="258"/>
            <ac:spMk id="24" creationId="{CC97F718-8333-4ACB-AEE4-87F88BE1D410}"/>
          </ac:spMkLst>
        </pc:spChg>
        <pc:spChg chg="add del mod">
          <ac:chgData name="Saranya Chandrukannan" userId="9243bfc0-428f-40b6-89ee-4e3df44ea244" providerId="ADAL" clId="{5CBD0681-FB3E-435C-B860-F8A7FAF05D53}" dt="2022-01-30T07:44:11.178" v="49" actId="26606"/>
          <ac:spMkLst>
            <pc:docMk/>
            <pc:sldMk cId="1596008965" sldId="258"/>
            <ac:spMk id="25" creationId="{19C18AE0-3D73-40DB-8F6D-70E2831E262B}"/>
          </ac:spMkLst>
        </pc:spChg>
        <pc:grpChg chg="add del">
          <ac:chgData name="Saranya Chandrukannan" userId="9243bfc0-428f-40b6-89ee-4e3df44ea244" providerId="ADAL" clId="{5CBD0681-FB3E-435C-B860-F8A7FAF05D53}" dt="2022-01-30T07:43:25.128" v="33" actId="26606"/>
          <ac:grpSpMkLst>
            <pc:docMk/>
            <pc:sldMk cId="1596008965" sldId="258"/>
            <ac:grpSpMk id="10" creationId="{624E16E8-84BF-4D4C-A746-2537B1C15979}"/>
          </ac:grpSpMkLst>
        </pc:grpChg>
        <pc:picChg chg="mod ord">
          <ac:chgData name="Saranya Chandrukannan" userId="9243bfc0-428f-40b6-89ee-4e3df44ea244" providerId="ADAL" clId="{5CBD0681-FB3E-435C-B860-F8A7FAF05D53}" dt="2022-01-30T07:44:11.178" v="49" actId="26606"/>
          <ac:picMkLst>
            <pc:docMk/>
            <pc:sldMk cId="1596008965" sldId="258"/>
            <ac:picMk id="4" creationId="{33665202-2AE9-4608-99F9-F3F9F82C6135}"/>
          </ac:picMkLst>
        </pc:picChg>
        <pc:picChg chg="mod">
          <ac:chgData name="Saranya Chandrukannan" userId="9243bfc0-428f-40b6-89ee-4e3df44ea244" providerId="ADAL" clId="{5CBD0681-FB3E-435C-B860-F8A7FAF05D53}" dt="2022-01-30T07:44:11.178" v="49" actId="26606"/>
          <ac:picMkLst>
            <pc:docMk/>
            <pc:sldMk cId="1596008965" sldId="258"/>
            <ac:picMk id="5" creationId="{4AE33E02-2B92-4E70-BA67-F37DB43D2A01}"/>
          </ac:picMkLst>
        </pc:picChg>
      </pc:sldChg>
      <pc:sldChg chg="modNotesTx">
        <pc:chgData name="Saranya Chandrukannan" userId="9243bfc0-428f-40b6-89ee-4e3df44ea244" providerId="ADAL" clId="{5CBD0681-FB3E-435C-B860-F8A7FAF05D53}" dt="2022-07-17T13:45:56.324" v="58"/>
        <pc:sldMkLst>
          <pc:docMk/>
          <pc:sldMk cId="2283373496" sldId="259"/>
        </pc:sldMkLst>
      </pc:sldChg>
      <pc:sldChg chg="addSp delSp modSp mod setBg setClrOvrMap">
        <pc:chgData name="Saranya Chandrukannan" userId="9243bfc0-428f-40b6-89ee-4e3df44ea244" providerId="ADAL" clId="{5CBD0681-FB3E-435C-B860-F8A7FAF05D53}" dt="2022-01-30T07:49:12.442" v="56" actId="26606"/>
        <pc:sldMkLst>
          <pc:docMk/>
          <pc:sldMk cId="1072890143" sldId="264"/>
        </pc:sldMkLst>
        <pc:spChg chg="mod">
          <ac:chgData name="Saranya Chandrukannan" userId="9243bfc0-428f-40b6-89ee-4e3df44ea244" providerId="ADAL" clId="{5CBD0681-FB3E-435C-B860-F8A7FAF05D53}" dt="2022-01-30T07:49:12.442" v="56" actId="26606"/>
          <ac:spMkLst>
            <pc:docMk/>
            <pc:sldMk cId="1072890143" sldId="264"/>
            <ac:spMk id="2" creationId="{506D4B7F-45C4-430C-B088-2B0375DE249B}"/>
          </ac:spMkLst>
        </pc:spChg>
        <pc:spChg chg="add">
          <ac:chgData name="Saranya Chandrukannan" userId="9243bfc0-428f-40b6-89ee-4e3df44ea244" providerId="ADAL" clId="{5CBD0681-FB3E-435C-B860-F8A7FAF05D53}" dt="2022-01-30T07:49:12.442" v="56" actId="26606"/>
          <ac:spMkLst>
            <pc:docMk/>
            <pc:sldMk cId="1072890143" sldId="264"/>
            <ac:spMk id="5" creationId="{5ABA7F3F-D56F-4C06-84AC-03FC83B0642E}"/>
          </ac:spMkLst>
        </pc:spChg>
        <pc:spChg chg="add del">
          <ac:chgData name="Saranya Chandrukannan" userId="9243bfc0-428f-40b6-89ee-4e3df44ea244" providerId="ADAL" clId="{5CBD0681-FB3E-435C-B860-F8A7FAF05D53}" dt="2022-01-30T07:49:06.122" v="55" actId="26606"/>
          <ac:spMkLst>
            <pc:docMk/>
            <pc:sldMk cId="1072890143" sldId="264"/>
            <ac:spMk id="11" creationId="{5ABA7F3F-D56F-4C06-84AC-03FC83B0642E}"/>
          </ac:spMkLst>
        </pc:spChg>
        <pc:grpChg chg="add">
          <ac:chgData name="Saranya Chandrukannan" userId="9243bfc0-428f-40b6-89ee-4e3df44ea244" providerId="ADAL" clId="{5CBD0681-FB3E-435C-B860-F8A7FAF05D53}" dt="2022-01-30T07:49:12.442" v="56" actId="26606"/>
          <ac:grpSpMkLst>
            <pc:docMk/>
            <pc:sldMk cId="1072890143" sldId="264"/>
            <ac:grpSpMk id="4" creationId="{8C89EA62-F38E-4285-A105-C5E1BD360093}"/>
          </ac:grpSpMkLst>
        </pc:grpChg>
        <pc:grpChg chg="add">
          <ac:chgData name="Saranya Chandrukannan" userId="9243bfc0-428f-40b6-89ee-4e3df44ea244" providerId="ADAL" clId="{5CBD0681-FB3E-435C-B860-F8A7FAF05D53}" dt="2022-01-30T07:49:12.442" v="56" actId="26606"/>
          <ac:grpSpMkLst>
            <pc:docMk/>
            <pc:sldMk cId="1072890143" sldId="264"/>
            <ac:grpSpMk id="6" creationId="{715374B5-D7C8-4AA9-BE65-DB7A0CA9B420}"/>
          </ac:grpSpMkLst>
        </pc:grpChg>
        <pc:grpChg chg="add del">
          <ac:chgData name="Saranya Chandrukannan" userId="9243bfc0-428f-40b6-89ee-4e3df44ea244" providerId="ADAL" clId="{5CBD0681-FB3E-435C-B860-F8A7FAF05D53}" dt="2022-01-30T07:49:06.122" v="55" actId="26606"/>
          <ac:grpSpMkLst>
            <pc:docMk/>
            <pc:sldMk cId="1072890143" sldId="264"/>
            <ac:grpSpMk id="7" creationId="{8C89EA62-F38E-4285-A105-C5E1BD360093}"/>
          </ac:grpSpMkLst>
        </pc:grpChg>
        <pc:grpChg chg="add del">
          <ac:chgData name="Saranya Chandrukannan" userId="9243bfc0-428f-40b6-89ee-4e3df44ea244" providerId="ADAL" clId="{5CBD0681-FB3E-435C-B860-F8A7FAF05D53}" dt="2022-01-30T07:49:06.122" v="55" actId="26606"/>
          <ac:grpSpMkLst>
            <pc:docMk/>
            <pc:sldMk cId="1072890143" sldId="264"/>
            <ac:grpSpMk id="13" creationId="{715374B5-D7C8-4AA9-BE65-DB7A0CA9B420}"/>
          </ac:grpSpMkLst>
        </pc:grpChg>
      </pc:sldChg>
      <pc:sldChg chg="addSp modSp mod setBg setClrOvrMap">
        <pc:chgData name="Saranya Chandrukannan" userId="9243bfc0-428f-40b6-89ee-4e3df44ea244" providerId="ADAL" clId="{5CBD0681-FB3E-435C-B860-F8A7FAF05D53}" dt="2022-01-30T07:48:08.203" v="50" actId="26606"/>
        <pc:sldMkLst>
          <pc:docMk/>
          <pc:sldMk cId="2954785023" sldId="265"/>
        </pc:sldMkLst>
        <pc:spChg chg="mod">
          <ac:chgData name="Saranya Chandrukannan" userId="9243bfc0-428f-40b6-89ee-4e3df44ea244" providerId="ADAL" clId="{5CBD0681-FB3E-435C-B860-F8A7FAF05D53}" dt="2022-01-30T07:48:08.203" v="50" actId="26606"/>
          <ac:spMkLst>
            <pc:docMk/>
            <pc:sldMk cId="2954785023" sldId="265"/>
            <ac:spMk id="2" creationId="{D5DB3F20-7566-4B94-B1A9-6C198DDA6751}"/>
          </ac:spMkLst>
        </pc:spChg>
        <pc:spChg chg="add">
          <ac:chgData name="Saranya Chandrukannan" userId="9243bfc0-428f-40b6-89ee-4e3df44ea244" providerId="ADAL" clId="{5CBD0681-FB3E-435C-B860-F8A7FAF05D53}" dt="2022-01-30T07:48:08.203" v="50" actId="26606"/>
          <ac:spMkLst>
            <pc:docMk/>
            <pc:sldMk cId="2954785023" sldId="265"/>
            <ac:spMk id="13" creationId="{5D213B41-AC9B-4E61-BEED-FF4C168A8942}"/>
          </ac:spMkLst>
        </pc:spChg>
        <pc:spChg chg="add">
          <ac:chgData name="Saranya Chandrukannan" userId="9243bfc0-428f-40b6-89ee-4e3df44ea244" providerId="ADAL" clId="{5CBD0681-FB3E-435C-B860-F8A7FAF05D53}" dt="2022-01-30T07:48:08.203" v="50" actId="26606"/>
          <ac:spMkLst>
            <pc:docMk/>
            <pc:sldMk cId="2954785023" sldId="265"/>
            <ac:spMk id="15" creationId="{628FBD9F-3B86-4C98-8F77-383320737739}"/>
          </ac:spMkLst>
        </pc:spChg>
        <pc:spChg chg="add">
          <ac:chgData name="Saranya Chandrukannan" userId="9243bfc0-428f-40b6-89ee-4e3df44ea244" providerId="ADAL" clId="{5CBD0681-FB3E-435C-B860-F8A7FAF05D53}" dt="2022-01-30T07:48:08.203" v="50" actId="26606"/>
          <ac:spMkLst>
            <pc:docMk/>
            <pc:sldMk cId="2954785023" sldId="265"/>
            <ac:spMk id="17" creationId="{6283F864-E3D1-457B-865A-DDC32254D987}"/>
          </ac:spMkLst>
        </pc:spChg>
        <pc:grpChg chg="add">
          <ac:chgData name="Saranya Chandrukannan" userId="9243bfc0-428f-40b6-89ee-4e3df44ea244" providerId="ADAL" clId="{5CBD0681-FB3E-435C-B860-F8A7FAF05D53}" dt="2022-01-30T07:48:08.203" v="50" actId="26606"/>
          <ac:grpSpMkLst>
            <pc:docMk/>
            <pc:sldMk cId="2954785023" sldId="265"/>
            <ac:grpSpMk id="9" creationId="{449BC34D-9C23-4D6D-8213-1F471AF85B3F}"/>
          </ac:grpSpMkLst>
        </pc:grpChg>
        <pc:picChg chg="mod">
          <ac:chgData name="Saranya Chandrukannan" userId="9243bfc0-428f-40b6-89ee-4e3df44ea244" providerId="ADAL" clId="{5CBD0681-FB3E-435C-B860-F8A7FAF05D53}" dt="2022-01-30T07:48:08.203" v="50" actId="26606"/>
          <ac:picMkLst>
            <pc:docMk/>
            <pc:sldMk cId="2954785023" sldId="265"/>
            <ac:picMk id="4" creationId="{E7AD8366-45A6-4DFF-8337-4C3C453E850A}"/>
          </ac:picMkLst>
        </pc:picChg>
      </pc:sldChg>
      <pc:sldChg chg="addSp delSp modSp mod setBg setClrOvrMap">
        <pc:chgData name="Saranya Chandrukannan" userId="9243bfc0-428f-40b6-89ee-4e3df44ea244" providerId="ADAL" clId="{5CBD0681-FB3E-435C-B860-F8A7FAF05D53}" dt="2022-07-17T13:51:09.779" v="59" actId="1076"/>
        <pc:sldMkLst>
          <pc:docMk/>
          <pc:sldMk cId="3227877787" sldId="266"/>
        </pc:sldMkLst>
        <pc:spChg chg="mod ord">
          <ac:chgData name="Saranya Chandrukannan" userId="9243bfc0-428f-40b6-89ee-4e3df44ea244" providerId="ADAL" clId="{5CBD0681-FB3E-435C-B860-F8A7FAF05D53}" dt="2022-01-30T07:48:22.062" v="52" actId="26606"/>
          <ac:spMkLst>
            <pc:docMk/>
            <pc:sldMk cId="3227877787" sldId="266"/>
            <ac:spMk id="2" creationId="{AC4D272F-0744-4BF2-8B3B-E45D3B334578}"/>
          </ac:spMkLst>
        </pc:spChg>
        <pc:spChg chg="add del">
          <ac:chgData name="Saranya Chandrukannan" userId="9243bfc0-428f-40b6-89ee-4e3df44ea244" providerId="ADAL" clId="{5CBD0681-FB3E-435C-B860-F8A7FAF05D53}" dt="2022-01-30T07:48:22.062" v="52" actId="26606"/>
          <ac:spMkLst>
            <pc:docMk/>
            <pc:sldMk cId="3227877787" sldId="266"/>
            <ac:spMk id="13" creationId="{1E954AF0-B5CC-4A16-ACDA-675B5694F2C8}"/>
          </ac:spMkLst>
        </pc:spChg>
        <pc:spChg chg="add del">
          <ac:chgData name="Saranya Chandrukannan" userId="9243bfc0-428f-40b6-89ee-4e3df44ea244" providerId="ADAL" clId="{5CBD0681-FB3E-435C-B860-F8A7FAF05D53}" dt="2022-01-30T07:48:22.062" v="52" actId="26606"/>
          <ac:spMkLst>
            <pc:docMk/>
            <pc:sldMk cId="3227877787" sldId="266"/>
            <ac:spMk id="15" creationId="{325322DD-3792-4947-A96A-1B6D9D786960}"/>
          </ac:spMkLst>
        </pc:spChg>
        <pc:grpChg chg="add del">
          <ac:chgData name="Saranya Chandrukannan" userId="9243bfc0-428f-40b6-89ee-4e3df44ea244" providerId="ADAL" clId="{5CBD0681-FB3E-435C-B860-F8A7FAF05D53}" dt="2022-01-30T07:48:22.062" v="52" actId="26606"/>
          <ac:grpSpMkLst>
            <pc:docMk/>
            <pc:sldMk cId="3227877787" sldId="266"/>
            <ac:grpSpMk id="9" creationId="{449BC34D-9C23-4D6D-8213-1F471AF85B3F}"/>
          </ac:grpSpMkLst>
        </pc:grpChg>
        <pc:picChg chg="mod">
          <ac:chgData name="Saranya Chandrukannan" userId="9243bfc0-428f-40b6-89ee-4e3df44ea244" providerId="ADAL" clId="{5CBD0681-FB3E-435C-B860-F8A7FAF05D53}" dt="2022-07-17T13:51:09.779" v="59" actId="1076"/>
          <ac:picMkLst>
            <pc:docMk/>
            <pc:sldMk cId="3227877787" sldId="266"/>
            <ac:picMk id="4" creationId="{C16D9935-A2BF-4FEF-9252-B54A0BBF2287}"/>
          </ac:picMkLst>
        </pc:picChg>
      </pc:sldChg>
      <pc:sldChg chg="addSp modSp mod ord setBg setClrOvrMap">
        <pc:chgData name="Saranya Chandrukannan" userId="9243bfc0-428f-40b6-89ee-4e3df44ea244" providerId="ADAL" clId="{5CBD0681-FB3E-435C-B860-F8A7FAF05D53}" dt="2022-01-30T07:48:26.759" v="53" actId="26606"/>
        <pc:sldMkLst>
          <pc:docMk/>
          <pc:sldMk cId="1269894294" sldId="267"/>
        </pc:sldMkLst>
        <pc:spChg chg="mod">
          <ac:chgData name="Saranya Chandrukannan" userId="9243bfc0-428f-40b6-89ee-4e3df44ea244" providerId="ADAL" clId="{5CBD0681-FB3E-435C-B860-F8A7FAF05D53}" dt="2022-01-30T07:48:26.759" v="53" actId="26606"/>
          <ac:spMkLst>
            <pc:docMk/>
            <pc:sldMk cId="1269894294" sldId="267"/>
            <ac:spMk id="2" creationId="{D269832D-45A0-4AA9-8617-C58659836DEE}"/>
          </ac:spMkLst>
        </pc:spChg>
        <pc:spChg chg="mod ord">
          <ac:chgData name="Saranya Chandrukannan" userId="9243bfc0-428f-40b6-89ee-4e3df44ea244" providerId="ADAL" clId="{5CBD0681-FB3E-435C-B860-F8A7FAF05D53}" dt="2022-01-30T07:48:26.759" v="53" actId="26606"/>
          <ac:spMkLst>
            <pc:docMk/>
            <pc:sldMk cId="1269894294" sldId="267"/>
            <ac:spMk id="3" creationId="{FBF85E4D-7532-439B-B170-6EFD26A37520}"/>
          </ac:spMkLst>
        </pc:spChg>
        <pc:spChg chg="add">
          <ac:chgData name="Saranya Chandrukannan" userId="9243bfc0-428f-40b6-89ee-4e3df44ea244" providerId="ADAL" clId="{5CBD0681-FB3E-435C-B860-F8A7FAF05D53}" dt="2022-01-30T07:48:26.759" v="53" actId="26606"/>
          <ac:spMkLst>
            <pc:docMk/>
            <pc:sldMk cId="1269894294" sldId="267"/>
            <ac:spMk id="10" creationId="{6EFADEDC-47BB-4F2C-AB69-715527B4D596}"/>
          </ac:spMkLst>
        </pc:spChg>
        <pc:spChg chg="add">
          <ac:chgData name="Saranya Chandrukannan" userId="9243bfc0-428f-40b6-89ee-4e3df44ea244" providerId="ADAL" clId="{5CBD0681-FB3E-435C-B860-F8A7FAF05D53}" dt="2022-01-30T07:48:26.759" v="53" actId="26606"/>
          <ac:spMkLst>
            <pc:docMk/>
            <pc:sldMk cId="1269894294" sldId="267"/>
            <ac:spMk id="12" creationId="{CC97F718-8333-4ACB-AEE4-87F88BE1D410}"/>
          </ac:spMkLst>
        </pc:spChg>
        <pc:picChg chg="mod">
          <ac:chgData name="Saranya Chandrukannan" userId="9243bfc0-428f-40b6-89ee-4e3df44ea244" providerId="ADAL" clId="{5CBD0681-FB3E-435C-B860-F8A7FAF05D53}" dt="2022-01-30T07:48:26.759" v="53" actId="26606"/>
          <ac:picMkLst>
            <pc:docMk/>
            <pc:sldMk cId="1269894294" sldId="267"/>
            <ac:picMk id="4" creationId="{8BC0C3FC-3DE2-4F35-B781-0295571F4127}"/>
          </ac:picMkLst>
        </pc:picChg>
        <pc:picChg chg="mod">
          <ac:chgData name="Saranya Chandrukannan" userId="9243bfc0-428f-40b6-89ee-4e3df44ea244" providerId="ADAL" clId="{5CBD0681-FB3E-435C-B860-F8A7FAF05D53}" dt="2022-01-30T07:48:26.759" v="53" actId="26606"/>
          <ac:picMkLst>
            <pc:docMk/>
            <pc:sldMk cId="1269894294" sldId="267"/>
            <ac:picMk id="5" creationId="{267C981E-9955-431F-A9DC-74CFF5897CF7}"/>
          </ac:picMkLst>
        </pc:picChg>
      </pc:sldChg>
      <pc:sldChg chg="del">
        <pc:chgData name="Saranya Chandrukannan" userId="9243bfc0-428f-40b6-89ee-4e3df44ea244" providerId="ADAL" clId="{5CBD0681-FB3E-435C-B860-F8A7FAF05D53}" dt="2022-07-17T14:00:14.310" v="60" actId="47"/>
        <pc:sldMkLst>
          <pc:docMk/>
          <pc:sldMk cId="2127781908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E015A-122B-4D88-AC95-86DDB5C925B7}" type="datetimeFigureOut">
              <a:rPr lang="en-AU" smtClean="0"/>
              <a:t>17/07/2022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34C9B-16F7-4171-833E-0DBA400EEE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3335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Platform is the module.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module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file containing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definitions and statements. 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module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can define functions, classes, and variables. 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module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can also include runnable code. Grouping related code into 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module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makes the code easier to understand and use. It also makes the code logically organized.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Explain about \n.</a:t>
            </a:r>
          </a:p>
          <a:p>
            <a:r>
              <a:rPr lang="en-AU" dirty="0"/>
              <a:t>https://www.geeksforgeeks.org/platform-module-in-python/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34C9B-16F7-4171-833E-0DBA400EEE8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226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format() method formats the specified value(s) and insert them inside the string's placeholder.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placeholder is defined using curly brackets: {}. 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34C9B-16F7-4171-833E-0DBA400EEE84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575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7F4E7210-D104-4376-8056-60084726FC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CD5BA9-DDB0-4CFA-8778-0E85FCEAB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/>
              <a:t>Introduction to </a:t>
            </a:r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92F33-826A-41CA-BD15-E3DE9686C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week1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03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A808-3EC2-431D-89FB-965A6490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295400"/>
          </a:xfrm>
        </p:spPr>
        <p:txBody>
          <a:bodyPr/>
          <a:lstStyle/>
          <a:p>
            <a:r>
              <a:rPr lang="en-US" dirty="0"/>
              <a:t>Example 3: Formatters with multiple place holders.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0E8953-BE2A-4976-B059-37545970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765" y="1295399"/>
            <a:ext cx="11224107" cy="47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8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5" name="Rectangle 10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12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6D4B7F-45C4-430C-B088-2B0375DE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b="1" cap="all" dirty="0"/>
              <a:t>Formatters with Positional and Keyword Arguments : </a:t>
            </a:r>
            <a:br>
              <a:rPr lang="en-US" sz="1800" b="1" cap="all" dirty="0"/>
            </a:br>
            <a:br>
              <a:rPr lang="en-US" sz="1800" b="1" cap="all" dirty="0"/>
            </a:br>
            <a:br>
              <a:rPr lang="en-US" sz="1800" b="1" cap="all" dirty="0"/>
            </a:br>
            <a:br>
              <a:rPr lang="en-US" sz="1800" b="1" cap="all" dirty="0"/>
            </a:br>
            <a:r>
              <a:rPr lang="en-US" sz="1800" b="1" cap="all" dirty="0"/>
              <a:t>(</a:t>
            </a:r>
            <a:r>
              <a:rPr lang="en-US" sz="1800" cap="all" dirty="0"/>
              <a:t>When placeholders </a:t>
            </a:r>
            <a:r>
              <a:rPr lang="en-US" sz="1800" b="1" cap="all" dirty="0"/>
              <a:t>{ } </a:t>
            </a:r>
            <a:r>
              <a:rPr lang="en-US" sz="1800" cap="all" dirty="0"/>
              <a:t>are empty, Python will replace the values passed through </a:t>
            </a:r>
            <a:r>
              <a:rPr lang="en-US" sz="1800" cap="all" dirty="0" err="1"/>
              <a:t>str.format</a:t>
            </a:r>
            <a:r>
              <a:rPr lang="en-US" sz="1800" cap="all" dirty="0"/>
              <a:t>() in order.)</a:t>
            </a:r>
            <a:br>
              <a:rPr lang="en-US" sz="1800" b="1" cap="all" dirty="0"/>
            </a:br>
            <a:endParaRPr lang="en-US" sz="1800" cap="all" dirty="0"/>
          </a:p>
        </p:txBody>
      </p:sp>
    </p:spTree>
    <p:extLst>
      <p:ext uri="{BB962C8B-B14F-4D97-AF65-F5344CB8AC3E}">
        <p14:creationId xmlns:p14="http://schemas.microsoft.com/office/powerpoint/2010/main" val="1072890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B3F20-7566-4B94-B1A9-6C198DDA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101372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cap="all"/>
              <a:t>Exaplanation: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AD8366-45A6-4DFF-8337-4C3C453E8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3582878"/>
            <a:ext cx="10059627" cy="1760434"/>
          </a:xfrm>
          <a:prstGeom prst="rect">
            <a:avLst/>
          </a:prstGeom>
        </p:spPr>
      </p:pic>
      <p:sp>
        <p:nvSpPr>
          <p:cNvPr id="17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54785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272F-0744-4BF2-8B3B-E45D3B33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52" y="129208"/>
            <a:ext cx="9601200" cy="718931"/>
          </a:xfrm>
        </p:spPr>
        <p:txBody>
          <a:bodyPr/>
          <a:lstStyle/>
          <a:p>
            <a:r>
              <a:rPr lang="en-US" dirty="0"/>
              <a:t>Example 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6D9935-A2BF-4FEF-9252-B54A0BBF2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907" y="848139"/>
            <a:ext cx="11164302" cy="553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77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FADEDC-47BB-4F2C-AB69-715527B4D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9832D-45A0-4AA9-8617-C5865983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Type specifying: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0C3FC-3DE2-4F35-B781-0295571F4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759253"/>
            <a:ext cx="3730079" cy="247352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7C981E-9955-431F-A9DC-74CFF5897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4285294"/>
            <a:ext cx="3730079" cy="1153379"/>
          </a:xfrm>
          <a:prstGeom prst="rect">
            <a:avLst/>
          </a:prstGeom>
          <a:ln>
            <a:noFill/>
          </a:ln>
          <a:effectLst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C97F718-8333-4ACB-AEE4-87F88BE1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85E4D-7532-439B-B170-6EFD26A37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More parameters can be included within the curly braces of our syntax. </a:t>
            </a:r>
          </a:p>
          <a:p>
            <a:pPr marL="0" indent="0">
              <a:buNone/>
            </a:pPr>
            <a:r>
              <a:rPr lang="en-US" dirty="0"/>
              <a:t>Use the format code syntax {</a:t>
            </a:r>
            <a:r>
              <a:rPr lang="en-US" dirty="0" err="1"/>
              <a:t>field_name:conversion</a:t>
            </a:r>
            <a:r>
              <a:rPr lang="en-US" dirty="0"/>
              <a:t>}, where </a:t>
            </a:r>
            <a:r>
              <a:rPr lang="en-US" dirty="0" err="1"/>
              <a:t>field_name</a:t>
            </a:r>
            <a:r>
              <a:rPr lang="en-US" dirty="0"/>
              <a:t> specifies the index number of the argument to the </a:t>
            </a:r>
            <a:r>
              <a:rPr lang="en-US" dirty="0" err="1"/>
              <a:t>str.format</a:t>
            </a:r>
            <a:r>
              <a:rPr lang="en-US" dirty="0"/>
              <a:t>() method, and conversion refers to the conversion code of the data type.</a:t>
            </a:r>
          </a:p>
        </p:txBody>
      </p:sp>
    </p:spTree>
    <p:extLst>
      <p:ext uri="{BB962C8B-B14F-4D97-AF65-F5344CB8AC3E}">
        <p14:creationId xmlns:p14="http://schemas.microsoft.com/office/powerpoint/2010/main" val="1269894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29A5-51FD-4C10-A307-2D7FD3C4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6"/>
            <a:ext cx="9601200" cy="874644"/>
          </a:xfrm>
        </p:spPr>
        <p:txBody>
          <a:bodyPr/>
          <a:lstStyle/>
          <a:p>
            <a:r>
              <a:rPr lang="en-US" dirty="0"/>
              <a:t>Example 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134BE4-ACE2-4B55-A68F-4A73B5FC4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687" y="1017103"/>
            <a:ext cx="11003580" cy="452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8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4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26EA85A4-38E9-4E5F-98C1-DC84DE0A3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0852F2F7-25A7-4AB6-946A-0E98BBEBC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08C44-0D09-4888-A5F8-09B01620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2" y="1558989"/>
            <a:ext cx="2970815" cy="32543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cap="all"/>
              <a:t>Let’s create a Hello World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202FAF-B008-4148-B1EE-46D2FCCFB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605" y="79559"/>
            <a:ext cx="7437863" cy="342987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FE8032-13E9-49F5-9B29-E9639F2FF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605" y="3665550"/>
            <a:ext cx="7437863" cy="303483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30679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665202-2AE9-4608-99F9-F3F9F82C6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989" y="228186"/>
            <a:ext cx="6181725" cy="3105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E33E02-2B92-4E70-BA67-F37DB43D2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11" y="3429000"/>
            <a:ext cx="57531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0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B376-FC50-4A30-8443-72986F9B1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618" y="247650"/>
            <a:ext cx="9601200" cy="742950"/>
          </a:xfrm>
        </p:spPr>
        <p:txBody>
          <a:bodyPr/>
          <a:lstStyle/>
          <a:p>
            <a:r>
              <a:rPr lang="en-US" dirty="0"/>
              <a:t>Version of our platform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D1FA89-96FA-42CC-B4B4-ABBB63B29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0667" y="990600"/>
            <a:ext cx="9013673" cy="4876801"/>
          </a:xfrm>
        </p:spPr>
      </p:pic>
    </p:spTree>
    <p:extLst>
      <p:ext uri="{BB962C8B-B14F-4D97-AF65-F5344CB8AC3E}">
        <p14:creationId xmlns:p14="http://schemas.microsoft.com/office/powerpoint/2010/main" val="228337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B97C90-90D8-47B2-9844-2C3C54771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573" y="946151"/>
            <a:ext cx="116490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1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6F6033-8A96-4BD5-AB29-342332397117}"/>
              </a:ext>
            </a:extLst>
          </p:cNvPr>
          <p:cNvSpPr txBox="1"/>
          <p:nvPr/>
        </p:nvSpPr>
        <p:spPr>
          <a:xfrm>
            <a:off x="1584960" y="1166842"/>
            <a:ext cx="916432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Built-in Data Types</a:t>
            </a:r>
          </a:p>
          <a:p>
            <a:r>
              <a:rPr lang="en-US" sz="2400" dirty="0"/>
              <a:t>In programming, data type is an important concept.</a:t>
            </a:r>
          </a:p>
          <a:p>
            <a:r>
              <a:rPr lang="en-US" sz="2400" dirty="0"/>
              <a:t>Variables can store data of different types, and different types can do different things.</a:t>
            </a:r>
          </a:p>
          <a:p>
            <a:r>
              <a:rPr lang="en-US" sz="2400" dirty="0"/>
              <a:t>Python has the following data types built-in by default, in these categories:</a:t>
            </a:r>
          </a:p>
          <a:p>
            <a:endParaRPr lang="en-US" sz="2400" dirty="0"/>
          </a:p>
          <a:p>
            <a:r>
              <a:rPr lang="en-US" sz="2400" dirty="0"/>
              <a:t>Text Type		:	str</a:t>
            </a:r>
          </a:p>
          <a:p>
            <a:r>
              <a:rPr lang="en-US" sz="2400" dirty="0"/>
              <a:t>Numeric Types:	int, float, complex</a:t>
            </a:r>
          </a:p>
          <a:p>
            <a:r>
              <a:rPr lang="en-US" sz="2400" dirty="0"/>
              <a:t>Sequence Types:	list, tuple, range</a:t>
            </a:r>
          </a:p>
          <a:p>
            <a:r>
              <a:rPr lang="en-US" sz="2400" dirty="0"/>
              <a:t>Mapping Type:	dict</a:t>
            </a:r>
          </a:p>
          <a:p>
            <a:r>
              <a:rPr lang="en-US" sz="2400" dirty="0"/>
              <a:t>Set Types:	            set, frozenset</a:t>
            </a:r>
          </a:p>
          <a:p>
            <a:r>
              <a:rPr lang="en-US" sz="2400" dirty="0"/>
              <a:t>Boolean Type:  	bool</a:t>
            </a:r>
          </a:p>
          <a:p>
            <a:r>
              <a:rPr lang="en-US" sz="2400" dirty="0"/>
              <a:t>Binary Types:	      bytes, bytearray, memoryview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8712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88E6-0101-4F3A-ACC4-D0712F3F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113" y="248478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What is next?</a:t>
            </a:r>
            <a:br>
              <a:rPr lang="en-US" dirty="0"/>
            </a:br>
            <a:r>
              <a:rPr lang="en-US" dirty="0"/>
              <a:t>Types and values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EE625C-9CFB-40A2-9390-DB550B747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459" y="1589848"/>
            <a:ext cx="9459637" cy="497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8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5933-EF86-4553-91C4-69D8105D4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304" y="0"/>
            <a:ext cx="9601200" cy="848139"/>
          </a:xfrm>
        </p:spPr>
        <p:txBody>
          <a:bodyPr/>
          <a:lstStyle/>
          <a:p>
            <a:r>
              <a:rPr lang="en-US" dirty="0"/>
              <a:t>Example 1: Single formatter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C28674-8086-4985-9351-C4658027F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668595"/>
            <a:ext cx="6695768" cy="3453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FC3E97-D924-447A-B865-4519A6541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345858"/>
            <a:ext cx="9601200" cy="231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0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7A3B-3718-4B0D-9763-3036461C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618" y="24765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2: </a:t>
            </a:r>
            <a:r>
              <a:rPr lang="en-US" b="1" dirty="0"/>
              <a:t>Using Multiple Formatters :</a:t>
            </a:r>
            <a:br>
              <a:rPr lang="en-US" b="1" dirty="0"/>
            </a:br>
            <a:r>
              <a:rPr lang="en-US" b="1" dirty="0"/>
              <a:t>(</a:t>
            </a:r>
            <a:r>
              <a:rPr lang="en-US" dirty="0"/>
              <a:t>Python will replace the placeholders by values in </a:t>
            </a:r>
            <a:r>
              <a:rPr lang="en-US" b="1" dirty="0"/>
              <a:t>order.)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6E3CA8-1040-4956-A892-9B9E80AAD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522" y="1974230"/>
            <a:ext cx="11124404" cy="413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987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656</TotalTime>
  <Words>352</Words>
  <Application>Microsoft Office PowerPoint</Application>
  <PresentationFormat>Widescreen</PresentationFormat>
  <Paragraphs>34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Franklin Gothic Book</vt:lpstr>
      <vt:lpstr>Segoe UI</vt:lpstr>
      <vt:lpstr>Verdana</vt:lpstr>
      <vt:lpstr>Crop</vt:lpstr>
      <vt:lpstr>Introduction to python</vt:lpstr>
      <vt:lpstr>Let’s create a Hello World</vt:lpstr>
      <vt:lpstr>PowerPoint Presentation</vt:lpstr>
      <vt:lpstr>Version of our platform</vt:lpstr>
      <vt:lpstr>PowerPoint Presentation</vt:lpstr>
      <vt:lpstr>PowerPoint Presentation</vt:lpstr>
      <vt:lpstr>What is next? Types and values</vt:lpstr>
      <vt:lpstr>Example 1: Single formatter</vt:lpstr>
      <vt:lpstr>Example 2: Using Multiple Formatters : (Python will replace the placeholders by values in order.)</vt:lpstr>
      <vt:lpstr>Example 3: Formatters with multiple place holders.</vt:lpstr>
      <vt:lpstr>Formatters with Positional and Keyword Arguments :     (When placeholders { } are empty, Python will replace the values passed through str.format() in order.) </vt:lpstr>
      <vt:lpstr>Exaplanation:</vt:lpstr>
      <vt:lpstr>Example 4</vt:lpstr>
      <vt:lpstr>Type specifying:</vt:lpstr>
      <vt:lpstr>Example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tp python</dc:title>
  <dc:creator>Milan Topuzovic</dc:creator>
  <cp:lastModifiedBy>Saranya Chandrukannan</cp:lastModifiedBy>
  <cp:revision>19</cp:revision>
  <dcterms:created xsi:type="dcterms:W3CDTF">2019-07-09T07:21:01Z</dcterms:created>
  <dcterms:modified xsi:type="dcterms:W3CDTF">2022-07-17T14:00:18Z</dcterms:modified>
</cp:coreProperties>
</file>