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56D7BC12-50D5-4DAD-8C7D-9320B30F5108}"/>
    <pc:docChg chg="custSel addSld delSld modSld">
      <pc:chgData name="Saranya Chandrukannan" userId="9243bfc0-428f-40b6-89ee-4e3df44ea244" providerId="ADAL" clId="{56D7BC12-50D5-4DAD-8C7D-9320B30F5108}" dt="2022-02-12T09:35:21.441" v="74" actId="1076"/>
      <pc:docMkLst>
        <pc:docMk/>
      </pc:docMkLst>
      <pc:sldChg chg="modSp mod">
        <pc:chgData name="Saranya Chandrukannan" userId="9243bfc0-428f-40b6-89ee-4e3df44ea244" providerId="ADAL" clId="{56D7BC12-50D5-4DAD-8C7D-9320B30F5108}" dt="2021-08-01T05:53:56.412" v="73" actId="1076"/>
        <pc:sldMkLst>
          <pc:docMk/>
          <pc:sldMk cId="2361956344" sldId="256"/>
        </pc:sldMkLst>
        <pc:spChg chg="mod">
          <ac:chgData name="Saranya Chandrukannan" userId="9243bfc0-428f-40b6-89ee-4e3df44ea244" providerId="ADAL" clId="{56D7BC12-50D5-4DAD-8C7D-9320B30F5108}" dt="2021-08-01T05:53:56.412" v="73" actId="1076"/>
          <ac:spMkLst>
            <pc:docMk/>
            <pc:sldMk cId="2361956344" sldId="256"/>
            <ac:spMk id="2" creationId="{CD851461-C47D-45AD-82CD-DF78497B5B53}"/>
          </ac:spMkLst>
        </pc:spChg>
        <pc:spChg chg="mod">
          <ac:chgData name="Saranya Chandrukannan" userId="9243bfc0-428f-40b6-89ee-4e3df44ea244" providerId="ADAL" clId="{56D7BC12-50D5-4DAD-8C7D-9320B30F5108}" dt="2021-08-01T05:53:53.389" v="72" actId="1076"/>
          <ac:spMkLst>
            <pc:docMk/>
            <pc:sldMk cId="2361956344" sldId="256"/>
            <ac:spMk id="3" creationId="{5688F064-3680-4576-B70C-AF99DA6671CF}"/>
          </ac:spMkLst>
        </pc:spChg>
      </pc:sldChg>
      <pc:sldChg chg="addSp delSp modSp mod">
        <pc:chgData name="Saranya Chandrukannan" userId="9243bfc0-428f-40b6-89ee-4e3df44ea244" providerId="ADAL" clId="{56D7BC12-50D5-4DAD-8C7D-9320B30F5108}" dt="2021-08-01T04:34:18.862" v="4" actId="478"/>
        <pc:sldMkLst>
          <pc:docMk/>
          <pc:sldMk cId="464458277" sldId="259"/>
        </pc:sldMkLst>
        <pc:spChg chg="add del mod">
          <ac:chgData name="Saranya Chandrukannan" userId="9243bfc0-428f-40b6-89ee-4e3df44ea244" providerId="ADAL" clId="{56D7BC12-50D5-4DAD-8C7D-9320B30F5108}" dt="2021-08-01T04:34:18.862" v="4" actId="478"/>
          <ac:spMkLst>
            <pc:docMk/>
            <pc:sldMk cId="464458277" sldId="259"/>
            <ac:spMk id="5" creationId="{0C65F29B-33FA-45A7-B110-8203A3D8D287}"/>
          </ac:spMkLst>
        </pc:spChg>
        <pc:picChg chg="del">
          <ac:chgData name="Saranya Chandrukannan" userId="9243bfc0-428f-40b6-89ee-4e3df44ea244" providerId="ADAL" clId="{56D7BC12-50D5-4DAD-8C7D-9320B30F5108}" dt="2021-08-01T04:34:07.271" v="0" actId="478"/>
          <ac:picMkLst>
            <pc:docMk/>
            <pc:sldMk cId="464458277" sldId="259"/>
            <ac:picMk id="4" creationId="{14046446-F260-4AB9-B58D-289B19474038}"/>
          </ac:picMkLst>
        </pc:picChg>
        <pc:picChg chg="add mod">
          <ac:chgData name="Saranya Chandrukannan" userId="9243bfc0-428f-40b6-89ee-4e3df44ea244" providerId="ADAL" clId="{56D7BC12-50D5-4DAD-8C7D-9320B30F5108}" dt="2021-08-01T04:34:15.916" v="3" actId="1076"/>
          <ac:picMkLst>
            <pc:docMk/>
            <pc:sldMk cId="464458277" sldId="259"/>
            <ac:picMk id="7" creationId="{51008870-9F61-4DB3-988C-112DC8A67D04}"/>
          </ac:picMkLst>
        </pc:picChg>
      </pc:sldChg>
      <pc:sldChg chg="addSp delSp modSp mod">
        <pc:chgData name="Saranya Chandrukannan" userId="9243bfc0-428f-40b6-89ee-4e3df44ea244" providerId="ADAL" clId="{56D7BC12-50D5-4DAD-8C7D-9320B30F5108}" dt="2021-08-01T04:38:26.371" v="15" actId="14100"/>
        <pc:sldMkLst>
          <pc:docMk/>
          <pc:sldMk cId="318670502" sldId="260"/>
        </pc:sldMkLst>
        <pc:spChg chg="add del mod">
          <ac:chgData name="Saranya Chandrukannan" userId="9243bfc0-428f-40b6-89ee-4e3df44ea244" providerId="ADAL" clId="{56D7BC12-50D5-4DAD-8C7D-9320B30F5108}" dt="2021-08-01T04:37:03.848" v="10" actId="478"/>
          <ac:spMkLst>
            <pc:docMk/>
            <pc:sldMk cId="318670502" sldId="260"/>
            <ac:spMk id="5" creationId="{D17D3F8A-2189-45C0-A41A-3A515652E840}"/>
          </ac:spMkLst>
        </pc:spChg>
        <pc:picChg chg="del">
          <ac:chgData name="Saranya Chandrukannan" userId="9243bfc0-428f-40b6-89ee-4e3df44ea244" providerId="ADAL" clId="{56D7BC12-50D5-4DAD-8C7D-9320B30F5108}" dt="2021-08-01T04:36:53.146" v="5" actId="478"/>
          <ac:picMkLst>
            <pc:docMk/>
            <pc:sldMk cId="318670502" sldId="260"/>
            <ac:picMk id="4" creationId="{655AA1BE-599F-44BA-89D2-C9C83430BDBF}"/>
          </ac:picMkLst>
        </pc:picChg>
        <pc:picChg chg="add mod">
          <ac:chgData name="Saranya Chandrukannan" userId="9243bfc0-428f-40b6-89ee-4e3df44ea244" providerId="ADAL" clId="{56D7BC12-50D5-4DAD-8C7D-9320B30F5108}" dt="2021-08-01T04:37:01.069" v="9" actId="14100"/>
          <ac:picMkLst>
            <pc:docMk/>
            <pc:sldMk cId="318670502" sldId="260"/>
            <ac:picMk id="7" creationId="{7A97B9CE-1FE3-47B4-8954-6C9EA864DD5C}"/>
          </ac:picMkLst>
        </pc:picChg>
        <pc:picChg chg="add mod">
          <ac:chgData name="Saranya Chandrukannan" userId="9243bfc0-428f-40b6-89ee-4e3df44ea244" providerId="ADAL" clId="{56D7BC12-50D5-4DAD-8C7D-9320B30F5108}" dt="2021-08-01T04:38:26.371" v="15" actId="14100"/>
          <ac:picMkLst>
            <pc:docMk/>
            <pc:sldMk cId="318670502" sldId="260"/>
            <ac:picMk id="9" creationId="{AC76017C-8C18-427F-B446-BCF01FC8041D}"/>
          </ac:picMkLst>
        </pc:picChg>
      </pc:sldChg>
      <pc:sldChg chg="addSp delSp modSp mod">
        <pc:chgData name="Saranya Chandrukannan" userId="9243bfc0-428f-40b6-89ee-4e3df44ea244" providerId="ADAL" clId="{56D7BC12-50D5-4DAD-8C7D-9320B30F5108}" dt="2021-08-01T04:40:23.290" v="24" actId="1076"/>
        <pc:sldMkLst>
          <pc:docMk/>
          <pc:sldMk cId="2951567140" sldId="261"/>
        </pc:sldMkLst>
        <pc:spChg chg="add del mod">
          <ac:chgData name="Saranya Chandrukannan" userId="9243bfc0-428f-40b6-89ee-4e3df44ea244" providerId="ADAL" clId="{56D7BC12-50D5-4DAD-8C7D-9320B30F5108}" dt="2021-08-01T04:40:13.184" v="19" actId="478"/>
          <ac:spMkLst>
            <pc:docMk/>
            <pc:sldMk cId="2951567140" sldId="261"/>
            <ac:spMk id="5" creationId="{E15E4860-7754-48CC-8169-EDA26B9DF550}"/>
          </ac:spMkLst>
        </pc:spChg>
        <pc:picChg chg="del">
          <ac:chgData name="Saranya Chandrukannan" userId="9243bfc0-428f-40b6-89ee-4e3df44ea244" providerId="ADAL" clId="{56D7BC12-50D5-4DAD-8C7D-9320B30F5108}" dt="2021-08-01T04:40:03.984" v="16" actId="478"/>
          <ac:picMkLst>
            <pc:docMk/>
            <pc:sldMk cId="2951567140" sldId="261"/>
            <ac:picMk id="4" creationId="{CE9708F2-A08A-4AB6-8014-63FAC4398988}"/>
          </ac:picMkLst>
        </pc:picChg>
        <pc:picChg chg="add mod">
          <ac:chgData name="Saranya Chandrukannan" userId="9243bfc0-428f-40b6-89ee-4e3df44ea244" providerId="ADAL" clId="{56D7BC12-50D5-4DAD-8C7D-9320B30F5108}" dt="2021-08-01T04:40:23.290" v="24" actId="1076"/>
          <ac:picMkLst>
            <pc:docMk/>
            <pc:sldMk cId="2951567140" sldId="261"/>
            <ac:picMk id="7" creationId="{E2035306-3AAF-4ED7-955B-639404B6D48A}"/>
          </ac:picMkLst>
        </pc:picChg>
      </pc:sldChg>
      <pc:sldChg chg="addSp delSp modSp mod">
        <pc:chgData name="Saranya Chandrukannan" userId="9243bfc0-428f-40b6-89ee-4e3df44ea244" providerId="ADAL" clId="{56D7BC12-50D5-4DAD-8C7D-9320B30F5108}" dt="2021-08-01T05:02:35.538" v="34" actId="14100"/>
        <pc:sldMkLst>
          <pc:docMk/>
          <pc:sldMk cId="131708883" sldId="267"/>
        </pc:sldMkLst>
        <pc:spChg chg="add del mod">
          <ac:chgData name="Saranya Chandrukannan" userId="9243bfc0-428f-40b6-89ee-4e3df44ea244" providerId="ADAL" clId="{56D7BC12-50D5-4DAD-8C7D-9320B30F5108}" dt="2021-08-01T05:02:03.887" v="27" actId="478"/>
          <ac:spMkLst>
            <pc:docMk/>
            <pc:sldMk cId="131708883" sldId="267"/>
            <ac:spMk id="3" creationId="{9F97F9D3-5CB0-45AF-9E28-6F7B2A9A7DD3}"/>
          </ac:spMkLst>
        </pc:spChg>
        <pc:picChg chg="del">
          <ac:chgData name="Saranya Chandrukannan" userId="9243bfc0-428f-40b6-89ee-4e3df44ea244" providerId="ADAL" clId="{56D7BC12-50D5-4DAD-8C7D-9320B30F5108}" dt="2021-08-01T05:02:05.701" v="28" actId="478"/>
          <ac:picMkLst>
            <pc:docMk/>
            <pc:sldMk cId="131708883" sldId="267"/>
            <ac:picMk id="4" creationId="{951DB669-B6BC-4952-BB05-464734C0C2A0}"/>
          </ac:picMkLst>
        </pc:picChg>
        <pc:picChg chg="del">
          <ac:chgData name="Saranya Chandrukannan" userId="9243bfc0-428f-40b6-89ee-4e3df44ea244" providerId="ADAL" clId="{56D7BC12-50D5-4DAD-8C7D-9320B30F5108}" dt="2021-08-01T05:01:59.480" v="25" actId="478"/>
          <ac:picMkLst>
            <pc:docMk/>
            <pc:sldMk cId="131708883" sldId="267"/>
            <ac:picMk id="5" creationId="{C6AF821D-0C08-4B52-AA6C-2D0564CB63F1}"/>
          </ac:picMkLst>
        </pc:picChg>
        <pc:picChg chg="add mod">
          <ac:chgData name="Saranya Chandrukannan" userId="9243bfc0-428f-40b6-89ee-4e3df44ea244" providerId="ADAL" clId="{56D7BC12-50D5-4DAD-8C7D-9320B30F5108}" dt="2021-08-01T05:02:35.538" v="34" actId="14100"/>
          <ac:picMkLst>
            <pc:docMk/>
            <pc:sldMk cId="131708883" sldId="267"/>
            <ac:picMk id="7" creationId="{2F512866-4D26-4041-A008-F47265A4DA7C}"/>
          </ac:picMkLst>
        </pc:picChg>
      </pc:sldChg>
      <pc:sldChg chg="addSp delSp modSp mod">
        <pc:chgData name="Saranya Chandrukannan" userId="9243bfc0-428f-40b6-89ee-4e3df44ea244" providerId="ADAL" clId="{56D7BC12-50D5-4DAD-8C7D-9320B30F5108}" dt="2022-02-12T09:35:21.441" v="74" actId="1076"/>
        <pc:sldMkLst>
          <pc:docMk/>
          <pc:sldMk cId="3472469915" sldId="268"/>
        </pc:sldMkLst>
        <pc:spChg chg="add del mod">
          <ac:chgData name="Saranya Chandrukannan" userId="9243bfc0-428f-40b6-89ee-4e3df44ea244" providerId="ADAL" clId="{56D7BC12-50D5-4DAD-8C7D-9320B30F5108}" dt="2021-08-01T05:19:00.375" v="37" actId="478"/>
          <ac:spMkLst>
            <pc:docMk/>
            <pc:sldMk cId="3472469915" sldId="268"/>
            <ac:spMk id="5" creationId="{A2BEE6A4-0C89-40C6-9B47-6F711A986571}"/>
          </ac:spMkLst>
        </pc:spChg>
        <pc:picChg chg="del">
          <ac:chgData name="Saranya Chandrukannan" userId="9243bfc0-428f-40b6-89ee-4e3df44ea244" providerId="ADAL" clId="{56D7BC12-50D5-4DAD-8C7D-9320B30F5108}" dt="2021-08-01T05:18:57.736" v="35" actId="478"/>
          <ac:picMkLst>
            <pc:docMk/>
            <pc:sldMk cId="3472469915" sldId="268"/>
            <ac:picMk id="4" creationId="{135824D7-7E34-4BE2-9C54-558E6371AA0A}"/>
          </ac:picMkLst>
        </pc:picChg>
        <pc:picChg chg="add mod">
          <ac:chgData name="Saranya Chandrukannan" userId="9243bfc0-428f-40b6-89ee-4e3df44ea244" providerId="ADAL" clId="{56D7BC12-50D5-4DAD-8C7D-9320B30F5108}" dt="2022-02-12T09:35:21.441" v="74" actId="1076"/>
          <ac:picMkLst>
            <pc:docMk/>
            <pc:sldMk cId="3472469915" sldId="268"/>
            <ac:picMk id="7" creationId="{83E25D1F-C369-45AD-A8D2-768E5D919F02}"/>
          </ac:picMkLst>
        </pc:picChg>
      </pc:sldChg>
      <pc:sldChg chg="del">
        <pc:chgData name="Saranya Chandrukannan" userId="9243bfc0-428f-40b6-89ee-4e3df44ea244" providerId="ADAL" clId="{56D7BC12-50D5-4DAD-8C7D-9320B30F5108}" dt="2021-08-01T05:20:25.298" v="45" actId="47"/>
        <pc:sldMkLst>
          <pc:docMk/>
          <pc:sldMk cId="2286932862" sldId="269"/>
        </pc:sldMkLst>
      </pc:sldChg>
      <pc:sldChg chg="addSp delSp modSp mod">
        <pc:chgData name="Saranya Chandrukannan" userId="9243bfc0-428f-40b6-89ee-4e3df44ea244" providerId="ADAL" clId="{56D7BC12-50D5-4DAD-8C7D-9320B30F5108}" dt="2021-08-01T05:50:32.950" v="59" actId="1076"/>
        <pc:sldMkLst>
          <pc:docMk/>
          <pc:sldMk cId="348373051" sldId="271"/>
        </pc:sldMkLst>
        <pc:picChg chg="add del mod">
          <ac:chgData name="Saranya Chandrukannan" userId="9243bfc0-428f-40b6-89ee-4e3df44ea244" providerId="ADAL" clId="{56D7BC12-50D5-4DAD-8C7D-9320B30F5108}" dt="2021-08-01T05:50:26.418" v="56" actId="478"/>
          <ac:picMkLst>
            <pc:docMk/>
            <pc:sldMk cId="348373051" sldId="271"/>
            <ac:picMk id="3" creationId="{9A9F38E3-5F30-4AC7-A256-DFD0927B62D1}"/>
          </ac:picMkLst>
        </pc:picChg>
        <pc:picChg chg="del">
          <ac:chgData name="Saranya Chandrukannan" userId="9243bfc0-428f-40b6-89ee-4e3df44ea244" providerId="ADAL" clId="{56D7BC12-50D5-4DAD-8C7D-9320B30F5108}" dt="2021-08-01T05:48:05.158" v="48" actId="478"/>
          <ac:picMkLst>
            <pc:docMk/>
            <pc:sldMk cId="348373051" sldId="271"/>
            <ac:picMk id="4" creationId="{0F5D07F0-EAA8-477B-8A59-37E45196B13E}"/>
          </ac:picMkLst>
        </pc:picChg>
        <pc:picChg chg="add mod">
          <ac:chgData name="Saranya Chandrukannan" userId="9243bfc0-428f-40b6-89ee-4e3df44ea244" providerId="ADAL" clId="{56D7BC12-50D5-4DAD-8C7D-9320B30F5108}" dt="2021-08-01T05:48:51.331" v="55" actId="1076"/>
          <ac:picMkLst>
            <pc:docMk/>
            <pc:sldMk cId="348373051" sldId="271"/>
            <ac:picMk id="6" creationId="{8A228C6A-1EB6-4BEC-8B6D-07C2D515482C}"/>
          </ac:picMkLst>
        </pc:picChg>
        <pc:picChg chg="add mod">
          <ac:chgData name="Saranya Chandrukannan" userId="9243bfc0-428f-40b6-89ee-4e3df44ea244" providerId="ADAL" clId="{56D7BC12-50D5-4DAD-8C7D-9320B30F5108}" dt="2021-08-01T05:48:49.900" v="54" actId="1076"/>
          <ac:picMkLst>
            <pc:docMk/>
            <pc:sldMk cId="348373051" sldId="271"/>
            <ac:picMk id="8" creationId="{B0F24A41-0101-4404-8FE8-9CD7B8F92877}"/>
          </ac:picMkLst>
        </pc:picChg>
        <pc:picChg chg="add mod">
          <ac:chgData name="Saranya Chandrukannan" userId="9243bfc0-428f-40b6-89ee-4e3df44ea244" providerId="ADAL" clId="{56D7BC12-50D5-4DAD-8C7D-9320B30F5108}" dt="2021-08-01T05:50:32.950" v="59" actId="1076"/>
          <ac:picMkLst>
            <pc:docMk/>
            <pc:sldMk cId="348373051" sldId="271"/>
            <ac:picMk id="10" creationId="{3B1801BA-506D-4AFC-A72E-57D978CCA7EC}"/>
          </ac:picMkLst>
        </pc:picChg>
      </pc:sldChg>
      <pc:sldChg chg="addSp delSp mod">
        <pc:chgData name="Saranya Chandrukannan" userId="9243bfc0-428f-40b6-89ee-4e3df44ea244" providerId="ADAL" clId="{56D7BC12-50D5-4DAD-8C7D-9320B30F5108}" dt="2021-08-01T05:53:22.724" v="61" actId="22"/>
        <pc:sldMkLst>
          <pc:docMk/>
          <pc:sldMk cId="321369334" sldId="272"/>
        </pc:sldMkLst>
        <pc:picChg chg="add">
          <ac:chgData name="Saranya Chandrukannan" userId="9243bfc0-428f-40b6-89ee-4e3df44ea244" providerId="ADAL" clId="{56D7BC12-50D5-4DAD-8C7D-9320B30F5108}" dt="2021-08-01T05:53:22.724" v="61" actId="22"/>
          <ac:picMkLst>
            <pc:docMk/>
            <pc:sldMk cId="321369334" sldId="272"/>
            <ac:picMk id="3" creationId="{AF99FA18-D1AD-470F-8BD2-8FC634DC8C88}"/>
          </ac:picMkLst>
        </pc:picChg>
        <pc:picChg chg="del">
          <ac:chgData name="Saranya Chandrukannan" userId="9243bfc0-428f-40b6-89ee-4e3df44ea244" providerId="ADAL" clId="{56D7BC12-50D5-4DAD-8C7D-9320B30F5108}" dt="2021-08-01T05:53:22.207" v="60" actId="478"/>
          <ac:picMkLst>
            <pc:docMk/>
            <pc:sldMk cId="321369334" sldId="272"/>
            <ac:picMk id="4" creationId="{050E81F6-01FC-45AB-B73B-73D312942F96}"/>
          </ac:picMkLst>
        </pc:picChg>
      </pc:sldChg>
      <pc:sldChg chg="new del">
        <pc:chgData name="Saranya Chandrukannan" userId="9243bfc0-428f-40b6-89ee-4e3df44ea244" providerId="ADAL" clId="{56D7BC12-50D5-4DAD-8C7D-9320B30F5108}" dt="2021-08-01T05:28:28.754" v="47" actId="47"/>
        <pc:sldMkLst>
          <pc:docMk/>
          <pc:sldMk cId="255693241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1461-C47D-45AD-82CD-DF78497B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379887"/>
            <a:ext cx="8361229" cy="2098226"/>
          </a:xfrm>
        </p:spPr>
        <p:txBody>
          <a:bodyPr/>
          <a:lstStyle/>
          <a:p>
            <a:r>
              <a:rPr lang="en-AU" dirty="0"/>
              <a:t>Boolean operators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F064-3680-4576-B70C-AF99DA66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84248"/>
            <a:ext cx="6831673" cy="1086237"/>
          </a:xfrm>
        </p:spPr>
        <p:txBody>
          <a:bodyPr/>
          <a:lstStyle/>
          <a:p>
            <a:r>
              <a:rPr lang="en-AU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36195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BA2E9-6A01-468A-9C77-3DE0F2A4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" y="274191"/>
            <a:ext cx="10679682" cy="2702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44AAF-6F9A-4A9B-965A-7D2C9C25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" y="3188843"/>
            <a:ext cx="10763885" cy="33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12866-4D26-4041-A008-F47265A4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635759"/>
            <a:ext cx="10810240" cy="4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DE84-E1F2-45A5-8DBB-A8D7A3A0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25D1F-C369-45AD-A8D2-768E5D91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4" y="1310588"/>
            <a:ext cx="10210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6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4104-F84B-4159-AC1E-C901ABB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How to “control” a 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BA9A1-614A-4720-9226-D864F8B9B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38300"/>
            <a:ext cx="993549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28C6A-1EB6-4BEC-8B6D-07C2D515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627" y="620077"/>
            <a:ext cx="3857625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24A41-0101-4404-8FE8-9CD7B8F9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907" y="4797742"/>
            <a:ext cx="3533775" cy="1285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801BA-506D-4AFC-A72E-57D978CCA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8" y="620077"/>
            <a:ext cx="64865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9FA18-D1AD-470F-8BD2-8FC634DC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47750"/>
            <a:ext cx="10420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F8BDC-16A9-404C-9755-30908E49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02" y="364807"/>
            <a:ext cx="8638858" cy="580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964-AFC0-466F-9FF0-127EF35D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98120"/>
            <a:ext cx="9601200" cy="1485900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77CBE5-E5F3-4ED6-AE73-696369DB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95400" y="1454063"/>
            <a:ext cx="9601200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4992-5238-4188-A0FB-98349884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and modify previous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08870-9F61-4DB3-988C-112DC8A6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46" y="1756093"/>
            <a:ext cx="10017908" cy="27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5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2138-27D4-4E29-BC79-C78B4734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7B9CE-1FE3-47B4-8954-6C9EA864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50"/>
            <a:ext cx="10635615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6017C-8C18-427F-B446-BCF01FC8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1" y="3901757"/>
            <a:ext cx="10712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5F37-6D09-4935-A4BF-0E029E9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35306-3AAF-4ED7-955B-639404B6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993900"/>
            <a:ext cx="10956430" cy="23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21423-3416-44FF-92E4-DA83A3E13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489" y="619760"/>
            <a:ext cx="11035107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4825-BFCD-4C84-BD14-DFAED2F4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6600"/>
          </a:xfrm>
        </p:spPr>
        <p:txBody>
          <a:bodyPr/>
          <a:lstStyle/>
          <a:p>
            <a:pPr algn="ctr"/>
            <a:r>
              <a:rPr lang="en-AU" dirty="0"/>
              <a:t>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5566B-2C6E-4F42-9A1D-9EF99BFC5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55" y="1389062"/>
            <a:ext cx="808129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8AFE-04FC-4AE8-AA8E-4A0D053E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60A6D-16F5-4B2C-82A1-2B4D439D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44650"/>
            <a:ext cx="9448800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577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245</TotalTime>
  <Words>30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Boolean operators and loops</vt:lpstr>
      <vt:lpstr>PowerPoint Presentation</vt:lpstr>
      <vt:lpstr>Example</vt:lpstr>
      <vt:lpstr>Use and modify previous example</vt:lpstr>
      <vt:lpstr>More examples</vt:lpstr>
      <vt:lpstr>More examples</vt:lpstr>
      <vt:lpstr>PowerPoint Presentation</vt:lpstr>
      <vt:lpstr>While Loop</vt:lpstr>
      <vt:lpstr>For loop</vt:lpstr>
      <vt:lpstr>PowerPoint Presentation</vt:lpstr>
      <vt:lpstr>PowerPoint Presentation</vt:lpstr>
      <vt:lpstr>For loop</vt:lpstr>
      <vt:lpstr>How to “control” a while loop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operators</dc:title>
  <dc:creator>Milan Topuzovic</dc:creator>
  <cp:lastModifiedBy>Chandrukannan Rajaram</cp:lastModifiedBy>
  <cp:revision>11</cp:revision>
  <dcterms:created xsi:type="dcterms:W3CDTF">2019-07-23T02:41:44Z</dcterms:created>
  <dcterms:modified xsi:type="dcterms:W3CDTF">2022-02-13T14:18:37Z</dcterms:modified>
</cp:coreProperties>
</file>