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51C9-4312-4546-BC2E-2B0C5A5B5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Conditional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CE4B-9C93-4C63-8B75-73E92FCA2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9929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D8C4-C56F-41B5-938D-1CEF75E8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D2987-2AE2-4E47-A2CB-44A9BD706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8610600" cy="49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BA2-8ED9-45E2-A3E4-664DD965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// If I want to get the integer division then I use two slash marks for the operator and when I save and run, I get a result of one which is five divided by three without the remainder.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C3AB4-AC08-4CF2-A962-8C0FD451E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609724"/>
            <a:ext cx="7886700" cy="45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5944-DF98-4BDB-BB80-A58AC08F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If I want the remainder, I use the percent sign which will give me the remainder or the modulus.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24F53-BB95-4BD4-B4A3-CCB466CA6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05062"/>
            <a:ext cx="6667500" cy="40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28CB-B33C-4A20-9DD2-44CDDED1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0DF22-52ED-4701-A8FD-CAB4A5144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237" y="1766887"/>
            <a:ext cx="4733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3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1FCC-F47C-49F5-81D1-0409E35A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CAE23-9D7E-4DF7-A96A-5A4C63AC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60" y="990600"/>
            <a:ext cx="1128469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0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727B-9075-4DED-A412-03AE2A40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Comparison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C2A57-0206-44FA-AC38-5F3BEBF1B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4" y="1428750"/>
            <a:ext cx="6677025" cy="51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0267-E44B-4E11-8C82-E6E211B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3D546-0C1E-4986-A108-9F2FD742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85900"/>
            <a:ext cx="9105900" cy="48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C289-023E-4E65-A140-24B2DC4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1DD65-77B0-4959-89DA-FC3BA23D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280987"/>
            <a:ext cx="9601200" cy="58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215A8-B872-490C-BA21-4F6564C6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27" y="1666452"/>
            <a:ext cx="4324511" cy="1335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3DE68-FBE2-490D-A529-BD2EFB2E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69" y="1703600"/>
            <a:ext cx="4217123" cy="940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86B16B-0070-4B27-8E27-EF47D6A4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27" y="3677494"/>
            <a:ext cx="4415640" cy="1476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683814-5120-48E0-8A1B-2F21B9F0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769" y="4214173"/>
            <a:ext cx="4290273" cy="80962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730D3ED-FDE0-4025-9577-A52719B7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9625"/>
          </a:xfrm>
        </p:spPr>
        <p:txBody>
          <a:bodyPr>
            <a:normAutofit fontScale="90000"/>
          </a:bodyPr>
          <a:lstStyle/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Statements:   Conditional statements are also called decision making statements, we use those statements while we want to execute  a block of code, when the given condition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6449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527520-445C-45AD-A5D1-A2A5FA66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73" y="1312573"/>
            <a:ext cx="3362325" cy="10001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E8ACB7-BEB9-431C-AD46-E0033C49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1"/>
            <a:ext cx="9601200" cy="563418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Else Statement: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F90488-43B6-4F87-A194-E3D2CE55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12573"/>
            <a:ext cx="3200400" cy="1301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A97A8-ED20-4299-9A25-06825A64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48" y="2950007"/>
            <a:ext cx="3514725" cy="143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5742DB-6E0E-40B6-A798-2C054DBD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127" y="3154650"/>
            <a:ext cx="2133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A38C-E346-459D-86A1-F841493A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2076450" cy="666750"/>
          </a:xfrm>
        </p:spPr>
        <p:txBody>
          <a:bodyPr>
            <a:normAutofit fontScale="90000"/>
          </a:bodyPr>
          <a:lstStyle/>
          <a:p>
            <a:r>
              <a:rPr lang="en-AU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856B5-C1F6-4E4B-AE9D-9C963158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979434"/>
            <a:ext cx="5535904" cy="3402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C3B8E-1F3C-48F9-A5F6-BDB36A73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429000"/>
            <a:ext cx="5276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1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239E-B6F7-45E1-BF1F-2B573915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F92B8-F899-4B0F-8354-BFB037C5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662" y="1342697"/>
            <a:ext cx="7511738" cy="50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E8B-C204-4F2B-882A-A6BD5AB8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operators</a:t>
            </a:r>
            <a:br>
              <a:rPr lang="en-AU" dirty="0"/>
            </a:br>
            <a:r>
              <a:rPr lang="en-AU" dirty="0"/>
              <a:t>We will start with comparison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FB39A-DC3B-4FA0-88B2-D71C968F9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840" y="2222939"/>
            <a:ext cx="8199711" cy="38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DC58-D819-44C0-A538-30DBF51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850"/>
          </a:xfrm>
        </p:spPr>
        <p:txBody>
          <a:bodyPr/>
          <a:lstStyle/>
          <a:p>
            <a:pPr algn="ctr"/>
            <a:r>
              <a:rPr lang="en-AU" dirty="0"/>
              <a:t>Logical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F74D47-30BA-471E-9760-47D86D9D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2276475"/>
            <a:ext cx="8466083" cy="32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9091-0932-47F1-A828-0EBA4844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Identity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48999-7AA7-470E-97AA-DCC3BF880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1714500"/>
            <a:ext cx="8864655" cy="47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74EA-1056-4E42-9EBB-5107FE72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055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Arithmetic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593F7-CA90-42B6-BC7C-5FCC6E6CC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477" y="1428750"/>
            <a:ext cx="4147446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58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</TotalTime>
  <Words>128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Conditional syntax</vt:lpstr>
      <vt:lpstr>Conditional Statements:   Conditional statements are also called decision making statements, we use those statements while we want to execute  a block of code, when the given condition is true or false</vt:lpstr>
      <vt:lpstr>Else Statement:</vt:lpstr>
      <vt:lpstr>Example</vt:lpstr>
      <vt:lpstr>Real example</vt:lpstr>
      <vt:lpstr>Conditional operators We will start with comparison operators</vt:lpstr>
      <vt:lpstr>Logical operators</vt:lpstr>
      <vt:lpstr>Identity Operator</vt:lpstr>
      <vt:lpstr>Arithmetic operators</vt:lpstr>
      <vt:lpstr>Examples</vt:lpstr>
      <vt:lpstr>// If I want to get the integer division then I use two slash marks for the operator and when I save and run, I get a result of one which is five divided by three without the remainder.</vt:lpstr>
      <vt:lpstr>If I want the remainder, I use the percent sign which will give me the remainder or the modulus.</vt:lpstr>
      <vt:lpstr>Bitwise operators</vt:lpstr>
      <vt:lpstr>Example</vt:lpstr>
      <vt:lpstr>Comparison operators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syntax</dc:title>
  <dc:creator>Milan Topuzovic</dc:creator>
  <cp:lastModifiedBy>Chandrukannan Rajaram</cp:lastModifiedBy>
  <cp:revision>9</cp:revision>
  <dcterms:created xsi:type="dcterms:W3CDTF">2019-07-23T01:14:10Z</dcterms:created>
  <dcterms:modified xsi:type="dcterms:W3CDTF">2022-02-13T13:39:41Z</dcterms:modified>
</cp:coreProperties>
</file>