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06576FAB-2755-40CF-B763-9178F28B862D}"/>
    <pc:docChg chg="delSld">
      <pc:chgData name="Saranya Chandrukannan" userId="9243bfc0-428f-40b6-89ee-4e3df44ea244" providerId="ADAL" clId="{06576FAB-2755-40CF-B763-9178F28B862D}" dt="2023-02-19T12:48:34.012" v="2" actId="2696"/>
      <pc:docMkLst>
        <pc:docMk/>
      </pc:docMkLst>
      <pc:sldChg chg="del">
        <pc:chgData name="Saranya Chandrukannan" userId="9243bfc0-428f-40b6-89ee-4e3df44ea244" providerId="ADAL" clId="{06576FAB-2755-40CF-B763-9178F28B862D}" dt="2023-02-19T12:48:19.875" v="1" actId="2696"/>
        <pc:sldMkLst>
          <pc:docMk/>
          <pc:sldMk cId="675889108" sldId="259"/>
        </pc:sldMkLst>
      </pc:sldChg>
      <pc:sldChg chg="del">
        <pc:chgData name="Saranya Chandrukannan" userId="9243bfc0-428f-40b6-89ee-4e3df44ea244" providerId="ADAL" clId="{06576FAB-2755-40CF-B763-9178F28B862D}" dt="2023-02-19T12:48:34.012" v="2" actId="2696"/>
        <pc:sldMkLst>
          <pc:docMk/>
          <pc:sldMk cId="1161038836" sldId="260"/>
        </pc:sldMkLst>
      </pc:sldChg>
      <pc:sldChg chg="del">
        <pc:chgData name="Saranya Chandrukannan" userId="9243bfc0-428f-40b6-89ee-4e3df44ea244" providerId="ADAL" clId="{06576FAB-2755-40CF-B763-9178F28B862D}" dt="2023-02-19T12:40:47.336" v="0" actId="2696"/>
        <pc:sldMkLst>
          <pc:docMk/>
          <pc:sldMk cId="2586761116" sldId="261"/>
        </pc:sldMkLst>
      </pc:sldChg>
    </pc:docChg>
  </pc:docChgLst>
  <pc:docChgLst>
    <pc:chgData name="Saranya Chandrukannan" userId="9243bfc0-428f-40b6-89ee-4e3df44ea244" providerId="ADAL" clId="{EB7EE813-E7BB-40F5-BE1F-569BF20860F5}"/>
    <pc:docChg chg="undo custSel addSld delSld modSld">
      <pc:chgData name="Saranya Chandrukannan" userId="9243bfc0-428f-40b6-89ee-4e3df44ea244" providerId="ADAL" clId="{EB7EE813-E7BB-40F5-BE1F-569BF20860F5}" dt="2022-02-20T13:52:48.459" v="106" actId="1076"/>
      <pc:docMkLst>
        <pc:docMk/>
      </pc:docMkLst>
      <pc:sldChg chg="modSp mod">
        <pc:chgData name="Saranya Chandrukannan" userId="9243bfc0-428f-40b6-89ee-4e3df44ea244" providerId="ADAL" clId="{EB7EE813-E7BB-40F5-BE1F-569BF20860F5}" dt="2021-08-08T02:41:47.039" v="1" actId="20577"/>
        <pc:sldMkLst>
          <pc:docMk/>
          <pc:sldMk cId="3390807045" sldId="256"/>
        </pc:sldMkLst>
        <pc:spChg chg="mod">
          <ac:chgData name="Saranya Chandrukannan" userId="9243bfc0-428f-40b6-89ee-4e3df44ea244" providerId="ADAL" clId="{EB7EE813-E7BB-40F5-BE1F-569BF20860F5}" dt="2021-08-08T02:41:47.039" v="1" actId="20577"/>
          <ac:spMkLst>
            <pc:docMk/>
            <pc:sldMk cId="3390807045" sldId="256"/>
            <ac:spMk id="3" creationId="{623D536F-A2C5-4D0B-861E-465C5AD67ACA}"/>
          </ac:spMkLst>
        </pc:spChg>
      </pc:sldChg>
      <pc:sldChg chg="addSp delSp modSp mod">
        <pc:chgData name="Saranya Chandrukannan" userId="9243bfc0-428f-40b6-89ee-4e3df44ea244" providerId="ADAL" clId="{EB7EE813-E7BB-40F5-BE1F-569BF20860F5}" dt="2022-02-20T12:33:35.280" v="60" actId="9405"/>
        <pc:sldMkLst>
          <pc:docMk/>
          <pc:sldMk cId="436111139" sldId="257"/>
        </pc:sldMkLst>
        <pc:spChg chg="mod">
          <ac:chgData name="Saranya Chandrukannan" userId="9243bfc0-428f-40b6-89ee-4e3df44ea244" providerId="ADAL" clId="{EB7EE813-E7BB-40F5-BE1F-569BF20860F5}" dt="2021-08-08T02:42:03.838" v="2" actId="1076"/>
          <ac:spMkLst>
            <pc:docMk/>
            <pc:sldMk cId="436111139" sldId="257"/>
            <ac:spMk id="2" creationId="{3490E74C-946B-4B92-925C-560E0AC806E3}"/>
          </ac:spMkLst>
        </pc:spChg>
        <pc:grpChg chg="mod">
          <ac:chgData name="Saranya Chandrukannan" userId="9243bfc0-428f-40b6-89ee-4e3df44ea244" providerId="ADAL" clId="{EB7EE813-E7BB-40F5-BE1F-569BF20860F5}" dt="2022-02-20T12:32:29.246" v="35"/>
          <ac:grpSpMkLst>
            <pc:docMk/>
            <pc:sldMk cId="436111139" sldId="257"/>
            <ac:grpSpMk id="9" creationId="{DE9FA6F3-C961-461A-818C-DB3875ECC59F}"/>
          </ac:grpSpMkLst>
        </pc:grpChg>
        <pc:grpChg chg="mod">
          <ac:chgData name="Saranya Chandrukannan" userId="9243bfc0-428f-40b6-89ee-4e3df44ea244" providerId="ADAL" clId="{EB7EE813-E7BB-40F5-BE1F-569BF20860F5}" dt="2022-02-20T12:33:32.851" v="53"/>
          <ac:grpSpMkLst>
            <pc:docMk/>
            <pc:sldMk cId="436111139" sldId="257"/>
            <ac:grpSpMk id="19" creationId="{0F05629A-4005-491F-ADB8-17A2210B5D12}"/>
          </ac:grpSpMkLst>
        </pc:grpChg>
        <pc:picChg chg="mod">
          <ac:chgData name="Saranya Chandrukannan" userId="9243bfc0-428f-40b6-89ee-4e3df44ea244" providerId="ADAL" clId="{EB7EE813-E7BB-40F5-BE1F-569BF20860F5}" dt="2022-02-20T12:32:49.662" v="40" actId="1076"/>
          <ac:picMkLst>
            <pc:docMk/>
            <pc:sldMk cId="436111139" sldId="257"/>
            <ac:picMk id="4" creationId="{8FC4ADDE-58DB-4034-98F6-5307E89844A1}"/>
          </ac:picMkLst>
        </pc:picChg>
        <pc:picChg chg="mod">
          <ac:chgData name="Saranya Chandrukannan" userId="9243bfc0-428f-40b6-89ee-4e3df44ea244" providerId="ADAL" clId="{EB7EE813-E7BB-40F5-BE1F-569BF20860F5}" dt="2021-08-08T02:42:10.387" v="4" actId="1076"/>
          <ac:picMkLst>
            <pc:docMk/>
            <pc:sldMk cId="436111139" sldId="257"/>
            <ac:picMk id="5" creationId="{FBB13A70-9AE2-4F48-A7C0-C2A7D1493551}"/>
          </ac:picMkLst>
        </pc:picChg>
        <pc:inkChg chg="add del">
          <ac:chgData name="Saranya Chandrukannan" userId="9243bfc0-428f-40b6-89ee-4e3df44ea244" providerId="ADAL" clId="{EB7EE813-E7BB-40F5-BE1F-569BF20860F5}" dt="2022-02-20T12:32:30.546" v="38" actId="9405"/>
          <ac:inkMkLst>
            <pc:docMk/>
            <pc:sldMk cId="436111139" sldId="257"/>
            <ac:inkMk id="3" creationId="{7B0989BA-90F1-4255-8B11-D45C5CB701C1}"/>
          </ac:inkMkLst>
        </pc:inkChg>
        <pc:inkChg chg="add del">
          <ac:chgData name="Saranya Chandrukannan" userId="9243bfc0-428f-40b6-89ee-4e3df44ea244" providerId="ADAL" clId="{EB7EE813-E7BB-40F5-BE1F-569BF20860F5}" dt="2022-02-20T12:32:30.091" v="37" actId="9405"/>
          <ac:inkMkLst>
            <pc:docMk/>
            <pc:sldMk cId="436111139" sldId="257"/>
            <ac:inkMk id="6" creationId="{AB4E189B-FE7F-464B-9CA9-617D2690BA76}"/>
          </ac:inkMkLst>
        </pc:inkChg>
        <pc:inkChg chg="add del mod">
          <ac:chgData name="Saranya Chandrukannan" userId="9243bfc0-428f-40b6-89ee-4e3df44ea244" providerId="ADAL" clId="{EB7EE813-E7BB-40F5-BE1F-569BF20860F5}" dt="2022-02-20T12:32:29.673" v="36" actId="9405"/>
          <ac:inkMkLst>
            <pc:docMk/>
            <pc:sldMk cId="436111139" sldId="257"/>
            <ac:inkMk id="7" creationId="{CD4ADC91-1AB1-4513-B56C-80D0CCDDCDC6}"/>
          </ac:inkMkLst>
        </pc:inkChg>
        <pc:inkChg chg="add del mod">
          <ac:chgData name="Saranya Chandrukannan" userId="9243bfc0-428f-40b6-89ee-4e3df44ea244" providerId="ADAL" clId="{EB7EE813-E7BB-40F5-BE1F-569BF20860F5}" dt="2022-02-20T12:32:29.246" v="35"/>
          <ac:inkMkLst>
            <pc:docMk/>
            <pc:sldMk cId="436111139" sldId="257"/>
            <ac:inkMk id="8" creationId="{98894EC2-703F-4B38-8CB9-A7FE60795B29}"/>
          </ac:inkMkLst>
        </pc:inkChg>
        <pc:inkChg chg="add del">
          <ac:chgData name="Saranya Chandrukannan" userId="9243bfc0-428f-40b6-89ee-4e3df44ea244" providerId="ADAL" clId="{EB7EE813-E7BB-40F5-BE1F-569BF20860F5}" dt="2022-02-20T12:33:07.568" v="42" actId="9405"/>
          <ac:inkMkLst>
            <pc:docMk/>
            <pc:sldMk cId="436111139" sldId="257"/>
            <ac:inkMk id="10" creationId="{358C96B8-0E70-4B79-9DC6-B8D42E29180A}"/>
          </ac:inkMkLst>
        </pc:inkChg>
        <pc:inkChg chg="add del">
          <ac:chgData name="Saranya Chandrukannan" userId="9243bfc0-428f-40b6-89ee-4e3df44ea244" providerId="ADAL" clId="{EB7EE813-E7BB-40F5-BE1F-569BF20860F5}" dt="2022-02-20T12:33:35.280" v="60" actId="9405"/>
          <ac:inkMkLst>
            <pc:docMk/>
            <pc:sldMk cId="436111139" sldId="257"/>
            <ac:inkMk id="11" creationId="{F5C7EDDF-BD3A-4AA6-AA83-425D540268B2}"/>
          </ac:inkMkLst>
        </pc:inkChg>
        <pc:inkChg chg="add del">
          <ac:chgData name="Saranya Chandrukannan" userId="9243bfc0-428f-40b6-89ee-4e3df44ea244" providerId="ADAL" clId="{EB7EE813-E7BB-40F5-BE1F-569BF20860F5}" dt="2022-02-20T12:33:34.737" v="59" actId="9405"/>
          <ac:inkMkLst>
            <pc:docMk/>
            <pc:sldMk cId="436111139" sldId="257"/>
            <ac:inkMk id="12" creationId="{A38A0994-C822-488E-AEF1-12221EF235D3}"/>
          </ac:inkMkLst>
        </pc:inkChg>
        <pc:inkChg chg="add del mod">
          <ac:chgData name="Saranya Chandrukannan" userId="9243bfc0-428f-40b6-89ee-4e3df44ea244" providerId="ADAL" clId="{EB7EE813-E7BB-40F5-BE1F-569BF20860F5}" dt="2022-02-20T12:33:34.292" v="58" actId="9405"/>
          <ac:inkMkLst>
            <pc:docMk/>
            <pc:sldMk cId="436111139" sldId="257"/>
            <ac:inkMk id="13" creationId="{62F4291E-A87E-4B75-A8B1-3029B2B90AFD}"/>
          </ac:inkMkLst>
        </pc:inkChg>
        <pc:inkChg chg="add del mod">
          <ac:chgData name="Saranya Chandrukannan" userId="9243bfc0-428f-40b6-89ee-4e3df44ea244" providerId="ADAL" clId="{EB7EE813-E7BB-40F5-BE1F-569BF20860F5}" dt="2022-02-20T12:33:33.920" v="57" actId="9405"/>
          <ac:inkMkLst>
            <pc:docMk/>
            <pc:sldMk cId="436111139" sldId="257"/>
            <ac:inkMk id="14" creationId="{4464D910-1F34-4DBC-AE36-145AD22DE208}"/>
          </ac:inkMkLst>
        </pc:inkChg>
        <pc:inkChg chg="add del mod">
          <ac:chgData name="Saranya Chandrukannan" userId="9243bfc0-428f-40b6-89ee-4e3df44ea244" providerId="ADAL" clId="{EB7EE813-E7BB-40F5-BE1F-569BF20860F5}" dt="2022-02-20T12:33:33.641" v="56" actId="9405"/>
          <ac:inkMkLst>
            <pc:docMk/>
            <pc:sldMk cId="436111139" sldId="257"/>
            <ac:inkMk id="15" creationId="{05A82D7C-E15D-4A7B-B1F2-4B7FA6C826A8}"/>
          </ac:inkMkLst>
        </pc:inkChg>
        <pc:inkChg chg="add del mod">
          <ac:chgData name="Saranya Chandrukannan" userId="9243bfc0-428f-40b6-89ee-4e3df44ea244" providerId="ADAL" clId="{EB7EE813-E7BB-40F5-BE1F-569BF20860F5}" dt="2022-02-20T12:33:33.402" v="55" actId="9405"/>
          <ac:inkMkLst>
            <pc:docMk/>
            <pc:sldMk cId="436111139" sldId="257"/>
            <ac:inkMk id="16" creationId="{964DC3E3-BFCE-4ADB-B8C2-912B594ED192}"/>
          </ac:inkMkLst>
        </pc:inkChg>
        <pc:inkChg chg="add del mod">
          <ac:chgData name="Saranya Chandrukannan" userId="9243bfc0-428f-40b6-89ee-4e3df44ea244" providerId="ADAL" clId="{EB7EE813-E7BB-40F5-BE1F-569BF20860F5}" dt="2022-02-20T12:33:33.110" v="54" actId="9405"/>
          <ac:inkMkLst>
            <pc:docMk/>
            <pc:sldMk cId="436111139" sldId="257"/>
            <ac:inkMk id="17" creationId="{622445B6-4B36-498C-B9B7-4B2BE24BC683}"/>
          </ac:inkMkLst>
        </pc:inkChg>
        <pc:inkChg chg="add del mod">
          <ac:chgData name="Saranya Chandrukannan" userId="9243bfc0-428f-40b6-89ee-4e3df44ea244" providerId="ADAL" clId="{EB7EE813-E7BB-40F5-BE1F-569BF20860F5}" dt="2022-02-20T12:33:32.851" v="53"/>
          <ac:inkMkLst>
            <pc:docMk/>
            <pc:sldMk cId="436111139" sldId="257"/>
            <ac:inkMk id="18" creationId="{D1A9F1D3-203F-46ED-B1B7-D508D1D10A0B}"/>
          </ac:inkMkLst>
        </pc:inkChg>
      </pc:sldChg>
      <pc:sldChg chg="addSp delSp modSp mod">
        <pc:chgData name="Saranya Chandrukannan" userId="9243bfc0-428f-40b6-89ee-4e3df44ea244" providerId="ADAL" clId="{EB7EE813-E7BB-40F5-BE1F-569BF20860F5}" dt="2021-08-08T03:32:40.254" v="28" actId="20577"/>
        <pc:sldMkLst>
          <pc:docMk/>
          <pc:sldMk cId="675889108" sldId="259"/>
        </pc:sldMkLst>
        <pc:spChg chg="mod">
          <ac:chgData name="Saranya Chandrukannan" userId="9243bfc0-428f-40b6-89ee-4e3df44ea244" providerId="ADAL" clId="{EB7EE813-E7BB-40F5-BE1F-569BF20860F5}" dt="2021-08-08T03:31:27.010" v="6" actId="14100"/>
          <ac:spMkLst>
            <pc:docMk/>
            <pc:sldMk cId="675889108" sldId="259"/>
            <ac:spMk id="2" creationId="{77952D8D-D5A9-4037-A6C4-1E37F0431A9B}"/>
          </ac:spMkLst>
        </pc:spChg>
        <pc:spChg chg="add del mod">
          <ac:chgData name="Saranya Chandrukannan" userId="9243bfc0-428f-40b6-89ee-4e3df44ea244" providerId="ADAL" clId="{EB7EE813-E7BB-40F5-BE1F-569BF20860F5}" dt="2021-08-08T03:32:09.756" v="16" actId="478"/>
          <ac:spMkLst>
            <pc:docMk/>
            <pc:sldMk cId="675889108" sldId="259"/>
            <ac:spMk id="3" creationId="{58155A04-2122-4FA7-93BA-167AF307FBF2}"/>
          </ac:spMkLst>
        </pc:spChg>
        <pc:spChg chg="add del">
          <ac:chgData name="Saranya Chandrukannan" userId="9243bfc0-428f-40b6-89ee-4e3df44ea244" providerId="ADAL" clId="{EB7EE813-E7BB-40F5-BE1F-569BF20860F5}" dt="2021-08-08T03:31:34.193" v="10"/>
          <ac:spMkLst>
            <pc:docMk/>
            <pc:sldMk cId="675889108" sldId="259"/>
            <ac:spMk id="5" creationId="{1759C243-17D2-4949-8D98-35C285F08ED0}"/>
          </ac:spMkLst>
        </pc:spChg>
        <pc:spChg chg="add del">
          <ac:chgData name="Saranya Chandrukannan" userId="9243bfc0-428f-40b6-89ee-4e3df44ea244" providerId="ADAL" clId="{EB7EE813-E7BB-40F5-BE1F-569BF20860F5}" dt="2021-08-08T03:31:45.112" v="13"/>
          <ac:spMkLst>
            <pc:docMk/>
            <pc:sldMk cId="675889108" sldId="259"/>
            <ac:spMk id="6" creationId="{5F75432C-72DC-46DA-81E9-B203E9F6FA41}"/>
          </ac:spMkLst>
        </pc:spChg>
        <pc:spChg chg="add mod">
          <ac:chgData name="Saranya Chandrukannan" userId="9243bfc0-428f-40b6-89ee-4e3df44ea244" providerId="ADAL" clId="{EB7EE813-E7BB-40F5-BE1F-569BF20860F5}" dt="2021-08-08T03:32:40.254" v="28" actId="20577"/>
          <ac:spMkLst>
            <pc:docMk/>
            <pc:sldMk cId="675889108" sldId="259"/>
            <ac:spMk id="7" creationId="{8C61A92F-B7D4-4B1F-BDED-2874A18055D2}"/>
          </ac:spMkLst>
        </pc:spChg>
        <pc:picChg chg="mod">
          <ac:chgData name="Saranya Chandrukannan" userId="9243bfc0-428f-40b6-89ee-4e3df44ea244" providerId="ADAL" clId="{EB7EE813-E7BB-40F5-BE1F-569BF20860F5}" dt="2021-08-08T03:31:28.422" v="7" actId="1076"/>
          <ac:picMkLst>
            <pc:docMk/>
            <pc:sldMk cId="675889108" sldId="259"/>
            <ac:picMk id="4" creationId="{1F5937FA-7662-4D97-A194-31A6E915DF0F}"/>
          </ac:picMkLst>
        </pc:picChg>
      </pc:sldChg>
      <pc:sldChg chg="modSp mod">
        <pc:chgData name="Saranya Chandrukannan" userId="9243bfc0-428f-40b6-89ee-4e3df44ea244" providerId="ADAL" clId="{EB7EE813-E7BB-40F5-BE1F-569BF20860F5}" dt="2022-02-20T13:52:48.459" v="106" actId="1076"/>
        <pc:sldMkLst>
          <pc:docMk/>
          <pc:sldMk cId="2586761116" sldId="261"/>
        </pc:sldMkLst>
        <pc:picChg chg="mod">
          <ac:chgData name="Saranya Chandrukannan" userId="9243bfc0-428f-40b6-89ee-4e3df44ea244" providerId="ADAL" clId="{EB7EE813-E7BB-40F5-BE1F-569BF20860F5}" dt="2022-02-20T13:52:48.459" v="106" actId="1076"/>
          <ac:picMkLst>
            <pc:docMk/>
            <pc:sldMk cId="2586761116" sldId="261"/>
            <ac:picMk id="5" creationId="{BC9146F1-DB77-49D8-ADF4-F4C66D9978D5}"/>
          </ac:picMkLst>
        </pc:picChg>
      </pc:sldChg>
      <pc:sldChg chg="addSp modSp mod">
        <pc:chgData name="Saranya Chandrukannan" userId="9243bfc0-428f-40b6-89ee-4e3df44ea244" providerId="ADAL" clId="{EB7EE813-E7BB-40F5-BE1F-569BF20860F5}" dt="2022-02-20T13:43:23.901" v="93" actId="14100"/>
        <pc:sldMkLst>
          <pc:docMk/>
          <pc:sldMk cId="3313118059" sldId="262"/>
        </pc:sldMkLst>
        <pc:spChg chg="mod">
          <ac:chgData name="Saranya Chandrukannan" userId="9243bfc0-428f-40b6-89ee-4e3df44ea244" providerId="ADAL" clId="{EB7EE813-E7BB-40F5-BE1F-569BF20860F5}" dt="2022-02-20T13:39:07.596" v="77" actId="14100"/>
          <ac:spMkLst>
            <pc:docMk/>
            <pc:sldMk cId="3313118059" sldId="262"/>
            <ac:spMk id="2" creationId="{D132038E-A91B-4161-A2BC-B5F3590BF7C9}"/>
          </ac:spMkLst>
        </pc:spChg>
        <pc:spChg chg="add mod">
          <ac:chgData name="Saranya Chandrukannan" userId="9243bfc0-428f-40b6-89ee-4e3df44ea244" providerId="ADAL" clId="{EB7EE813-E7BB-40F5-BE1F-569BF20860F5}" dt="2022-02-20T13:43:23.901" v="93" actId="14100"/>
          <ac:spMkLst>
            <pc:docMk/>
            <pc:sldMk cId="3313118059" sldId="262"/>
            <ac:spMk id="6" creationId="{08F91726-C602-4F25-BD6B-7CAE0A3EE12E}"/>
          </ac:spMkLst>
        </pc:spChg>
      </pc:sldChg>
      <pc:sldChg chg="addSp modSp mod">
        <pc:chgData name="Saranya Chandrukannan" userId="9243bfc0-428f-40b6-89ee-4e3df44ea244" providerId="ADAL" clId="{EB7EE813-E7BB-40F5-BE1F-569BF20860F5}" dt="2022-02-20T13:51:57.675" v="105" actId="1076"/>
        <pc:sldMkLst>
          <pc:docMk/>
          <pc:sldMk cId="3438716757" sldId="265"/>
        </pc:sldMkLst>
        <pc:spChg chg="mod">
          <ac:chgData name="Saranya Chandrukannan" userId="9243bfc0-428f-40b6-89ee-4e3df44ea244" providerId="ADAL" clId="{EB7EE813-E7BB-40F5-BE1F-569BF20860F5}" dt="2022-02-20T13:47:45.321" v="104" actId="115"/>
          <ac:spMkLst>
            <pc:docMk/>
            <pc:sldMk cId="3438716757" sldId="265"/>
            <ac:spMk id="2" creationId="{1D90F809-0B82-4839-AB26-183A22EA6D0A}"/>
          </ac:spMkLst>
        </pc:spChg>
        <pc:spChg chg="add mod">
          <ac:chgData name="Saranya Chandrukannan" userId="9243bfc0-428f-40b6-89ee-4e3df44ea244" providerId="ADAL" clId="{EB7EE813-E7BB-40F5-BE1F-569BF20860F5}" dt="2022-02-20T13:47:33.766" v="101" actId="14100"/>
          <ac:spMkLst>
            <pc:docMk/>
            <pc:sldMk cId="3438716757" sldId="265"/>
            <ac:spMk id="6" creationId="{BC0AB289-4998-4809-B405-16DEE5CE5B8F}"/>
          </ac:spMkLst>
        </pc:spChg>
        <pc:picChg chg="mod">
          <ac:chgData name="Saranya Chandrukannan" userId="9243bfc0-428f-40b6-89ee-4e3df44ea244" providerId="ADAL" clId="{EB7EE813-E7BB-40F5-BE1F-569BF20860F5}" dt="2022-02-20T13:47:28.347" v="99" actId="1076"/>
          <ac:picMkLst>
            <pc:docMk/>
            <pc:sldMk cId="3438716757" sldId="265"/>
            <ac:picMk id="4" creationId="{FA73C5C1-FD88-4E1A-BE72-5EED2D66B700}"/>
          </ac:picMkLst>
        </pc:picChg>
        <pc:picChg chg="mod">
          <ac:chgData name="Saranya Chandrukannan" userId="9243bfc0-428f-40b6-89ee-4e3df44ea244" providerId="ADAL" clId="{EB7EE813-E7BB-40F5-BE1F-569BF20860F5}" dt="2022-02-20T13:51:57.675" v="105" actId="1076"/>
          <ac:picMkLst>
            <pc:docMk/>
            <pc:sldMk cId="3438716757" sldId="265"/>
            <ac:picMk id="5" creationId="{0B863949-D1FE-46F0-B150-29B7C78B4543}"/>
          </ac:picMkLst>
        </pc:picChg>
      </pc:sldChg>
      <pc:sldChg chg="addSp delSp modSp new mod">
        <pc:chgData name="Saranya Chandrukannan" userId="9243bfc0-428f-40b6-89ee-4e3df44ea244" providerId="ADAL" clId="{EB7EE813-E7BB-40F5-BE1F-569BF20860F5}" dt="2022-02-20T13:37:29.956" v="74" actId="1076"/>
        <pc:sldMkLst>
          <pc:docMk/>
          <pc:sldMk cId="1427846881" sldId="266"/>
        </pc:sldMkLst>
        <pc:spChg chg="del">
          <ac:chgData name="Saranya Chandrukannan" userId="9243bfc0-428f-40b6-89ee-4e3df44ea244" providerId="ADAL" clId="{EB7EE813-E7BB-40F5-BE1F-569BF20860F5}" dt="2022-02-20T13:36:53.551" v="65" actId="478"/>
          <ac:spMkLst>
            <pc:docMk/>
            <pc:sldMk cId="1427846881" sldId="266"/>
            <ac:spMk id="2" creationId="{3C0B8BED-9E29-4568-99F8-3BAFC3DC9605}"/>
          </ac:spMkLst>
        </pc:spChg>
        <pc:spChg chg="del">
          <ac:chgData name="Saranya Chandrukannan" userId="9243bfc0-428f-40b6-89ee-4e3df44ea244" providerId="ADAL" clId="{EB7EE813-E7BB-40F5-BE1F-569BF20860F5}" dt="2022-02-20T13:36:56.650" v="66" actId="478"/>
          <ac:spMkLst>
            <pc:docMk/>
            <pc:sldMk cId="1427846881" sldId="266"/>
            <ac:spMk id="3" creationId="{2378F0F7-046A-4E15-8A6E-29024C59A594}"/>
          </ac:spMkLst>
        </pc:spChg>
        <pc:picChg chg="add mod">
          <ac:chgData name="Saranya Chandrukannan" userId="9243bfc0-428f-40b6-89ee-4e3df44ea244" providerId="ADAL" clId="{EB7EE813-E7BB-40F5-BE1F-569BF20860F5}" dt="2022-02-20T13:37:29.956" v="74" actId="1076"/>
          <ac:picMkLst>
            <pc:docMk/>
            <pc:sldMk cId="1427846881" sldId="266"/>
            <ac:picMk id="5" creationId="{2EC24D04-9810-4BA7-B3C7-7F9A129AD9E6}"/>
          </ac:picMkLst>
        </pc:picChg>
      </pc:sldChg>
      <pc:sldChg chg="delSp new del mod">
        <pc:chgData name="Saranya Chandrukannan" userId="9243bfc0-428f-40b6-89ee-4e3df44ea244" providerId="ADAL" clId="{EB7EE813-E7BB-40F5-BE1F-569BF20860F5}" dt="2022-02-20T13:35:47.742" v="63" actId="2696"/>
        <pc:sldMkLst>
          <pc:docMk/>
          <pc:sldMk cId="1929452060" sldId="266"/>
        </pc:sldMkLst>
        <pc:spChg chg="del">
          <ac:chgData name="Saranya Chandrukannan" userId="9243bfc0-428f-40b6-89ee-4e3df44ea244" providerId="ADAL" clId="{EB7EE813-E7BB-40F5-BE1F-569BF20860F5}" dt="2022-02-20T13:35:26.439" v="62" actId="478"/>
          <ac:spMkLst>
            <pc:docMk/>
            <pc:sldMk cId="1929452060" sldId="266"/>
            <ac:spMk id="2" creationId="{3A8D632B-03DF-4509-B1DF-71681CAC41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DD814-880F-09CB-9940-42288CEA7B1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execute_python_online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3BDA-71A6-4456-BE89-16F9E929F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D536F-A2C5-4D0B-861E-465C5AD67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Week 4</a:t>
            </a:r>
          </a:p>
          <a:p>
            <a:r>
              <a:rPr lang="en-US" dirty="0">
                <a:hlinkClick r:id="rId2"/>
              </a:rPr>
              <a:t>https://www.tutorialspoint.com/execute_python_online.php</a:t>
            </a:r>
            <a:endParaRPr lang="en-US" dirty="0"/>
          </a:p>
          <a:p>
            <a:r>
              <a:rPr lang="en-US" dirty="0"/>
              <a:t>You can use this compiler</a:t>
            </a:r>
          </a:p>
        </p:txBody>
      </p:sp>
    </p:spTree>
    <p:extLst>
      <p:ext uri="{BB962C8B-B14F-4D97-AF65-F5344CB8AC3E}">
        <p14:creationId xmlns:p14="http://schemas.microsoft.com/office/powerpoint/2010/main" val="339080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E74C-946B-4B92-925C-560E0AC8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822" y="48446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in Python serve the purpose of both functions and subroutines in other languages.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C4ADDE-58DB-4034-98F6-5307E8984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62003"/>
            <a:ext cx="9601200" cy="2333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13A70-9AE2-4F48-A7C0-C2A7D149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22" y="4669067"/>
            <a:ext cx="8389912" cy="20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24D04-9810-4BA7-B3C7-7F9A129A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8" y="1604865"/>
            <a:ext cx="10037331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4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038E-A91B-4161-A2BC-B5F3590B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260" y="261258"/>
            <a:ext cx="9582539" cy="755780"/>
          </a:xfrm>
        </p:spPr>
        <p:txBody>
          <a:bodyPr/>
          <a:lstStyle/>
          <a:p>
            <a:r>
              <a:rPr lang="en-US" dirty="0"/>
              <a:t>Lets look at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C727C-CFD3-4D12-B3FD-96BAC7FE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22" y="2087831"/>
            <a:ext cx="10791825" cy="2333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91726-C602-4F25-BD6B-7CAE0A3EE12E}"/>
              </a:ext>
            </a:extLst>
          </p:cNvPr>
          <p:cNvSpPr txBox="1"/>
          <p:nvPr/>
        </p:nvSpPr>
        <p:spPr>
          <a:xfrm>
            <a:off x="1184421" y="4618892"/>
            <a:ext cx="10616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Python, the capitalize() method returns a copy of the original string and converts the first character of the string to a capital (uppercase) letter while making all other characters in the string lowercase letters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31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EB32-788E-4EDE-BD3B-66DF628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function /lower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FF6DFD-6BEA-44EE-93B0-64E97B02C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65408"/>
            <a:ext cx="9601200" cy="1426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270722-BF8D-4A0D-8CA3-BEF72239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21" y="3884642"/>
            <a:ext cx="10458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5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6BB5-9FB1-44D2-961F-7B58B944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argument positioning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8CBB22-BF39-44AA-9548-8EDE92548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76678"/>
            <a:ext cx="9601200" cy="1641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DBDE0B-8971-4303-8429-943A5B49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" y="3899720"/>
            <a:ext cx="10728406" cy="15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5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F809-0B82-4839-AB26-183A22EA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08" y="0"/>
            <a:ext cx="10003692" cy="59396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for loop for a sequence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73C5C1-FD88-4E1A-BE72-5EED2D66B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62" y="2004119"/>
            <a:ext cx="9942448" cy="1802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63949-D1FE-46F0-B150-29B7C78B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3882537"/>
            <a:ext cx="10734675" cy="29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AB289-4998-4809-B405-16DEE5CE5B8F}"/>
              </a:ext>
            </a:extLst>
          </p:cNvPr>
          <p:cNvSpPr txBox="1"/>
          <p:nvPr/>
        </p:nvSpPr>
        <p:spPr>
          <a:xfrm>
            <a:off x="883138" y="593969"/>
            <a:ext cx="82608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 loops are used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you have a block of code which you want to repeat a fixed number of times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for-loop is always used in combination with an iterable object, like a list or a range. The Python for statement iterates over the members of a sequence in order, executing the block each time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7167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190</TotalTime>
  <Words>154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Functions</vt:lpstr>
      <vt:lpstr>Functions in Python serve the purpose of both functions and subroutines in other languages.</vt:lpstr>
      <vt:lpstr>PowerPoint Presentation</vt:lpstr>
      <vt:lpstr>Lets look at strings</vt:lpstr>
      <vt:lpstr>Upper function /lower</vt:lpstr>
      <vt:lpstr>How about argument positioning</vt:lpstr>
      <vt:lpstr>for loop for a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Milan Topuzovic</dc:creator>
  <cp:lastModifiedBy>Saranya Chandrukannan</cp:lastModifiedBy>
  <cp:revision>10</cp:revision>
  <dcterms:created xsi:type="dcterms:W3CDTF">2019-07-21T09:05:45Z</dcterms:created>
  <dcterms:modified xsi:type="dcterms:W3CDTF">2023-02-19T12:48:38Z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2023-02-19T12:40:58Z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fed8e604-b9f6-4871-8061-4857841b5a9e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Crop:8</vt:lpwstr>
  </property>
  <property fmtid="{D5CDD505-2E9C-101B-9397-08002B2CF9AE}" pid="10" name="ClassificationContentMarkingHeaderText">
    <vt:lpwstr>OFFICIAL</vt:lpwstr>
  </property>
</Properties>
</file>