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6919DE16-7952-4552-8878-54E0C71A6FDF}"/>
    <pc:docChg chg="custSel modSld">
      <pc:chgData name="Saranya Chandrukannan" userId="9243bfc0-428f-40b6-89ee-4e3df44ea244" providerId="ADAL" clId="{6919DE16-7952-4552-8878-54E0C71A6FDF}" dt="2022-02-20T14:13:05.737" v="22" actId="14100"/>
      <pc:docMkLst>
        <pc:docMk/>
      </pc:docMkLst>
      <pc:sldChg chg="addSp modSp mod setBg setClrOvrMap">
        <pc:chgData name="Saranya Chandrukannan" userId="9243bfc0-428f-40b6-89ee-4e3df44ea244" providerId="ADAL" clId="{6919DE16-7952-4552-8878-54E0C71A6FDF}" dt="2022-02-19T12:50:30.921" v="2" actId="26606"/>
        <pc:sldMkLst>
          <pc:docMk/>
          <pc:sldMk cId="1262577235" sldId="256"/>
        </pc:sldMkLst>
        <pc:spChg chg="mod">
          <ac:chgData name="Saranya Chandrukannan" userId="9243bfc0-428f-40b6-89ee-4e3df44ea244" providerId="ADAL" clId="{6919DE16-7952-4552-8878-54E0C71A6FDF}" dt="2022-02-19T12:50:30.921" v="2" actId="26606"/>
          <ac:spMkLst>
            <pc:docMk/>
            <pc:sldMk cId="1262577235" sldId="256"/>
            <ac:spMk id="2" creationId="{5857FD0F-4A43-44B6-999D-80B6CA59F165}"/>
          </ac:spMkLst>
        </pc:spChg>
        <pc:spChg chg="mod">
          <ac:chgData name="Saranya Chandrukannan" userId="9243bfc0-428f-40b6-89ee-4e3df44ea244" providerId="ADAL" clId="{6919DE16-7952-4552-8878-54E0C71A6FDF}" dt="2022-02-19T12:50:30.921" v="2" actId="26606"/>
          <ac:spMkLst>
            <pc:docMk/>
            <pc:sldMk cId="1262577235" sldId="256"/>
            <ac:spMk id="3" creationId="{2A6CF1DC-89FA-4698-9415-46AC20F45EB9}"/>
          </ac:spMkLst>
        </pc:spChg>
        <pc:spChg chg="add">
          <ac:chgData name="Saranya Chandrukannan" userId="9243bfc0-428f-40b6-89ee-4e3df44ea244" providerId="ADAL" clId="{6919DE16-7952-4552-8878-54E0C71A6FDF}" dt="2022-02-19T12:50:30.921" v="2" actId="26606"/>
          <ac:spMkLst>
            <pc:docMk/>
            <pc:sldMk cId="1262577235" sldId="256"/>
            <ac:spMk id="8" creationId="{5ABA7F3F-D56F-4C06-84AC-03FC83B0642E}"/>
          </ac:spMkLst>
        </pc:spChg>
        <pc:grpChg chg="add">
          <ac:chgData name="Saranya Chandrukannan" userId="9243bfc0-428f-40b6-89ee-4e3df44ea244" providerId="ADAL" clId="{6919DE16-7952-4552-8878-54E0C71A6FDF}" dt="2022-02-19T12:50:30.921" v="2" actId="26606"/>
          <ac:grpSpMkLst>
            <pc:docMk/>
            <pc:sldMk cId="1262577235" sldId="256"/>
            <ac:grpSpMk id="10" creationId="{715374B5-D7C8-4AA9-BE65-DB7A0CA9B420}"/>
          </ac:grpSpMkLst>
        </pc:grpChg>
      </pc:sldChg>
      <pc:sldChg chg="addSp modSp mod setBg">
        <pc:chgData name="Saranya Chandrukannan" userId="9243bfc0-428f-40b6-89ee-4e3df44ea244" providerId="ADAL" clId="{6919DE16-7952-4552-8878-54E0C71A6FDF}" dt="2022-02-19T12:50:35.457" v="3" actId="26606"/>
        <pc:sldMkLst>
          <pc:docMk/>
          <pc:sldMk cId="1376505490" sldId="257"/>
        </pc:sldMkLst>
        <pc:spChg chg="mod">
          <ac:chgData name="Saranya Chandrukannan" userId="9243bfc0-428f-40b6-89ee-4e3df44ea244" providerId="ADAL" clId="{6919DE16-7952-4552-8878-54E0C71A6FDF}" dt="2022-02-19T12:50:35.457" v="3" actId="26606"/>
          <ac:spMkLst>
            <pc:docMk/>
            <pc:sldMk cId="1376505490" sldId="257"/>
            <ac:spMk id="2" creationId="{5289A09C-0835-47EF-AC55-C533C68A5312}"/>
          </ac:spMkLst>
        </pc:spChg>
        <pc:spChg chg="mod">
          <ac:chgData name="Saranya Chandrukannan" userId="9243bfc0-428f-40b6-89ee-4e3df44ea244" providerId="ADAL" clId="{6919DE16-7952-4552-8878-54E0C71A6FDF}" dt="2022-02-19T12:50:35.457" v="3" actId="26606"/>
          <ac:spMkLst>
            <pc:docMk/>
            <pc:sldMk cId="1376505490" sldId="257"/>
            <ac:spMk id="3" creationId="{4D83DB8C-B640-44A9-9180-1F74D57C65F6}"/>
          </ac:spMkLst>
        </pc:spChg>
        <pc:spChg chg="add">
          <ac:chgData name="Saranya Chandrukannan" userId="9243bfc0-428f-40b6-89ee-4e3df44ea244" providerId="ADAL" clId="{6919DE16-7952-4552-8878-54E0C71A6FDF}" dt="2022-02-19T12:50:35.457" v="3" actId="26606"/>
          <ac:spMkLst>
            <pc:docMk/>
            <pc:sldMk cId="1376505490" sldId="257"/>
            <ac:spMk id="8" creationId="{3362DFFC-4DCC-48EE-B781-94D04B95F1E8}"/>
          </ac:spMkLst>
        </pc:spChg>
        <pc:spChg chg="add">
          <ac:chgData name="Saranya Chandrukannan" userId="9243bfc0-428f-40b6-89ee-4e3df44ea244" providerId="ADAL" clId="{6919DE16-7952-4552-8878-54E0C71A6FDF}" dt="2022-02-19T12:50:35.457" v="3" actId="26606"/>
          <ac:spMkLst>
            <pc:docMk/>
            <pc:sldMk cId="1376505490" sldId="257"/>
            <ac:spMk id="10" creationId="{18B8B265-E68C-4B64-9238-781F0102C57B}"/>
          </ac:spMkLst>
        </pc:spChg>
      </pc:sldChg>
      <pc:sldChg chg="addSp delSp modSp mod setBg setClrOvrMap">
        <pc:chgData name="Saranya Chandrukannan" userId="9243bfc0-428f-40b6-89ee-4e3df44ea244" providerId="ADAL" clId="{6919DE16-7952-4552-8878-54E0C71A6FDF}" dt="2022-02-20T14:13:05.737" v="22" actId="14100"/>
        <pc:sldMkLst>
          <pc:docMk/>
          <pc:sldMk cId="3021435228" sldId="258"/>
        </pc:sldMkLst>
        <pc:spChg chg="mod">
          <ac:chgData name="Saranya Chandrukannan" userId="9243bfc0-428f-40b6-89ee-4e3df44ea244" providerId="ADAL" clId="{6919DE16-7952-4552-8878-54E0C71A6FDF}" dt="2022-02-19T12:51:25.031" v="8" actId="14100"/>
          <ac:spMkLst>
            <pc:docMk/>
            <pc:sldMk cId="3021435228" sldId="258"/>
            <ac:spMk id="2" creationId="{1E3186F2-355F-45C5-90C9-C35D1BA07781}"/>
          </ac:spMkLst>
        </pc:spChg>
        <pc:spChg chg="add del">
          <ac:chgData name="Saranya Chandrukannan" userId="9243bfc0-428f-40b6-89ee-4e3df44ea244" providerId="ADAL" clId="{6919DE16-7952-4552-8878-54E0C71A6FDF}" dt="2022-02-19T12:51:19.111" v="5" actId="478"/>
          <ac:spMkLst>
            <pc:docMk/>
            <pc:sldMk cId="3021435228" sldId="258"/>
            <ac:spMk id="8" creationId="{E4CE9C9B-FF63-4F5C-9496-E9B6F299A20A}"/>
          </ac:spMkLst>
        </pc:spChg>
        <pc:spChg chg="add">
          <ac:chgData name="Saranya Chandrukannan" userId="9243bfc0-428f-40b6-89ee-4e3df44ea244" providerId="ADAL" clId="{6919DE16-7952-4552-8878-54E0C71A6FDF}" dt="2022-02-19T12:51:15.806" v="4" actId="26606"/>
          <ac:spMkLst>
            <pc:docMk/>
            <pc:sldMk cId="3021435228" sldId="258"/>
            <ac:spMk id="11" creationId="{BEC9E7FA-3295-45ED-8253-D23F9E44E1DA}"/>
          </ac:spMkLst>
        </pc:spChg>
        <pc:picChg chg="mod">
          <ac:chgData name="Saranya Chandrukannan" userId="9243bfc0-428f-40b6-89ee-4e3df44ea244" providerId="ADAL" clId="{6919DE16-7952-4552-8878-54E0C71A6FDF}" dt="2022-02-20T14:13:05.737" v="22" actId="14100"/>
          <ac:picMkLst>
            <pc:docMk/>
            <pc:sldMk cId="3021435228" sldId="258"/>
            <ac:picMk id="4" creationId="{2CF5E8EF-2F30-4432-B17C-7A3D2D2DB706}"/>
          </ac:picMkLst>
        </pc:picChg>
      </pc:sldChg>
      <pc:sldChg chg="addSp delSp modSp mod setBg setClrOvrMap">
        <pc:chgData name="Saranya Chandrukannan" userId="9243bfc0-428f-40b6-89ee-4e3df44ea244" providerId="ADAL" clId="{6919DE16-7952-4552-8878-54E0C71A6FDF}" dt="2022-02-19T12:53:45.544" v="21" actId="14100"/>
        <pc:sldMkLst>
          <pc:docMk/>
          <pc:sldMk cId="307639657" sldId="260"/>
        </pc:sldMkLst>
        <pc:spChg chg="mod">
          <ac:chgData name="Saranya Chandrukannan" userId="9243bfc0-428f-40b6-89ee-4e3df44ea244" providerId="ADAL" clId="{6919DE16-7952-4552-8878-54E0C71A6FDF}" dt="2022-02-19T12:51:49.200" v="15" actId="14100"/>
          <ac:spMkLst>
            <pc:docMk/>
            <pc:sldMk cId="307639657" sldId="260"/>
            <ac:spMk id="2" creationId="{57E6C81F-7FF7-4D8C-8E64-A716901CE32B}"/>
          </ac:spMkLst>
        </pc:spChg>
        <pc:spChg chg="add del">
          <ac:chgData name="Saranya Chandrukannan" userId="9243bfc0-428f-40b6-89ee-4e3df44ea244" providerId="ADAL" clId="{6919DE16-7952-4552-8878-54E0C71A6FDF}" dt="2022-02-19T12:51:43.640" v="13" actId="478"/>
          <ac:spMkLst>
            <pc:docMk/>
            <pc:sldMk cId="307639657" sldId="260"/>
            <ac:spMk id="9" creationId="{29704248-0BB9-4FA6-846C-08BC14319DEA}"/>
          </ac:spMkLst>
        </pc:spChg>
        <pc:spChg chg="add">
          <ac:chgData name="Saranya Chandrukannan" userId="9243bfc0-428f-40b6-89ee-4e3df44ea244" providerId="ADAL" clId="{6919DE16-7952-4552-8878-54E0C71A6FDF}" dt="2022-02-19T12:51:39.911" v="12" actId="26606"/>
          <ac:spMkLst>
            <pc:docMk/>
            <pc:sldMk cId="307639657" sldId="260"/>
            <ac:spMk id="12" creationId="{BEC9E7FA-3295-45ED-8253-D23F9E44E1DA}"/>
          </ac:spMkLst>
        </pc:spChg>
        <pc:picChg chg="mod">
          <ac:chgData name="Saranya Chandrukannan" userId="9243bfc0-428f-40b6-89ee-4e3df44ea244" providerId="ADAL" clId="{6919DE16-7952-4552-8878-54E0C71A6FDF}" dt="2022-02-19T12:53:45.544" v="21" actId="14100"/>
          <ac:picMkLst>
            <pc:docMk/>
            <pc:sldMk cId="307639657" sldId="260"/>
            <ac:picMk id="5" creationId="{0DE9B396-FFD5-4A20-B49B-CC73D5D2B2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57FD0F-4A43-44B6-999D-80B6CA59F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AU" sz="6700"/>
              <a:t>Python Inheritance</a:t>
            </a:r>
            <a:br>
              <a:rPr lang="en-AU" sz="6700"/>
            </a:br>
            <a:endParaRPr lang="en-AU" sz="6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CF1DC-89FA-4698-9415-46AC20F45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Week 4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57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9A09C-0835-47EF-AC55-C533C68A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AU" sz="5400">
                <a:solidFill>
                  <a:schemeClr val="bg2"/>
                </a:solidFill>
              </a:rPr>
              <a:t>Definition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DB8C-B640-44A9-9180-1F74D57C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1800" dirty="0"/>
              <a:t>Inheritance allows us to define a class that inherits all the methods and properties from another class.</a:t>
            </a:r>
          </a:p>
          <a:p>
            <a:pPr marL="0" indent="0">
              <a:buNone/>
            </a:pPr>
            <a:r>
              <a:rPr lang="en-AU" sz="1800" b="1" dirty="0"/>
              <a:t>Parent class</a:t>
            </a:r>
            <a:r>
              <a:rPr lang="en-AU" sz="1800" dirty="0"/>
              <a:t> is the class being inherited from, also called base class.</a:t>
            </a:r>
          </a:p>
          <a:p>
            <a:pPr marL="0" indent="0">
              <a:buNone/>
            </a:pPr>
            <a:r>
              <a:rPr lang="en-AU" sz="1800" b="1" dirty="0"/>
              <a:t>Child class</a:t>
            </a:r>
            <a:r>
              <a:rPr lang="en-AU" sz="1800" dirty="0"/>
              <a:t> is the class that inherits from another class, also called derived class.</a:t>
            </a:r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37650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86F2-355F-45C5-90C9-C35D1BA0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1" y="685800"/>
            <a:ext cx="10493525" cy="607291"/>
          </a:xfrm>
        </p:spPr>
        <p:txBody>
          <a:bodyPr>
            <a:normAutofit fontScale="90000"/>
          </a:bodyPr>
          <a:lstStyle/>
          <a:p>
            <a:r>
              <a:rPr lang="en-AU" dirty="0"/>
              <a:t>Example: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F5E8EF-2F30-4432-B17C-7A3D2D2D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1293091"/>
            <a:ext cx="10411057" cy="3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35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C81F-7FF7-4D8C-8E64-A716901C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1" y="685800"/>
            <a:ext cx="10493525" cy="736600"/>
          </a:xfrm>
        </p:spPr>
        <p:txBody>
          <a:bodyPr>
            <a:normAutofit/>
          </a:bodyPr>
          <a:lstStyle/>
          <a:p>
            <a:r>
              <a:rPr lang="en-AU" sz="2100" dirty="0"/>
              <a:t>Create a class named Lecturer, which will inherit the properties and methods from the Person class: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9B396-FFD5-4A20-B49B-CC73D5D2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0" y="1533236"/>
            <a:ext cx="10817457" cy="53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9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</TotalTime>
  <Words>74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Python Inheritance </vt:lpstr>
      <vt:lpstr>Definition</vt:lpstr>
      <vt:lpstr>Example:</vt:lpstr>
      <vt:lpstr>Create a class named Lecturer, which will inherit the properties and methods from the Person class: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 Inheritance</dc:title>
  <dc:creator>Milan Topuzovic</dc:creator>
  <cp:lastModifiedBy>Saranya Chandrukannan</cp:lastModifiedBy>
  <cp:revision>5</cp:revision>
  <dcterms:created xsi:type="dcterms:W3CDTF">2019-08-06T05:42:11Z</dcterms:created>
  <dcterms:modified xsi:type="dcterms:W3CDTF">2022-02-20T14:13:10Z</dcterms:modified>
</cp:coreProperties>
</file>