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Chandrukannan" userId="9243bfc0-428f-40b6-89ee-4e3df44ea244" providerId="ADAL" clId="{5F875F5F-9001-4080-A297-27EF9A4A1DA9}"/>
    <pc:docChg chg="undo custSel delSld modSld">
      <pc:chgData name="Saranya Chandrukannan" userId="9243bfc0-428f-40b6-89ee-4e3df44ea244" providerId="ADAL" clId="{5F875F5F-9001-4080-A297-27EF9A4A1DA9}" dt="2022-02-20T14:12:28.296" v="131" actId="1076"/>
      <pc:docMkLst>
        <pc:docMk/>
      </pc:docMkLst>
      <pc:sldChg chg="addSp modSp mod setBg setClrOvrMap">
        <pc:chgData name="Saranya Chandrukannan" userId="9243bfc0-428f-40b6-89ee-4e3df44ea244" providerId="ADAL" clId="{5F875F5F-9001-4080-A297-27EF9A4A1DA9}" dt="2022-02-19T12:45:41.638" v="0" actId="26606"/>
        <pc:sldMkLst>
          <pc:docMk/>
          <pc:sldMk cId="1182358815" sldId="256"/>
        </pc:sldMkLst>
        <pc:spChg chg="mod">
          <ac:chgData name="Saranya Chandrukannan" userId="9243bfc0-428f-40b6-89ee-4e3df44ea244" providerId="ADAL" clId="{5F875F5F-9001-4080-A297-27EF9A4A1DA9}" dt="2022-02-19T12:45:41.638" v="0" actId="26606"/>
          <ac:spMkLst>
            <pc:docMk/>
            <pc:sldMk cId="1182358815" sldId="256"/>
            <ac:spMk id="2" creationId="{747CCD8D-EF77-40B3-BEA6-196104E638F5}"/>
          </ac:spMkLst>
        </pc:spChg>
        <pc:spChg chg="mod">
          <ac:chgData name="Saranya Chandrukannan" userId="9243bfc0-428f-40b6-89ee-4e3df44ea244" providerId="ADAL" clId="{5F875F5F-9001-4080-A297-27EF9A4A1DA9}" dt="2022-02-19T12:45:41.638" v="0" actId="26606"/>
          <ac:spMkLst>
            <pc:docMk/>
            <pc:sldMk cId="1182358815" sldId="256"/>
            <ac:spMk id="3" creationId="{A4ED1738-34FE-4434-8FA3-712B3CF5248C}"/>
          </ac:spMkLst>
        </pc:spChg>
        <pc:spChg chg="add">
          <ac:chgData name="Saranya Chandrukannan" userId="9243bfc0-428f-40b6-89ee-4e3df44ea244" providerId="ADAL" clId="{5F875F5F-9001-4080-A297-27EF9A4A1DA9}" dt="2022-02-19T12:45:41.638" v="0" actId="26606"/>
          <ac:spMkLst>
            <pc:docMk/>
            <pc:sldMk cId="1182358815" sldId="256"/>
            <ac:spMk id="8" creationId="{5ABA7F3F-D56F-4C06-84AC-03FC83B0642E}"/>
          </ac:spMkLst>
        </pc:spChg>
        <pc:grpChg chg="add">
          <ac:chgData name="Saranya Chandrukannan" userId="9243bfc0-428f-40b6-89ee-4e3df44ea244" providerId="ADAL" clId="{5F875F5F-9001-4080-A297-27EF9A4A1DA9}" dt="2022-02-19T12:45:41.638" v="0" actId="26606"/>
          <ac:grpSpMkLst>
            <pc:docMk/>
            <pc:sldMk cId="1182358815" sldId="256"/>
            <ac:grpSpMk id="10" creationId="{715374B5-D7C8-4AA9-BE65-DB7A0CA9B420}"/>
          </ac:grpSpMkLst>
        </pc:grpChg>
      </pc:sldChg>
      <pc:sldChg chg="addSp modSp mod setBg setClrOvrMap">
        <pc:chgData name="Saranya Chandrukannan" userId="9243bfc0-428f-40b6-89ee-4e3df44ea244" providerId="ADAL" clId="{5F875F5F-9001-4080-A297-27EF9A4A1DA9}" dt="2022-02-19T12:45:47.619" v="1" actId="26606"/>
        <pc:sldMkLst>
          <pc:docMk/>
          <pc:sldMk cId="2027541332" sldId="257"/>
        </pc:sldMkLst>
        <pc:spChg chg="mod">
          <ac:chgData name="Saranya Chandrukannan" userId="9243bfc0-428f-40b6-89ee-4e3df44ea244" providerId="ADAL" clId="{5F875F5F-9001-4080-A297-27EF9A4A1DA9}" dt="2022-02-19T12:45:47.619" v="1" actId="26606"/>
          <ac:spMkLst>
            <pc:docMk/>
            <pc:sldMk cId="2027541332" sldId="257"/>
            <ac:spMk id="2" creationId="{D2B61BC1-E6D4-4B48-A413-FCDB5B4F9660}"/>
          </ac:spMkLst>
        </pc:spChg>
        <pc:spChg chg="mod">
          <ac:chgData name="Saranya Chandrukannan" userId="9243bfc0-428f-40b6-89ee-4e3df44ea244" providerId="ADAL" clId="{5F875F5F-9001-4080-A297-27EF9A4A1DA9}" dt="2022-02-19T12:45:47.619" v="1" actId="26606"/>
          <ac:spMkLst>
            <pc:docMk/>
            <pc:sldMk cId="2027541332" sldId="257"/>
            <ac:spMk id="3" creationId="{8FC358C1-C4D8-4F62-89FC-FCCF728D59B2}"/>
          </ac:spMkLst>
        </pc:spChg>
        <pc:spChg chg="add">
          <ac:chgData name="Saranya Chandrukannan" userId="9243bfc0-428f-40b6-89ee-4e3df44ea244" providerId="ADAL" clId="{5F875F5F-9001-4080-A297-27EF9A4A1DA9}" dt="2022-02-19T12:45:47.619" v="1" actId="26606"/>
          <ac:spMkLst>
            <pc:docMk/>
            <pc:sldMk cId="2027541332" sldId="257"/>
            <ac:spMk id="8" creationId="{C3638F2F-4688-4030-B1CC-802724443B77}"/>
          </ac:spMkLst>
        </pc:spChg>
        <pc:spChg chg="add">
          <ac:chgData name="Saranya Chandrukannan" userId="9243bfc0-428f-40b6-89ee-4e3df44ea244" providerId="ADAL" clId="{5F875F5F-9001-4080-A297-27EF9A4A1DA9}" dt="2022-02-19T12:45:47.619" v="1" actId="26606"/>
          <ac:spMkLst>
            <pc:docMk/>
            <pc:sldMk cId="2027541332" sldId="257"/>
            <ac:spMk id="10" creationId="{48C811F0-0ED8-4A7B-BFDE-6433C690ED4F}"/>
          </ac:spMkLst>
        </pc:spChg>
        <pc:spChg chg="add">
          <ac:chgData name="Saranya Chandrukannan" userId="9243bfc0-428f-40b6-89ee-4e3df44ea244" providerId="ADAL" clId="{5F875F5F-9001-4080-A297-27EF9A4A1DA9}" dt="2022-02-19T12:45:47.619" v="1" actId="26606"/>
          <ac:spMkLst>
            <pc:docMk/>
            <pc:sldMk cId="2027541332" sldId="257"/>
            <ac:spMk id="12" creationId="{AAC19CEE-435E-4643-849E-5194A57437C0}"/>
          </ac:spMkLst>
        </pc:spChg>
      </pc:sldChg>
      <pc:sldChg chg="addSp delSp modSp mod setBg setClrOvrMap">
        <pc:chgData name="Saranya Chandrukannan" userId="9243bfc0-428f-40b6-89ee-4e3df44ea244" providerId="ADAL" clId="{5F875F5F-9001-4080-A297-27EF9A4A1DA9}" dt="2022-02-19T12:46:59.057" v="17" actId="26606"/>
        <pc:sldMkLst>
          <pc:docMk/>
          <pc:sldMk cId="568534710" sldId="258"/>
        </pc:sldMkLst>
        <pc:spChg chg="mod">
          <ac:chgData name="Saranya Chandrukannan" userId="9243bfc0-428f-40b6-89ee-4e3df44ea244" providerId="ADAL" clId="{5F875F5F-9001-4080-A297-27EF9A4A1DA9}" dt="2022-02-19T12:46:59.057" v="17" actId="26606"/>
          <ac:spMkLst>
            <pc:docMk/>
            <pc:sldMk cId="568534710" sldId="258"/>
            <ac:spMk id="2" creationId="{78921578-6863-48F5-B19A-E0EDE69E4B6F}"/>
          </ac:spMkLst>
        </pc:spChg>
        <pc:spChg chg="add del">
          <ac:chgData name="Saranya Chandrukannan" userId="9243bfc0-428f-40b6-89ee-4e3df44ea244" providerId="ADAL" clId="{5F875F5F-9001-4080-A297-27EF9A4A1DA9}" dt="2022-02-19T12:46:59.057" v="17" actId="26606"/>
          <ac:spMkLst>
            <pc:docMk/>
            <pc:sldMk cId="568534710" sldId="258"/>
            <ac:spMk id="8" creationId="{83AC468C-7F47-456D-ACB4-0C35172BE4BF}"/>
          </ac:spMkLst>
        </pc:spChg>
        <pc:spChg chg="add del">
          <ac:chgData name="Saranya Chandrukannan" userId="9243bfc0-428f-40b6-89ee-4e3df44ea244" providerId="ADAL" clId="{5F875F5F-9001-4080-A297-27EF9A4A1DA9}" dt="2022-02-19T12:46:59.057" v="17" actId="26606"/>
          <ac:spMkLst>
            <pc:docMk/>
            <pc:sldMk cId="568534710" sldId="258"/>
            <ac:spMk id="11" creationId="{1D868099-6145-4BC0-A5EA-74BEF1776BA9}"/>
          </ac:spMkLst>
        </pc:spChg>
        <pc:spChg chg="add del">
          <ac:chgData name="Saranya Chandrukannan" userId="9243bfc0-428f-40b6-89ee-4e3df44ea244" providerId="ADAL" clId="{5F875F5F-9001-4080-A297-27EF9A4A1DA9}" dt="2022-02-19T12:46:59.057" v="17" actId="26606"/>
          <ac:spMkLst>
            <pc:docMk/>
            <pc:sldMk cId="568534710" sldId="258"/>
            <ac:spMk id="13" creationId="{CC1026F7-DECB-49B4-A565-518BBA445471}"/>
          </ac:spMkLst>
        </pc:spChg>
        <pc:picChg chg="mod">
          <ac:chgData name="Saranya Chandrukannan" userId="9243bfc0-428f-40b6-89ee-4e3df44ea244" providerId="ADAL" clId="{5F875F5F-9001-4080-A297-27EF9A4A1DA9}" dt="2022-02-19T12:46:59.057" v="17" actId="26606"/>
          <ac:picMkLst>
            <pc:docMk/>
            <pc:sldMk cId="568534710" sldId="258"/>
            <ac:picMk id="4" creationId="{C1355C94-04F3-497B-8D69-07BF4C8B3B8F}"/>
          </ac:picMkLst>
        </pc:picChg>
      </pc:sldChg>
      <pc:sldChg chg="addSp modSp mod setBg">
        <pc:chgData name="Saranya Chandrukannan" userId="9243bfc0-428f-40b6-89ee-4e3df44ea244" providerId="ADAL" clId="{5F875F5F-9001-4080-A297-27EF9A4A1DA9}" dt="2022-02-19T12:46:17.945" v="6" actId="14100"/>
        <pc:sldMkLst>
          <pc:docMk/>
          <pc:sldMk cId="2091423687" sldId="259"/>
        </pc:sldMkLst>
        <pc:spChg chg="mod">
          <ac:chgData name="Saranya Chandrukannan" userId="9243bfc0-428f-40b6-89ee-4e3df44ea244" providerId="ADAL" clId="{5F875F5F-9001-4080-A297-27EF9A4A1DA9}" dt="2022-02-19T12:46:05.051" v="2" actId="26606"/>
          <ac:spMkLst>
            <pc:docMk/>
            <pc:sldMk cId="2091423687" sldId="259"/>
            <ac:spMk id="2" creationId="{C64034A8-27C1-4571-8B68-9CD677B4F039}"/>
          </ac:spMkLst>
        </pc:spChg>
        <pc:spChg chg="add">
          <ac:chgData name="Saranya Chandrukannan" userId="9243bfc0-428f-40b6-89ee-4e3df44ea244" providerId="ADAL" clId="{5F875F5F-9001-4080-A297-27EF9A4A1DA9}" dt="2022-02-19T12:46:05.051" v="2" actId="26606"/>
          <ac:spMkLst>
            <pc:docMk/>
            <pc:sldMk cId="2091423687" sldId="259"/>
            <ac:spMk id="13" creationId="{5D213B41-AC9B-4E61-BEED-FF4C168A8942}"/>
          </ac:spMkLst>
        </pc:spChg>
        <pc:spChg chg="add">
          <ac:chgData name="Saranya Chandrukannan" userId="9243bfc0-428f-40b6-89ee-4e3df44ea244" providerId="ADAL" clId="{5F875F5F-9001-4080-A297-27EF9A4A1DA9}" dt="2022-02-19T12:46:05.051" v="2" actId="26606"/>
          <ac:spMkLst>
            <pc:docMk/>
            <pc:sldMk cId="2091423687" sldId="259"/>
            <ac:spMk id="15" creationId="{D8BB75D5-93A7-4EC9-A2FB-DCBDE6DE3008}"/>
          </ac:spMkLst>
        </pc:spChg>
        <pc:spChg chg="add">
          <ac:chgData name="Saranya Chandrukannan" userId="9243bfc0-428f-40b6-89ee-4e3df44ea244" providerId="ADAL" clId="{5F875F5F-9001-4080-A297-27EF9A4A1DA9}" dt="2022-02-19T12:46:05.051" v="2" actId="26606"/>
          <ac:spMkLst>
            <pc:docMk/>
            <pc:sldMk cId="2091423687" sldId="259"/>
            <ac:spMk id="17" creationId="{628FBD9F-3B86-4C98-8F77-383320737739}"/>
          </ac:spMkLst>
        </pc:spChg>
        <pc:grpChg chg="add">
          <ac:chgData name="Saranya Chandrukannan" userId="9243bfc0-428f-40b6-89ee-4e3df44ea244" providerId="ADAL" clId="{5F875F5F-9001-4080-A297-27EF9A4A1DA9}" dt="2022-02-19T12:46:05.051" v="2" actId="26606"/>
          <ac:grpSpMkLst>
            <pc:docMk/>
            <pc:sldMk cId="2091423687" sldId="259"/>
            <ac:grpSpMk id="9" creationId="{449BC34D-9C23-4D6D-8213-1F471AF85B3F}"/>
          </ac:grpSpMkLst>
        </pc:grpChg>
        <pc:picChg chg="mod">
          <ac:chgData name="Saranya Chandrukannan" userId="9243bfc0-428f-40b6-89ee-4e3df44ea244" providerId="ADAL" clId="{5F875F5F-9001-4080-A297-27EF9A4A1DA9}" dt="2022-02-19T12:46:17.945" v="6" actId="14100"/>
          <ac:picMkLst>
            <pc:docMk/>
            <pc:sldMk cId="2091423687" sldId="259"/>
            <ac:picMk id="4" creationId="{94C509AF-0E36-47C5-9C18-E2C65BC62F2F}"/>
          </ac:picMkLst>
        </pc:picChg>
      </pc:sldChg>
      <pc:sldChg chg="addSp modSp del mod setBg setClrOvrMap">
        <pc:chgData name="Saranya Chandrukannan" userId="9243bfc0-428f-40b6-89ee-4e3df44ea244" providerId="ADAL" clId="{5F875F5F-9001-4080-A297-27EF9A4A1DA9}" dt="2022-02-20T14:03:27.541" v="27" actId="2696"/>
        <pc:sldMkLst>
          <pc:docMk/>
          <pc:sldMk cId="4190189681" sldId="260"/>
        </pc:sldMkLst>
        <pc:spChg chg="mod">
          <ac:chgData name="Saranya Chandrukannan" userId="9243bfc0-428f-40b6-89ee-4e3df44ea244" providerId="ADAL" clId="{5F875F5F-9001-4080-A297-27EF9A4A1DA9}" dt="2022-02-19T12:46:22.635" v="7" actId="26606"/>
          <ac:spMkLst>
            <pc:docMk/>
            <pc:sldMk cId="4190189681" sldId="260"/>
            <ac:spMk id="2" creationId="{70AAAB61-C192-46C3-8242-CC48C880DE1E}"/>
          </ac:spMkLst>
        </pc:spChg>
        <pc:spChg chg="add">
          <ac:chgData name="Saranya Chandrukannan" userId="9243bfc0-428f-40b6-89ee-4e3df44ea244" providerId="ADAL" clId="{5F875F5F-9001-4080-A297-27EF9A4A1DA9}" dt="2022-02-19T12:46:22.635" v="7" actId="26606"/>
          <ac:spMkLst>
            <pc:docMk/>
            <pc:sldMk cId="4190189681" sldId="260"/>
            <ac:spMk id="13" creationId="{5D213B41-AC9B-4E61-BEED-FF4C168A8942}"/>
          </ac:spMkLst>
        </pc:spChg>
        <pc:spChg chg="add">
          <ac:chgData name="Saranya Chandrukannan" userId="9243bfc0-428f-40b6-89ee-4e3df44ea244" providerId="ADAL" clId="{5F875F5F-9001-4080-A297-27EF9A4A1DA9}" dt="2022-02-19T12:46:22.635" v="7" actId="26606"/>
          <ac:spMkLst>
            <pc:docMk/>
            <pc:sldMk cId="4190189681" sldId="260"/>
            <ac:spMk id="15" creationId="{628FBD9F-3B86-4C98-8F77-383320737739}"/>
          </ac:spMkLst>
        </pc:spChg>
        <pc:spChg chg="add">
          <ac:chgData name="Saranya Chandrukannan" userId="9243bfc0-428f-40b6-89ee-4e3df44ea244" providerId="ADAL" clId="{5F875F5F-9001-4080-A297-27EF9A4A1DA9}" dt="2022-02-19T12:46:22.635" v="7" actId="26606"/>
          <ac:spMkLst>
            <pc:docMk/>
            <pc:sldMk cId="4190189681" sldId="260"/>
            <ac:spMk id="17" creationId="{6283F864-E3D1-457B-865A-DDC32254D987}"/>
          </ac:spMkLst>
        </pc:spChg>
        <pc:grpChg chg="add">
          <ac:chgData name="Saranya Chandrukannan" userId="9243bfc0-428f-40b6-89ee-4e3df44ea244" providerId="ADAL" clId="{5F875F5F-9001-4080-A297-27EF9A4A1DA9}" dt="2022-02-19T12:46:22.635" v="7" actId="26606"/>
          <ac:grpSpMkLst>
            <pc:docMk/>
            <pc:sldMk cId="4190189681" sldId="260"/>
            <ac:grpSpMk id="9" creationId="{449BC34D-9C23-4D6D-8213-1F471AF85B3F}"/>
          </ac:grpSpMkLst>
        </pc:grpChg>
        <pc:picChg chg="mod">
          <ac:chgData name="Saranya Chandrukannan" userId="9243bfc0-428f-40b6-89ee-4e3df44ea244" providerId="ADAL" clId="{5F875F5F-9001-4080-A297-27EF9A4A1DA9}" dt="2022-02-20T14:02:32.844" v="20" actId="1076"/>
          <ac:picMkLst>
            <pc:docMk/>
            <pc:sldMk cId="4190189681" sldId="260"/>
            <ac:picMk id="4" creationId="{8490EF2F-8981-4451-B13E-8ADAC4CA5B4B}"/>
          </ac:picMkLst>
        </pc:picChg>
      </pc:sldChg>
      <pc:sldChg chg="addSp delSp modSp mod setBg setClrOvrMap">
        <pc:chgData name="Saranya Chandrukannan" userId="9243bfc0-428f-40b6-89ee-4e3df44ea244" providerId="ADAL" clId="{5F875F5F-9001-4080-A297-27EF9A4A1DA9}" dt="2022-02-20T14:03:33.337" v="29" actId="14100"/>
        <pc:sldMkLst>
          <pc:docMk/>
          <pc:sldMk cId="652013690" sldId="261"/>
        </pc:sldMkLst>
        <pc:spChg chg="mod">
          <ac:chgData name="Saranya Chandrukannan" userId="9243bfc0-428f-40b6-89ee-4e3df44ea244" providerId="ADAL" clId="{5F875F5F-9001-4080-A297-27EF9A4A1DA9}" dt="2022-02-20T14:03:20.776" v="26"/>
          <ac:spMkLst>
            <pc:docMk/>
            <pc:sldMk cId="652013690" sldId="261"/>
            <ac:spMk id="2" creationId="{3F73DC51-66E2-4A35-81F0-C7F88DDC05EC}"/>
          </ac:spMkLst>
        </pc:spChg>
        <pc:spChg chg="add del">
          <ac:chgData name="Saranya Chandrukannan" userId="9243bfc0-428f-40b6-89ee-4e3df44ea244" providerId="ADAL" clId="{5F875F5F-9001-4080-A297-27EF9A4A1DA9}" dt="2022-02-20T14:02:48.490" v="21" actId="478"/>
          <ac:spMkLst>
            <pc:docMk/>
            <pc:sldMk cId="652013690" sldId="261"/>
            <ac:spMk id="8" creationId="{98AF8E77-1F7F-4FF6-968D-309193CC5EBD}"/>
          </ac:spMkLst>
        </pc:spChg>
        <pc:spChg chg="add">
          <ac:chgData name="Saranya Chandrukannan" userId="9243bfc0-428f-40b6-89ee-4e3df44ea244" providerId="ADAL" clId="{5F875F5F-9001-4080-A297-27EF9A4A1DA9}" dt="2022-02-19T12:46:37.500" v="11" actId="26606"/>
          <ac:spMkLst>
            <pc:docMk/>
            <pc:sldMk cId="652013690" sldId="261"/>
            <ac:spMk id="11" creationId="{1D868099-6145-4BC0-A5EA-74BEF1776BA9}"/>
          </ac:spMkLst>
        </pc:spChg>
        <pc:spChg chg="add">
          <ac:chgData name="Saranya Chandrukannan" userId="9243bfc0-428f-40b6-89ee-4e3df44ea244" providerId="ADAL" clId="{5F875F5F-9001-4080-A297-27EF9A4A1DA9}" dt="2022-02-19T12:46:37.500" v="11" actId="26606"/>
          <ac:spMkLst>
            <pc:docMk/>
            <pc:sldMk cId="652013690" sldId="261"/>
            <ac:spMk id="13" creationId="{CC1026F7-DECB-49B4-A565-518BBA445471}"/>
          </ac:spMkLst>
        </pc:spChg>
        <pc:picChg chg="mod">
          <ac:chgData name="Saranya Chandrukannan" userId="9243bfc0-428f-40b6-89ee-4e3df44ea244" providerId="ADAL" clId="{5F875F5F-9001-4080-A297-27EF9A4A1DA9}" dt="2022-02-20T14:03:33.337" v="29" actId="14100"/>
          <ac:picMkLst>
            <pc:docMk/>
            <pc:sldMk cId="652013690" sldId="261"/>
            <ac:picMk id="4" creationId="{A1834820-E099-41E8-9A79-2FB0D7549BF6}"/>
          </ac:picMkLst>
        </pc:picChg>
      </pc:sldChg>
      <pc:sldChg chg="addSp modSp mod setBg setClrOvrMap">
        <pc:chgData name="Saranya Chandrukannan" userId="9243bfc0-428f-40b6-89ee-4e3df44ea244" providerId="ADAL" clId="{5F875F5F-9001-4080-A297-27EF9A4A1DA9}" dt="2022-02-19T12:47:07.729" v="19" actId="14100"/>
        <pc:sldMkLst>
          <pc:docMk/>
          <pc:sldMk cId="2638541308" sldId="262"/>
        </pc:sldMkLst>
        <pc:spChg chg="mod">
          <ac:chgData name="Saranya Chandrukannan" userId="9243bfc0-428f-40b6-89ee-4e3df44ea244" providerId="ADAL" clId="{5F875F5F-9001-4080-A297-27EF9A4A1DA9}" dt="2022-02-19T12:47:03.497" v="18" actId="26606"/>
          <ac:spMkLst>
            <pc:docMk/>
            <pc:sldMk cId="2638541308" sldId="262"/>
            <ac:spMk id="2" creationId="{AE2310EB-E038-47BC-B58C-6B61A5ABE3E5}"/>
          </ac:spMkLst>
        </pc:spChg>
        <pc:spChg chg="mod">
          <ac:chgData name="Saranya Chandrukannan" userId="9243bfc0-428f-40b6-89ee-4e3df44ea244" providerId="ADAL" clId="{5F875F5F-9001-4080-A297-27EF9A4A1DA9}" dt="2022-02-19T12:47:07.729" v="19" actId="14100"/>
          <ac:spMkLst>
            <pc:docMk/>
            <pc:sldMk cId="2638541308" sldId="262"/>
            <ac:spMk id="3" creationId="{51D3E3E5-32EF-4767-8C58-9A35F3272E6E}"/>
          </ac:spMkLst>
        </pc:spChg>
        <pc:spChg chg="add">
          <ac:chgData name="Saranya Chandrukannan" userId="9243bfc0-428f-40b6-89ee-4e3df44ea244" providerId="ADAL" clId="{5F875F5F-9001-4080-A297-27EF9A4A1DA9}" dt="2022-02-19T12:47:03.497" v="18" actId="26606"/>
          <ac:spMkLst>
            <pc:docMk/>
            <pc:sldMk cId="2638541308" sldId="262"/>
            <ac:spMk id="8" creationId="{C3638F2F-4688-4030-B1CC-802724443B77}"/>
          </ac:spMkLst>
        </pc:spChg>
        <pc:spChg chg="add">
          <ac:chgData name="Saranya Chandrukannan" userId="9243bfc0-428f-40b6-89ee-4e3df44ea244" providerId="ADAL" clId="{5F875F5F-9001-4080-A297-27EF9A4A1DA9}" dt="2022-02-19T12:47:03.497" v="18" actId="26606"/>
          <ac:spMkLst>
            <pc:docMk/>
            <pc:sldMk cId="2638541308" sldId="262"/>
            <ac:spMk id="10" creationId="{48C811F0-0ED8-4A7B-BFDE-6433C690ED4F}"/>
          </ac:spMkLst>
        </pc:spChg>
        <pc:spChg chg="add">
          <ac:chgData name="Saranya Chandrukannan" userId="9243bfc0-428f-40b6-89ee-4e3df44ea244" providerId="ADAL" clId="{5F875F5F-9001-4080-A297-27EF9A4A1DA9}" dt="2022-02-19T12:47:03.497" v="18" actId="26606"/>
          <ac:spMkLst>
            <pc:docMk/>
            <pc:sldMk cId="2638541308" sldId="262"/>
            <ac:spMk id="12" creationId="{AAC19CEE-435E-4643-849E-5194A57437C0}"/>
          </ac:spMkLst>
        </pc:spChg>
      </pc:sldChg>
      <pc:sldChg chg="addSp modSp mod">
        <pc:chgData name="Saranya Chandrukannan" userId="9243bfc0-428f-40b6-89ee-4e3df44ea244" providerId="ADAL" clId="{5F875F5F-9001-4080-A297-27EF9A4A1DA9}" dt="2022-02-20T14:12:28.296" v="131" actId="1076"/>
        <pc:sldMkLst>
          <pc:docMk/>
          <pc:sldMk cId="4156088964" sldId="263"/>
        </pc:sldMkLst>
        <pc:spChg chg="add mod">
          <ac:chgData name="Saranya Chandrukannan" userId="9243bfc0-428f-40b6-89ee-4e3df44ea244" providerId="ADAL" clId="{5F875F5F-9001-4080-A297-27EF9A4A1DA9}" dt="2022-02-20T14:11:23.588" v="130" actId="20577"/>
          <ac:spMkLst>
            <pc:docMk/>
            <pc:sldMk cId="4156088964" sldId="263"/>
            <ac:spMk id="5" creationId="{C49C4857-66B7-4D9B-9771-1F6CF1354AA4}"/>
          </ac:spMkLst>
        </pc:spChg>
        <pc:picChg chg="mod">
          <ac:chgData name="Saranya Chandrukannan" userId="9243bfc0-428f-40b6-89ee-4e3df44ea244" providerId="ADAL" clId="{5F875F5F-9001-4080-A297-27EF9A4A1DA9}" dt="2022-02-20T14:12:28.296" v="131" actId="1076"/>
          <ac:picMkLst>
            <pc:docMk/>
            <pc:sldMk cId="4156088964" sldId="263"/>
            <ac:picMk id="4" creationId="{C28F219B-76AF-413F-A817-C6C42A5439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7CCD8D-EF77-40B3-BEA6-196104E63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sz="5000"/>
              <a:t>Polymorphism in Python</a:t>
            </a:r>
            <a:br>
              <a:rPr lang="en-US" sz="5000"/>
            </a:br>
            <a:endParaRPr lang="en-US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D1738-34FE-4434-8FA3-712B3CF52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Week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58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61BC1-E6D4-4B48-A413-FCDB5B4F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en-US" dirty="0"/>
              <a:t>Simple explanation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58C1-C4D8-4F62-89FC-FCCF728D5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r>
              <a:rPr lang="en-US" b="1" dirty="0"/>
              <a:t>What is Polymorphism :</a:t>
            </a:r>
            <a:r>
              <a:rPr lang="en-US" dirty="0"/>
              <a:t> 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word polymorphism means having many forms. </a:t>
            </a:r>
          </a:p>
          <a:p>
            <a:pPr marL="0" indent="0">
              <a:buNone/>
            </a:pPr>
            <a:r>
              <a:rPr lang="en-US" dirty="0"/>
              <a:t>In programming, polymorphism means same function name (but different signatures) being uses for different types.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41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034A8-27C1-4571-8B68-9CD677B4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dirty="0"/>
              <a:t>Example of inbuilt polymorphic functions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C509AF-0E36-47C5-9C18-E2C65BC62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254" y="921792"/>
            <a:ext cx="9050694" cy="309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2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3DC51-66E2-4A35-81F0-C7F88DDC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8" y="211016"/>
            <a:ext cx="11412496" cy="429064"/>
          </a:xfrm>
        </p:spPr>
        <p:txBody>
          <a:bodyPr anchor="b">
            <a:normAutofit fontScale="90000"/>
          </a:bodyPr>
          <a:lstStyle/>
          <a:p>
            <a:r>
              <a:rPr lang="en-US" sz="2800" b="1" cap="all" dirty="0"/>
              <a:t>Examples of used defined polymorphic functions :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834820-E099-41E8-9A79-2FB0D7549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2" y="640080"/>
            <a:ext cx="7691918" cy="3674981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52013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1578-6863-48F5-B19A-E0EDE69E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0" y="146050"/>
            <a:ext cx="9601200" cy="1485900"/>
          </a:xfrm>
        </p:spPr>
        <p:txBody>
          <a:bodyPr/>
          <a:lstStyle/>
          <a:p>
            <a:r>
              <a:rPr lang="en-US" b="1"/>
              <a:t>Polymorphism with class methods: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355C94-04F3-497B-8D69-07BF4C8B3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869" y="888999"/>
            <a:ext cx="9679081" cy="52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3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310EB-E038-47BC-B58C-6B61A5AB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en-US" b="1" dirty="0"/>
              <a:t>Polymorphism with Inheritance: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E3E5-32EF-4767-8C58-9A35F3272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895" y="475861"/>
            <a:ext cx="6036906" cy="5334059"/>
          </a:xfrm>
        </p:spPr>
        <p:txBody>
          <a:bodyPr>
            <a:normAutofit/>
          </a:bodyPr>
          <a:lstStyle/>
          <a:p>
            <a:r>
              <a:rPr lang="en-US" sz="1300" dirty="0"/>
              <a:t>DEF:</a:t>
            </a:r>
          </a:p>
          <a:p>
            <a:pPr marL="0" indent="0">
              <a:buNone/>
            </a:pPr>
            <a:r>
              <a:rPr lang="en-US" sz="1300" dirty="0"/>
              <a:t>In Python, Polymorphism lets us define methods in the child class that have the same name as the methods in the parent class. </a:t>
            </a:r>
          </a:p>
          <a:p>
            <a:pPr marL="0" indent="0">
              <a:buNone/>
            </a:pPr>
            <a:r>
              <a:rPr lang="en-US" sz="1300" dirty="0"/>
              <a:t>In inheritance, the child class inherits the methods from the parent class. 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However, it is possible to modify a method in a child class that it has inherited from the parent class</a:t>
            </a:r>
            <a:r>
              <a:rPr lang="en-US" sz="1300" dirty="0"/>
              <a:t>. 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This is particularly useful in cases where the method inherited from the parent class doesn’t quite fit the child class. In such cases, we re-implement the method in the child class. 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This process of re-implementing a method in the child class is known as Method Overriding.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41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95F2-8648-4870-B3D1-DB8169FE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8966"/>
            <a:ext cx="9601200" cy="771938"/>
          </a:xfrm>
        </p:spPr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8F219B-76AF-413F-A817-C6C42A543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662" y="805622"/>
            <a:ext cx="11046790" cy="47692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9C4857-66B7-4D9B-9771-1F6CF1354AA4}"/>
              </a:ext>
            </a:extLst>
          </p:cNvPr>
          <p:cNvSpPr txBox="1"/>
          <p:nvPr/>
        </p:nvSpPr>
        <p:spPr>
          <a:xfrm>
            <a:off x="945662" y="5834798"/>
            <a:ext cx="10793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process of re-implementing a method in the child class is known as Method Overriding. In this example run() method is overridden in the child class</a:t>
            </a:r>
          </a:p>
        </p:txBody>
      </p:sp>
    </p:spTree>
    <p:extLst>
      <p:ext uri="{BB962C8B-B14F-4D97-AF65-F5344CB8AC3E}">
        <p14:creationId xmlns:p14="http://schemas.microsoft.com/office/powerpoint/2010/main" val="41560889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51</TotalTime>
  <Words>202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Polymorphism in Python </vt:lpstr>
      <vt:lpstr>Simple explanation</vt:lpstr>
      <vt:lpstr>Example of inbuilt polymorphic functions</vt:lpstr>
      <vt:lpstr>Examples of used defined polymorphic functions :</vt:lpstr>
      <vt:lpstr>Polymorphism with class methods:</vt:lpstr>
      <vt:lpstr>Polymorphism with Inheritance: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 in Python</dc:title>
  <dc:creator>Milan Topuzovic</dc:creator>
  <cp:lastModifiedBy>Saranya Chandrukannan</cp:lastModifiedBy>
  <cp:revision>4</cp:revision>
  <dcterms:created xsi:type="dcterms:W3CDTF">2019-08-15T01:11:47Z</dcterms:created>
  <dcterms:modified xsi:type="dcterms:W3CDTF">2022-02-20T14:12:32Z</dcterms:modified>
</cp:coreProperties>
</file>