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ED6F77E7-BC63-492F-960A-B4206BD9295D}"/>
    <pc:docChg chg="undo custSel modSld">
      <pc:chgData name="Saranya Chandrukannan" userId="9243bfc0-428f-40b6-89ee-4e3df44ea244" providerId="ADAL" clId="{ED6F77E7-BC63-492F-960A-B4206BD9295D}" dt="2022-02-26T10:00:51.436" v="28" actId="26606"/>
      <pc:docMkLst>
        <pc:docMk/>
      </pc:docMkLst>
      <pc:sldChg chg="addSp delSp modSp mod setBg setClrOvrMap">
        <pc:chgData name="Saranya Chandrukannan" userId="9243bfc0-428f-40b6-89ee-4e3df44ea244" providerId="ADAL" clId="{ED6F77E7-BC63-492F-960A-B4206BD9295D}" dt="2022-02-26T09:59:11.183" v="24" actId="26606"/>
        <pc:sldMkLst>
          <pc:docMk/>
          <pc:sldMk cId="448523503" sldId="256"/>
        </pc:sldMkLst>
        <pc:spChg chg="mod">
          <ac:chgData name="Saranya Chandrukannan" userId="9243bfc0-428f-40b6-89ee-4e3df44ea244" providerId="ADAL" clId="{ED6F77E7-BC63-492F-960A-B4206BD9295D}" dt="2022-02-26T09:59:11.183" v="24" actId="26606"/>
          <ac:spMkLst>
            <pc:docMk/>
            <pc:sldMk cId="448523503" sldId="256"/>
            <ac:spMk id="2" creationId="{19E9FC2F-0071-4089-BFF2-29B77C7CEAA8}"/>
          </ac:spMkLst>
        </pc:spChg>
        <pc:spChg chg="mod">
          <ac:chgData name="Saranya Chandrukannan" userId="9243bfc0-428f-40b6-89ee-4e3df44ea244" providerId="ADAL" clId="{ED6F77E7-BC63-492F-960A-B4206BD9295D}" dt="2022-02-26T09:59:11.183" v="24" actId="26606"/>
          <ac:spMkLst>
            <pc:docMk/>
            <pc:sldMk cId="448523503" sldId="256"/>
            <ac:spMk id="3" creationId="{0CE95C9E-E0CD-457C-B570-593463850FBC}"/>
          </ac:spMkLst>
        </pc:spChg>
        <pc:spChg chg="add">
          <ac:chgData name="Saranya Chandrukannan" userId="9243bfc0-428f-40b6-89ee-4e3df44ea244" providerId="ADAL" clId="{ED6F77E7-BC63-492F-960A-B4206BD9295D}" dt="2022-02-26T09:59:11.183" v="24" actId="26606"/>
          <ac:spMkLst>
            <pc:docMk/>
            <pc:sldMk cId="448523503" sldId="256"/>
            <ac:spMk id="8" creationId="{5ABA7F3F-D56F-4C06-84AC-03FC83B0642E}"/>
          </ac:spMkLst>
        </pc:spChg>
        <pc:spChg chg="add del">
          <ac:chgData name="Saranya Chandrukannan" userId="9243bfc0-428f-40b6-89ee-4e3df44ea244" providerId="ADAL" clId="{ED6F77E7-BC63-492F-960A-B4206BD9295D}" dt="2022-02-26T09:59:11.178" v="23" actId="26606"/>
          <ac:spMkLst>
            <pc:docMk/>
            <pc:sldMk cId="448523503" sldId="256"/>
            <ac:spMk id="10" creationId="{0CDA5809-5664-4520-ADC8-6959936A11B1}"/>
          </ac:spMkLst>
        </pc:spChg>
        <pc:spChg chg="add del">
          <ac:chgData name="Saranya Chandrukannan" userId="9243bfc0-428f-40b6-89ee-4e3df44ea244" providerId="ADAL" clId="{ED6F77E7-BC63-492F-960A-B4206BD9295D}" dt="2022-02-26T09:59:11.178" v="23" actId="26606"/>
          <ac:spMkLst>
            <pc:docMk/>
            <pc:sldMk cId="448523503" sldId="256"/>
            <ac:spMk id="12" creationId="{D4C54414-6E76-4C63-9BDF-ED19F3B331E7}"/>
          </ac:spMkLst>
        </pc:spChg>
        <pc:grpChg chg="add">
          <ac:chgData name="Saranya Chandrukannan" userId="9243bfc0-428f-40b6-89ee-4e3df44ea244" providerId="ADAL" clId="{ED6F77E7-BC63-492F-960A-B4206BD9295D}" dt="2022-02-26T09:59:11.183" v="24" actId="26606"/>
          <ac:grpSpMkLst>
            <pc:docMk/>
            <pc:sldMk cId="448523503" sldId="256"/>
            <ac:grpSpMk id="14" creationId="{715374B5-D7C8-4AA9-BE65-DB7A0CA9B420}"/>
          </ac:grpSpMkLst>
        </pc:grpChg>
        <pc:picChg chg="add del">
          <ac:chgData name="Saranya Chandrukannan" userId="9243bfc0-428f-40b6-89ee-4e3df44ea244" providerId="ADAL" clId="{ED6F77E7-BC63-492F-960A-B4206BD9295D}" dt="2022-02-26T09:59:11.178" v="23" actId="26606"/>
          <ac:picMkLst>
            <pc:docMk/>
            <pc:sldMk cId="448523503" sldId="256"/>
            <ac:picMk id="7" creationId="{507A69FF-B269-45BD-A40D-6B310A097216}"/>
          </ac:picMkLst>
        </pc:picChg>
      </pc:sldChg>
      <pc:sldChg chg="addSp modSp mod setBg setClrOvrMap">
        <pc:chgData name="Saranya Chandrukannan" userId="9243bfc0-428f-40b6-89ee-4e3df44ea244" providerId="ADAL" clId="{ED6F77E7-BC63-492F-960A-B4206BD9295D}" dt="2022-02-26T09:59:54.249" v="25" actId="26606"/>
        <pc:sldMkLst>
          <pc:docMk/>
          <pc:sldMk cId="2766197992" sldId="257"/>
        </pc:sldMkLst>
        <pc:spChg chg="mod">
          <ac:chgData name="Saranya Chandrukannan" userId="9243bfc0-428f-40b6-89ee-4e3df44ea244" providerId="ADAL" clId="{ED6F77E7-BC63-492F-960A-B4206BD9295D}" dt="2022-02-26T09:59:54.249" v="25" actId="26606"/>
          <ac:spMkLst>
            <pc:docMk/>
            <pc:sldMk cId="2766197992" sldId="257"/>
            <ac:spMk id="2" creationId="{DDD91BD1-7D78-492C-A26C-B05361689AE1}"/>
          </ac:spMkLst>
        </pc:spChg>
        <pc:spChg chg="mod">
          <ac:chgData name="Saranya Chandrukannan" userId="9243bfc0-428f-40b6-89ee-4e3df44ea244" providerId="ADAL" clId="{ED6F77E7-BC63-492F-960A-B4206BD9295D}" dt="2022-02-26T09:59:54.249" v="25" actId="26606"/>
          <ac:spMkLst>
            <pc:docMk/>
            <pc:sldMk cId="2766197992" sldId="257"/>
            <ac:spMk id="3" creationId="{0695DDA7-09D3-4598-8559-0CB984DA0A2E}"/>
          </ac:spMkLst>
        </pc:spChg>
        <pc:spChg chg="add">
          <ac:chgData name="Saranya Chandrukannan" userId="9243bfc0-428f-40b6-89ee-4e3df44ea244" providerId="ADAL" clId="{ED6F77E7-BC63-492F-960A-B4206BD9295D}" dt="2022-02-26T09:59:54.249" v="25" actId="26606"/>
          <ac:spMkLst>
            <pc:docMk/>
            <pc:sldMk cId="2766197992" sldId="257"/>
            <ac:spMk id="9" creationId="{F8B556C4-7E49-4C36-845D-FC58F507345E}"/>
          </ac:spMkLst>
        </pc:spChg>
        <pc:picChg chg="add">
          <ac:chgData name="Saranya Chandrukannan" userId="9243bfc0-428f-40b6-89ee-4e3df44ea244" providerId="ADAL" clId="{ED6F77E7-BC63-492F-960A-B4206BD9295D}" dt="2022-02-26T09:59:54.249" v="25" actId="26606"/>
          <ac:picMkLst>
            <pc:docMk/>
            <pc:sldMk cId="2766197992" sldId="257"/>
            <ac:picMk id="5" creationId="{A2193E98-7EE2-4F2A-A16B-26098F6D0E05}"/>
          </ac:picMkLst>
        </pc:picChg>
      </pc:sldChg>
      <pc:sldChg chg="addSp modSp mod setBg">
        <pc:chgData name="Saranya Chandrukannan" userId="9243bfc0-428f-40b6-89ee-4e3df44ea244" providerId="ADAL" clId="{ED6F77E7-BC63-492F-960A-B4206BD9295D}" dt="2022-02-26T10:00:08.268" v="27" actId="14100"/>
        <pc:sldMkLst>
          <pc:docMk/>
          <pc:sldMk cId="305303713" sldId="258"/>
        </pc:sldMkLst>
        <pc:spChg chg="mod">
          <ac:chgData name="Saranya Chandrukannan" userId="9243bfc0-428f-40b6-89ee-4e3df44ea244" providerId="ADAL" clId="{ED6F77E7-BC63-492F-960A-B4206BD9295D}" dt="2022-02-26T10:00:03.775" v="26" actId="26606"/>
          <ac:spMkLst>
            <pc:docMk/>
            <pc:sldMk cId="305303713" sldId="258"/>
            <ac:spMk id="2" creationId="{4A186194-5245-4F40-81FB-BE587C60B14D}"/>
          </ac:spMkLst>
        </pc:spChg>
        <pc:spChg chg="add">
          <ac:chgData name="Saranya Chandrukannan" userId="9243bfc0-428f-40b6-89ee-4e3df44ea244" providerId="ADAL" clId="{ED6F77E7-BC63-492F-960A-B4206BD9295D}" dt="2022-02-26T10:00:03.775" v="26" actId="26606"/>
          <ac:spMkLst>
            <pc:docMk/>
            <pc:sldMk cId="305303713" sldId="258"/>
            <ac:spMk id="13" creationId="{5D213B41-AC9B-4E61-BEED-FF4C168A8942}"/>
          </ac:spMkLst>
        </pc:spChg>
        <pc:spChg chg="add">
          <ac:chgData name="Saranya Chandrukannan" userId="9243bfc0-428f-40b6-89ee-4e3df44ea244" providerId="ADAL" clId="{ED6F77E7-BC63-492F-960A-B4206BD9295D}" dt="2022-02-26T10:00:03.775" v="26" actId="26606"/>
          <ac:spMkLst>
            <pc:docMk/>
            <pc:sldMk cId="305303713" sldId="258"/>
            <ac:spMk id="15" creationId="{D8BB75D5-93A7-4EC9-A2FB-DCBDE6DE3008}"/>
          </ac:spMkLst>
        </pc:spChg>
        <pc:spChg chg="add">
          <ac:chgData name="Saranya Chandrukannan" userId="9243bfc0-428f-40b6-89ee-4e3df44ea244" providerId="ADAL" clId="{ED6F77E7-BC63-492F-960A-B4206BD9295D}" dt="2022-02-26T10:00:03.775" v="26" actId="26606"/>
          <ac:spMkLst>
            <pc:docMk/>
            <pc:sldMk cId="305303713" sldId="258"/>
            <ac:spMk id="17" creationId="{628FBD9F-3B86-4C98-8F77-383320737739}"/>
          </ac:spMkLst>
        </pc:spChg>
        <pc:grpChg chg="add">
          <ac:chgData name="Saranya Chandrukannan" userId="9243bfc0-428f-40b6-89ee-4e3df44ea244" providerId="ADAL" clId="{ED6F77E7-BC63-492F-960A-B4206BD9295D}" dt="2022-02-26T10:00:03.775" v="26" actId="26606"/>
          <ac:grpSpMkLst>
            <pc:docMk/>
            <pc:sldMk cId="305303713" sldId="258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ED6F77E7-BC63-492F-960A-B4206BD9295D}" dt="2022-02-26T10:00:08.268" v="27" actId="14100"/>
          <ac:picMkLst>
            <pc:docMk/>
            <pc:sldMk cId="305303713" sldId="258"/>
            <ac:picMk id="4" creationId="{D0790BE4-7A6B-4457-8B93-557D5CBEBCE1}"/>
          </ac:picMkLst>
        </pc:picChg>
      </pc:sldChg>
      <pc:sldChg chg="addSp modSp mod setBg">
        <pc:chgData name="Saranya Chandrukannan" userId="9243bfc0-428f-40b6-89ee-4e3df44ea244" providerId="ADAL" clId="{ED6F77E7-BC63-492F-960A-B4206BD9295D}" dt="2022-02-26T10:00:51.436" v="28" actId="26606"/>
        <pc:sldMkLst>
          <pc:docMk/>
          <pc:sldMk cId="3324104189" sldId="261"/>
        </pc:sldMkLst>
        <pc:spChg chg="mod">
          <ac:chgData name="Saranya Chandrukannan" userId="9243bfc0-428f-40b6-89ee-4e3df44ea244" providerId="ADAL" clId="{ED6F77E7-BC63-492F-960A-B4206BD9295D}" dt="2022-02-26T10:00:51.436" v="28" actId="26606"/>
          <ac:spMkLst>
            <pc:docMk/>
            <pc:sldMk cId="3324104189" sldId="261"/>
            <ac:spMk id="2" creationId="{CE6E954E-500F-416F-9D3D-567AEC83F565}"/>
          </ac:spMkLst>
        </pc:spChg>
        <pc:spChg chg="mod">
          <ac:chgData name="Saranya Chandrukannan" userId="9243bfc0-428f-40b6-89ee-4e3df44ea244" providerId="ADAL" clId="{ED6F77E7-BC63-492F-960A-B4206BD9295D}" dt="2022-02-26T10:00:51.436" v="28" actId="26606"/>
          <ac:spMkLst>
            <pc:docMk/>
            <pc:sldMk cId="3324104189" sldId="261"/>
            <ac:spMk id="3" creationId="{C7BBE100-9252-4BAD-BFE3-FF0370795AED}"/>
          </ac:spMkLst>
        </pc:spChg>
        <pc:spChg chg="add">
          <ac:chgData name="Saranya Chandrukannan" userId="9243bfc0-428f-40b6-89ee-4e3df44ea244" providerId="ADAL" clId="{ED6F77E7-BC63-492F-960A-B4206BD9295D}" dt="2022-02-26T10:00:51.436" v="28" actId="26606"/>
          <ac:spMkLst>
            <pc:docMk/>
            <pc:sldMk cId="3324104189" sldId="261"/>
            <ac:spMk id="9" creationId="{2078F889-8780-48D5-8B9E-DF8B13063783}"/>
          </ac:spMkLst>
        </pc:spChg>
        <pc:spChg chg="add">
          <ac:chgData name="Saranya Chandrukannan" userId="9243bfc0-428f-40b6-89ee-4e3df44ea244" providerId="ADAL" clId="{ED6F77E7-BC63-492F-960A-B4206BD9295D}" dt="2022-02-26T10:00:51.436" v="28" actId="26606"/>
          <ac:spMkLst>
            <pc:docMk/>
            <pc:sldMk cId="3324104189" sldId="261"/>
            <ac:spMk id="11" creationId="{3A4CABA2-22A0-44B2-BD92-28FF73FCEA27}"/>
          </ac:spMkLst>
        </pc:spChg>
        <pc:picChg chg="add">
          <ac:chgData name="Saranya Chandrukannan" userId="9243bfc0-428f-40b6-89ee-4e3df44ea244" providerId="ADAL" clId="{ED6F77E7-BC63-492F-960A-B4206BD9295D}" dt="2022-02-26T10:00:51.436" v="28" actId="26606"/>
          <ac:picMkLst>
            <pc:docMk/>
            <pc:sldMk cId="3324104189" sldId="261"/>
            <ac:picMk id="5" creationId="{7513DBE2-04C0-4C44-887B-8153EC1ECCBB}"/>
          </ac:picMkLst>
        </pc:picChg>
      </pc:sldChg>
      <pc:sldChg chg="addSp modSp mod">
        <pc:chgData name="Saranya Chandrukannan" userId="9243bfc0-428f-40b6-89ee-4e3df44ea244" providerId="ADAL" clId="{ED6F77E7-BC63-492F-960A-B4206BD9295D}" dt="2021-08-13T09:00:24.946" v="21" actId="20577"/>
        <pc:sldMkLst>
          <pc:docMk/>
          <pc:sldMk cId="2171435549" sldId="265"/>
        </pc:sldMkLst>
        <pc:spChg chg="add mod">
          <ac:chgData name="Saranya Chandrukannan" userId="9243bfc0-428f-40b6-89ee-4e3df44ea244" providerId="ADAL" clId="{ED6F77E7-BC63-492F-960A-B4206BD9295D}" dt="2021-08-13T09:00:24.946" v="21" actId="20577"/>
          <ac:spMkLst>
            <pc:docMk/>
            <pc:sldMk cId="2171435549" sldId="265"/>
            <ac:spMk id="3" creationId="{15695B8A-1C3B-40B6-BD05-B03336B6636A}"/>
          </ac:spMkLst>
        </pc:spChg>
        <pc:picChg chg="mod">
          <ac:chgData name="Saranya Chandrukannan" userId="9243bfc0-428f-40b6-89ee-4e3df44ea244" providerId="ADAL" clId="{ED6F77E7-BC63-492F-960A-B4206BD9295D}" dt="2021-08-13T09:00:10" v="0" actId="14100"/>
          <ac:picMkLst>
            <pc:docMk/>
            <pc:sldMk cId="2171435549" sldId="265"/>
            <ac:picMk id="4" creationId="{17E6E923-5A24-44D5-B336-3A802B22DD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9FC2F-0071-4089-BFF2-29B77C7C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/>
              <a:t>Python List</a:t>
            </a:r>
            <a:br>
              <a:rPr lang="en-AU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95C9E-E0CD-457C-B570-593463850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44852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0A38-0BB5-4B00-883C-5946D4FF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elements from the List</a:t>
            </a:r>
            <a:br>
              <a:rPr lang="en-US" b="1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61B4A-BDAF-4C18-BE1E-9461F2F46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38147"/>
            <a:ext cx="9095678" cy="46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AEC1-A0D3-4E88-86DE-8C4B4F7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Accessing  element from the  </a:t>
            </a:r>
            <a:br>
              <a:rPr lang="en-US" dirty="0"/>
            </a:br>
            <a:r>
              <a:rPr lang="en-US" dirty="0"/>
              <a:t>Multi-Dimensional List using index number 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E119A-96E8-4D31-8851-75E95A808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422" y="1895707"/>
            <a:ext cx="8760329" cy="46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2193E98-7EE2-4F2A-A16B-26098F6D0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82" b="60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91BD1-7D78-492C-A26C-B053616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AU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DDA7-09D3-4598-8559-0CB984DA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Lists </a:t>
            </a:r>
            <a:r>
              <a:rPr lang="en-US" dirty="0"/>
              <a:t>are just like the arrays, declared in other languages. </a:t>
            </a:r>
          </a:p>
          <a:p>
            <a:pPr marL="0" indent="0">
              <a:buNone/>
            </a:pPr>
            <a:r>
              <a:rPr lang="en-US" dirty="0"/>
              <a:t>In Python, list is a type of container in Data Structures, which is used to store multiple data at the same time. </a:t>
            </a:r>
          </a:p>
          <a:p>
            <a:pPr marL="0" indent="0">
              <a:buNone/>
            </a:pPr>
            <a:r>
              <a:rPr lang="en-US" dirty="0"/>
              <a:t>The elements in a list are indexed according to a definite sequence and the indexing of a list is done with 0 being the first index.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9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86194-5245-4F40-81FB-BE587C60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cap="all"/>
              <a:t>Creating a List</a:t>
            </a:r>
            <a:br>
              <a:rPr lang="en-US" sz="4000" b="1" cap="all"/>
            </a:br>
            <a:endParaRPr lang="en-US" sz="4000" cap="all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90BE4-7A6B-4457-8B93-557D5CBEB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921792"/>
            <a:ext cx="9797173" cy="28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32DB-4BC5-46A0-8526-A9B9D731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Creating a List with  </a:t>
            </a:r>
            <a:r>
              <a:rPr lang="en-US" dirty="0"/>
              <a:t>the use of multiple values 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8C42F6-5FC4-4AB2-9FCA-98BB61D6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23977"/>
            <a:ext cx="9601200" cy="35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9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2E2-E0B3-40DD-A04E-22A165F5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 Creating a Multi-Dimensional List </a:t>
            </a:r>
            <a:br>
              <a:rPr lang="en-AU" dirty="0"/>
            </a:br>
            <a:r>
              <a:rPr lang="en-AU" dirty="0"/>
              <a:t>Nesting a list inside a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7F268-BB93-46D5-96B0-3AFF7D82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32" y="2171699"/>
            <a:ext cx="11239678" cy="41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7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7513DBE2-04C0-4C44-887B-8153EC1EC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" b="4728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954E-500F-416F-9D3D-567AEC83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2"/>
                </a:solidFill>
              </a:rPr>
              <a:t>Adding Elements to a List</a:t>
            </a:r>
            <a:br>
              <a:rPr lang="en-US" b="1">
                <a:solidFill>
                  <a:schemeClr val="bg2"/>
                </a:solidFill>
              </a:rPr>
            </a:br>
            <a:endParaRPr lang="en-AU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E100-9252-4BAD-BFE3-FF037079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2"/>
                </a:solidFill>
              </a:rPr>
              <a:t>Elements can be added to the List by using built-in append() function.</a:t>
            </a:r>
          </a:p>
          <a:p>
            <a:pPr marL="0" indent="0">
              <a:buNone/>
            </a:pPr>
            <a:endParaRPr lang="en-US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2"/>
                </a:solidFill>
              </a:rPr>
              <a:t>Only one element at a time can be added to the list by using append() method, for addition of multiple elements with the append() method, loops are used. </a:t>
            </a:r>
          </a:p>
          <a:p>
            <a:pPr marL="0" indent="0">
              <a:buNone/>
            </a:pPr>
            <a:r>
              <a:rPr lang="en-US" b="1">
                <a:solidFill>
                  <a:schemeClr val="bg2"/>
                </a:solidFill>
              </a:rPr>
              <a:t>Tuples can also be added to the List with the use of append method because tuples are immutable.</a:t>
            </a:r>
            <a:endParaRPr lang="en-AU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854-AF56-4865-A7C6-854E222C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Append()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71F5B-E6B6-44F9-9709-BDB6DAC7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09" y="1313806"/>
            <a:ext cx="10831377" cy="3804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FA1E9C-B124-46F5-AB5E-FC197AFF5C59}"/>
              </a:ext>
            </a:extLst>
          </p:cNvPr>
          <p:cNvSpPr/>
          <p:nvPr/>
        </p:nvSpPr>
        <p:spPr>
          <a:xfrm>
            <a:off x="3494049" y="55441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append() methods can only add elements at the end.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40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51D3-FF0C-4016-A346-DAE931C6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the List using Iterator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4F41E-E831-43F8-BA10-464DA819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785" y="2171700"/>
            <a:ext cx="9340015" cy="41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ED1-D3A8-4B6B-BBE1-6A47F708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5936"/>
            <a:ext cx="9601200" cy="719254"/>
          </a:xfrm>
        </p:spPr>
        <p:txBody>
          <a:bodyPr/>
          <a:lstStyle/>
          <a:p>
            <a:pPr algn="ctr"/>
            <a:r>
              <a:rPr lang="en-AU" dirty="0"/>
              <a:t>Append a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6E923-5A24-44D5-B336-3A802B22D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95" y="825190"/>
            <a:ext cx="9985023" cy="5305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95B8A-1C3B-40B6-BD05-B03336B6636A}"/>
              </a:ext>
            </a:extLst>
          </p:cNvPr>
          <p:cNvSpPr txBox="1"/>
          <p:nvPr/>
        </p:nvSpPr>
        <p:spPr>
          <a:xfrm>
            <a:off x="3509554" y="6261463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Try printing </a:t>
            </a:r>
            <a:r>
              <a:rPr lang="en-AU" dirty="0" err="1"/>
              <a:t>newlist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4355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A3E758FFF444587CB049DAB999D0B" ma:contentTypeVersion="6" ma:contentTypeDescription="Create a new document." ma:contentTypeScope="" ma:versionID="7b430c7f8f3116e765b37993268f487b">
  <xsd:schema xmlns:xsd="http://www.w3.org/2001/XMLSchema" xmlns:xs="http://www.w3.org/2001/XMLSchema" xmlns:p="http://schemas.microsoft.com/office/2006/metadata/properties" xmlns:ns3="a7bf0f45-c4a8-4eb7-af03-bdffefdcb331" targetNamespace="http://schemas.microsoft.com/office/2006/metadata/properties" ma:root="true" ma:fieldsID="061c6b1a1175be22b39fa8514ed5a0fa" ns3:_="">
    <xsd:import namespace="a7bf0f45-c4a8-4eb7-af03-bdffefdcb3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0f45-c4a8-4eb7-af03-bdffefdcb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486014-5BD7-400C-99B2-132B2AED50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29F67-7C65-4BBF-B614-20D7512453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A51661-3AC0-4A4F-833E-A8F2A1E6E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f0f45-c4a8-4eb7-af03-bdffefdcb3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</TotalTime>
  <Words>209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Python List </vt:lpstr>
      <vt:lpstr>Definition</vt:lpstr>
      <vt:lpstr>Creating a List </vt:lpstr>
      <vt:lpstr>Creating a List with  the use of multiple values </vt:lpstr>
      <vt:lpstr> Creating a Multi-Dimensional List  Nesting a list inside a List</vt:lpstr>
      <vt:lpstr>Adding Elements to a List </vt:lpstr>
      <vt:lpstr>Append()</vt:lpstr>
      <vt:lpstr>Adding elements to the List using Iterator</vt:lpstr>
      <vt:lpstr>Append a list</vt:lpstr>
      <vt:lpstr>Accessing elements from the List </vt:lpstr>
      <vt:lpstr>Accessing  element from the   Multi-Dimensional List using index number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</dc:title>
  <dc:creator>Milan Topuzovic</dc:creator>
  <cp:lastModifiedBy>Saranya Chandrukannan</cp:lastModifiedBy>
  <cp:revision>4</cp:revision>
  <dcterms:created xsi:type="dcterms:W3CDTF">2019-08-20T05:16:55Z</dcterms:created>
  <dcterms:modified xsi:type="dcterms:W3CDTF">2022-02-26T10:02:02Z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0x010100A03A3E758FFF444587CB049DAB999D0B</vt:lpwstr>
  </property>
</Properties>
</file>