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57" r:id="rId5"/>
    <p:sldId id="258"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98" d="100"/>
          <a:sy n="98" d="100"/>
        </p:scale>
        <p:origin x="90" y="6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Chandrukannan" userId="9243bfc0-428f-40b6-89ee-4e3df44ea244" providerId="ADAL" clId="{3389F696-1F2E-456B-97A4-D6891922B4DB}"/>
    <pc:docChg chg="undo custSel modSld">
      <pc:chgData name="Saranya Chandrukannan" userId="9243bfc0-428f-40b6-89ee-4e3df44ea244" providerId="ADAL" clId="{3389F696-1F2E-456B-97A4-D6891922B4DB}" dt="2022-02-26T10:03:26.194" v="12" actId="26606"/>
      <pc:docMkLst>
        <pc:docMk/>
      </pc:docMkLst>
      <pc:sldChg chg="addSp modSp mod setBg setClrOvrMap">
        <pc:chgData name="Saranya Chandrukannan" userId="9243bfc0-428f-40b6-89ee-4e3df44ea244" providerId="ADAL" clId="{3389F696-1F2E-456B-97A4-D6891922B4DB}" dt="2022-02-26T10:02:14.693" v="0" actId="26606"/>
        <pc:sldMkLst>
          <pc:docMk/>
          <pc:sldMk cId="3081507049" sldId="256"/>
        </pc:sldMkLst>
        <pc:spChg chg="mod">
          <ac:chgData name="Saranya Chandrukannan" userId="9243bfc0-428f-40b6-89ee-4e3df44ea244" providerId="ADAL" clId="{3389F696-1F2E-456B-97A4-D6891922B4DB}" dt="2022-02-26T10:02:14.693" v="0" actId="26606"/>
          <ac:spMkLst>
            <pc:docMk/>
            <pc:sldMk cId="3081507049" sldId="256"/>
            <ac:spMk id="2" creationId="{00000000-0000-0000-0000-000000000000}"/>
          </ac:spMkLst>
        </pc:spChg>
        <pc:spChg chg="mod">
          <ac:chgData name="Saranya Chandrukannan" userId="9243bfc0-428f-40b6-89ee-4e3df44ea244" providerId="ADAL" clId="{3389F696-1F2E-456B-97A4-D6891922B4DB}" dt="2022-02-26T10:02:14.693" v="0" actId="26606"/>
          <ac:spMkLst>
            <pc:docMk/>
            <pc:sldMk cId="3081507049" sldId="256"/>
            <ac:spMk id="3" creationId="{00000000-0000-0000-0000-000000000000}"/>
          </ac:spMkLst>
        </pc:spChg>
        <pc:spChg chg="add">
          <ac:chgData name="Saranya Chandrukannan" userId="9243bfc0-428f-40b6-89ee-4e3df44ea244" providerId="ADAL" clId="{3389F696-1F2E-456B-97A4-D6891922B4DB}" dt="2022-02-26T10:02:14.693" v="0" actId="26606"/>
          <ac:spMkLst>
            <pc:docMk/>
            <pc:sldMk cId="3081507049" sldId="256"/>
            <ac:spMk id="9" creationId="{B709ADC9-6EAF-4268-9415-1ED5ECFA2218}"/>
          </ac:spMkLst>
        </pc:spChg>
        <pc:picChg chg="add">
          <ac:chgData name="Saranya Chandrukannan" userId="9243bfc0-428f-40b6-89ee-4e3df44ea244" providerId="ADAL" clId="{3389F696-1F2E-456B-97A4-D6891922B4DB}" dt="2022-02-26T10:02:14.693" v="0" actId="26606"/>
          <ac:picMkLst>
            <pc:docMk/>
            <pc:sldMk cId="3081507049" sldId="256"/>
            <ac:picMk id="5" creationId="{2E0F5E6F-A77C-4B1A-9DAB-101E2C38E135}"/>
          </ac:picMkLst>
        </pc:picChg>
      </pc:sldChg>
      <pc:sldChg chg="addSp modSp mod setBg setClrOvrMap">
        <pc:chgData name="Saranya Chandrukannan" userId="9243bfc0-428f-40b6-89ee-4e3df44ea244" providerId="ADAL" clId="{3389F696-1F2E-456B-97A4-D6891922B4DB}" dt="2022-02-26T10:02:52.301" v="5" actId="26606"/>
        <pc:sldMkLst>
          <pc:docMk/>
          <pc:sldMk cId="1492480862" sldId="257"/>
        </pc:sldMkLst>
        <pc:spChg chg="mod">
          <ac:chgData name="Saranya Chandrukannan" userId="9243bfc0-428f-40b6-89ee-4e3df44ea244" providerId="ADAL" clId="{3389F696-1F2E-456B-97A4-D6891922B4DB}" dt="2022-02-26T10:02:52.301" v="5" actId="26606"/>
          <ac:spMkLst>
            <pc:docMk/>
            <pc:sldMk cId="1492480862" sldId="257"/>
            <ac:spMk id="2" creationId="{00000000-0000-0000-0000-000000000000}"/>
          </ac:spMkLst>
        </pc:spChg>
        <pc:spChg chg="add">
          <ac:chgData name="Saranya Chandrukannan" userId="9243bfc0-428f-40b6-89ee-4e3df44ea244" providerId="ADAL" clId="{3389F696-1F2E-456B-97A4-D6891922B4DB}" dt="2022-02-26T10:02:52.301" v="5" actId="26606"/>
          <ac:spMkLst>
            <pc:docMk/>
            <pc:sldMk cId="1492480862" sldId="257"/>
            <ac:spMk id="13" creationId="{5D213B41-AC9B-4E61-BEED-FF4C168A8942}"/>
          </ac:spMkLst>
        </pc:spChg>
        <pc:spChg chg="add">
          <ac:chgData name="Saranya Chandrukannan" userId="9243bfc0-428f-40b6-89ee-4e3df44ea244" providerId="ADAL" clId="{3389F696-1F2E-456B-97A4-D6891922B4DB}" dt="2022-02-26T10:02:52.301" v="5" actId="26606"/>
          <ac:spMkLst>
            <pc:docMk/>
            <pc:sldMk cId="1492480862" sldId="257"/>
            <ac:spMk id="15" creationId="{628FBD9F-3B86-4C98-8F77-383320737739}"/>
          </ac:spMkLst>
        </pc:spChg>
        <pc:spChg chg="add">
          <ac:chgData name="Saranya Chandrukannan" userId="9243bfc0-428f-40b6-89ee-4e3df44ea244" providerId="ADAL" clId="{3389F696-1F2E-456B-97A4-D6891922B4DB}" dt="2022-02-26T10:02:52.301" v="5" actId="26606"/>
          <ac:spMkLst>
            <pc:docMk/>
            <pc:sldMk cId="1492480862" sldId="257"/>
            <ac:spMk id="17" creationId="{6283F864-E3D1-457B-865A-DDC32254D987}"/>
          </ac:spMkLst>
        </pc:spChg>
        <pc:grpChg chg="add">
          <ac:chgData name="Saranya Chandrukannan" userId="9243bfc0-428f-40b6-89ee-4e3df44ea244" providerId="ADAL" clId="{3389F696-1F2E-456B-97A4-D6891922B4DB}" dt="2022-02-26T10:02:52.301" v="5" actId="26606"/>
          <ac:grpSpMkLst>
            <pc:docMk/>
            <pc:sldMk cId="1492480862" sldId="257"/>
            <ac:grpSpMk id="9" creationId="{449BC34D-9C23-4D6D-8213-1F471AF85B3F}"/>
          </ac:grpSpMkLst>
        </pc:grpChg>
        <pc:picChg chg="mod">
          <ac:chgData name="Saranya Chandrukannan" userId="9243bfc0-428f-40b6-89ee-4e3df44ea244" providerId="ADAL" clId="{3389F696-1F2E-456B-97A4-D6891922B4DB}" dt="2022-02-26T10:02:52.301" v="5" actId="26606"/>
          <ac:picMkLst>
            <pc:docMk/>
            <pc:sldMk cId="1492480862" sldId="257"/>
            <ac:picMk id="4" creationId="{00000000-0000-0000-0000-000000000000}"/>
          </ac:picMkLst>
        </pc:picChg>
      </pc:sldChg>
      <pc:sldChg chg="addSp modSp mod setBg setClrOvrMap">
        <pc:chgData name="Saranya Chandrukannan" userId="9243bfc0-428f-40b6-89ee-4e3df44ea244" providerId="ADAL" clId="{3389F696-1F2E-456B-97A4-D6891922B4DB}" dt="2022-02-26T10:02:49.500" v="4" actId="26606"/>
        <pc:sldMkLst>
          <pc:docMk/>
          <pc:sldMk cId="3598453529" sldId="258"/>
        </pc:sldMkLst>
        <pc:spChg chg="mod">
          <ac:chgData name="Saranya Chandrukannan" userId="9243bfc0-428f-40b6-89ee-4e3df44ea244" providerId="ADAL" clId="{3389F696-1F2E-456B-97A4-D6891922B4DB}" dt="2022-02-26T10:02:49.500" v="4" actId="26606"/>
          <ac:spMkLst>
            <pc:docMk/>
            <pc:sldMk cId="3598453529" sldId="258"/>
            <ac:spMk id="2" creationId="{00000000-0000-0000-0000-000000000000}"/>
          </ac:spMkLst>
        </pc:spChg>
        <pc:spChg chg="add">
          <ac:chgData name="Saranya Chandrukannan" userId="9243bfc0-428f-40b6-89ee-4e3df44ea244" providerId="ADAL" clId="{3389F696-1F2E-456B-97A4-D6891922B4DB}" dt="2022-02-26T10:02:49.500" v="4" actId="26606"/>
          <ac:spMkLst>
            <pc:docMk/>
            <pc:sldMk cId="3598453529" sldId="258"/>
            <ac:spMk id="13" creationId="{5D213B41-AC9B-4E61-BEED-FF4C168A8942}"/>
          </ac:spMkLst>
        </pc:spChg>
        <pc:spChg chg="add">
          <ac:chgData name="Saranya Chandrukannan" userId="9243bfc0-428f-40b6-89ee-4e3df44ea244" providerId="ADAL" clId="{3389F696-1F2E-456B-97A4-D6891922B4DB}" dt="2022-02-26T10:02:49.500" v="4" actId="26606"/>
          <ac:spMkLst>
            <pc:docMk/>
            <pc:sldMk cId="3598453529" sldId="258"/>
            <ac:spMk id="15" creationId="{628FBD9F-3B86-4C98-8F77-383320737739}"/>
          </ac:spMkLst>
        </pc:spChg>
        <pc:spChg chg="add">
          <ac:chgData name="Saranya Chandrukannan" userId="9243bfc0-428f-40b6-89ee-4e3df44ea244" providerId="ADAL" clId="{3389F696-1F2E-456B-97A4-D6891922B4DB}" dt="2022-02-26T10:02:49.500" v="4" actId="26606"/>
          <ac:spMkLst>
            <pc:docMk/>
            <pc:sldMk cId="3598453529" sldId="258"/>
            <ac:spMk id="17" creationId="{6283F864-E3D1-457B-865A-DDC32254D987}"/>
          </ac:spMkLst>
        </pc:spChg>
        <pc:grpChg chg="add">
          <ac:chgData name="Saranya Chandrukannan" userId="9243bfc0-428f-40b6-89ee-4e3df44ea244" providerId="ADAL" clId="{3389F696-1F2E-456B-97A4-D6891922B4DB}" dt="2022-02-26T10:02:49.500" v="4" actId="26606"/>
          <ac:grpSpMkLst>
            <pc:docMk/>
            <pc:sldMk cId="3598453529" sldId="258"/>
            <ac:grpSpMk id="9" creationId="{449BC34D-9C23-4D6D-8213-1F471AF85B3F}"/>
          </ac:grpSpMkLst>
        </pc:grpChg>
        <pc:picChg chg="mod">
          <ac:chgData name="Saranya Chandrukannan" userId="9243bfc0-428f-40b6-89ee-4e3df44ea244" providerId="ADAL" clId="{3389F696-1F2E-456B-97A4-D6891922B4DB}" dt="2022-02-26T10:02:49.500" v="4" actId="26606"/>
          <ac:picMkLst>
            <pc:docMk/>
            <pc:sldMk cId="3598453529" sldId="258"/>
            <ac:picMk id="4" creationId="{00000000-0000-0000-0000-000000000000}"/>
          </ac:picMkLst>
        </pc:picChg>
      </pc:sldChg>
      <pc:sldChg chg="addSp delSp modSp mod setBg">
        <pc:chgData name="Saranya Chandrukannan" userId="9243bfc0-428f-40b6-89ee-4e3df44ea244" providerId="ADAL" clId="{3389F696-1F2E-456B-97A4-D6891922B4DB}" dt="2022-02-26T10:02:37.174" v="2" actId="26606"/>
        <pc:sldMkLst>
          <pc:docMk/>
          <pc:sldMk cId="3605991146" sldId="260"/>
        </pc:sldMkLst>
        <pc:spChg chg="mod">
          <ac:chgData name="Saranya Chandrukannan" userId="9243bfc0-428f-40b6-89ee-4e3df44ea244" providerId="ADAL" clId="{3389F696-1F2E-456B-97A4-D6891922B4DB}" dt="2022-02-26T10:02:37.174" v="2" actId="26606"/>
          <ac:spMkLst>
            <pc:docMk/>
            <pc:sldMk cId="3605991146" sldId="260"/>
            <ac:spMk id="2" creationId="{00000000-0000-0000-0000-000000000000}"/>
          </ac:spMkLst>
        </pc:spChg>
        <pc:spChg chg="add del">
          <ac:chgData name="Saranya Chandrukannan" userId="9243bfc0-428f-40b6-89ee-4e3df44ea244" providerId="ADAL" clId="{3389F696-1F2E-456B-97A4-D6891922B4DB}" dt="2022-02-26T10:02:37.174" v="2" actId="26606"/>
          <ac:spMkLst>
            <pc:docMk/>
            <pc:sldMk cId="3605991146" sldId="260"/>
            <ac:spMk id="3" creationId="{00000000-0000-0000-0000-000000000000}"/>
          </ac:spMkLst>
        </pc:spChg>
        <pc:graphicFrameChg chg="add del">
          <ac:chgData name="Saranya Chandrukannan" userId="9243bfc0-428f-40b6-89ee-4e3df44ea244" providerId="ADAL" clId="{3389F696-1F2E-456B-97A4-D6891922B4DB}" dt="2022-02-26T10:02:37.174" v="2" actId="26606"/>
          <ac:graphicFrameMkLst>
            <pc:docMk/>
            <pc:sldMk cId="3605991146" sldId="260"/>
            <ac:graphicFrameMk id="5" creationId="{0E84B3AA-12A5-4DDD-AA64-8815530D516C}"/>
          </ac:graphicFrameMkLst>
        </pc:graphicFrameChg>
      </pc:sldChg>
      <pc:sldChg chg="addSp modSp mod setBg setClrOvrMap">
        <pc:chgData name="Saranya Chandrukannan" userId="9243bfc0-428f-40b6-89ee-4e3df44ea244" providerId="ADAL" clId="{3389F696-1F2E-456B-97A4-D6891922B4DB}" dt="2022-02-26T10:02:46.700" v="3" actId="26606"/>
        <pc:sldMkLst>
          <pc:docMk/>
          <pc:sldMk cId="1535405519" sldId="261"/>
        </pc:sldMkLst>
        <pc:spChg chg="mod">
          <ac:chgData name="Saranya Chandrukannan" userId="9243bfc0-428f-40b6-89ee-4e3df44ea244" providerId="ADAL" clId="{3389F696-1F2E-456B-97A4-D6891922B4DB}" dt="2022-02-26T10:02:46.700" v="3" actId="26606"/>
          <ac:spMkLst>
            <pc:docMk/>
            <pc:sldMk cId="1535405519" sldId="261"/>
            <ac:spMk id="2" creationId="{00000000-0000-0000-0000-000000000000}"/>
          </ac:spMkLst>
        </pc:spChg>
        <pc:spChg chg="add">
          <ac:chgData name="Saranya Chandrukannan" userId="9243bfc0-428f-40b6-89ee-4e3df44ea244" providerId="ADAL" clId="{3389F696-1F2E-456B-97A4-D6891922B4DB}" dt="2022-02-26T10:02:46.700" v="3" actId="26606"/>
          <ac:spMkLst>
            <pc:docMk/>
            <pc:sldMk cId="1535405519" sldId="261"/>
            <ac:spMk id="13" creationId="{5D213B41-AC9B-4E61-BEED-FF4C168A8942}"/>
          </ac:spMkLst>
        </pc:spChg>
        <pc:spChg chg="add">
          <ac:chgData name="Saranya Chandrukannan" userId="9243bfc0-428f-40b6-89ee-4e3df44ea244" providerId="ADAL" clId="{3389F696-1F2E-456B-97A4-D6891922B4DB}" dt="2022-02-26T10:02:46.700" v="3" actId="26606"/>
          <ac:spMkLst>
            <pc:docMk/>
            <pc:sldMk cId="1535405519" sldId="261"/>
            <ac:spMk id="15" creationId="{628FBD9F-3B86-4C98-8F77-383320737739}"/>
          </ac:spMkLst>
        </pc:spChg>
        <pc:spChg chg="add">
          <ac:chgData name="Saranya Chandrukannan" userId="9243bfc0-428f-40b6-89ee-4e3df44ea244" providerId="ADAL" clId="{3389F696-1F2E-456B-97A4-D6891922B4DB}" dt="2022-02-26T10:02:46.700" v="3" actId="26606"/>
          <ac:spMkLst>
            <pc:docMk/>
            <pc:sldMk cId="1535405519" sldId="261"/>
            <ac:spMk id="17" creationId="{6283F864-E3D1-457B-865A-DDC32254D987}"/>
          </ac:spMkLst>
        </pc:spChg>
        <pc:grpChg chg="add">
          <ac:chgData name="Saranya Chandrukannan" userId="9243bfc0-428f-40b6-89ee-4e3df44ea244" providerId="ADAL" clId="{3389F696-1F2E-456B-97A4-D6891922B4DB}" dt="2022-02-26T10:02:46.700" v="3" actId="26606"/>
          <ac:grpSpMkLst>
            <pc:docMk/>
            <pc:sldMk cId="1535405519" sldId="261"/>
            <ac:grpSpMk id="9" creationId="{449BC34D-9C23-4D6D-8213-1F471AF85B3F}"/>
          </ac:grpSpMkLst>
        </pc:grpChg>
        <pc:picChg chg="mod">
          <ac:chgData name="Saranya Chandrukannan" userId="9243bfc0-428f-40b6-89ee-4e3df44ea244" providerId="ADAL" clId="{3389F696-1F2E-456B-97A4-D6891922B4DB}" dt="2022-02-26T10:02:46.700" v="3" actId="26606"/>
          <ac:picMkLst>
            <pc:docMk/>
            <pc:sldMk cId="1535405519" sldId="261"/>
            <ac:picMk id="4" creationId="{00000000-0000-0000-0000-000000000000}"/>
          </ac:picMkLst>
        </pc:picChg>
      </pc:sldChg>
      <pc:sldChg chg="addSp modSp mod setBg">
        <pc:chgData name="Saranya Chandrukannan" userId="9243bfc0-428f-40b6-89ee-4e3df44ea244" providerId="ADAL" clId="{3389F696-1F2E-456B-97A4-D6891922B4DB}" dt="2022-02-26T10:03:07.825" v="8" actId="14100"/>
        <pc:sldMkLst>
          <pc:docMk/>
          <pc:sldMk cId="3293585804" sldId="262"/>
        </pc:sldMkLst>
        <pc:spChg chg="mod">
          <ac:chgData name="Saranya Chandrukannan" userId="9243bfc0-428f-40b6-89ee-4e3df44ea244" providerId="ADAL" clId="{3389F696-1F2E-456B-97A4-D6891922B4DB}" dt="2022-02-26T10:03:03.378" v="6" actId="26606"/>
          <ac:spMkLst>
            <pc:docMk/>
            <pc:sldMk cId="3293585804" sldId="262"/>
            <ac:spMk id="2" creationId="{00000000-0000-0000-0000-000000000000}"/>
          </ac:spMkLst>
        </pc:spChg>
        <pc:spChg chg="add">
          <ac:chgData name="Saranya Chandrukannan" userId="9243bfc0-428f-40b6-89ee-4e3df44ea244" providerId="ADAL" clId="{3389F696-1F2E-456B-97A4-D6891922B4DB}" dt="2022-02-26T10:03:03.378" v="6" actId="26606"/>
          <ac:spMkLst>
            <pc:docMk/>
            <pc:sldMk cId="3293585804" sldId="262"/>
            <ac:spMk id="13" creationId="{1F9A0C1C-8ABC-401B-8FE9-AC9327C4C587}"/>
          </ac:spMkLst>
        </pc:spChg>
        <pc:spChg chg="add">
          <ac:chgData name="Saranya Chandrukannan" userId="9243bfc0-428f-40b6-89ee-4e3df44ea244" providerId="ADAL" clId="{3389F696-1F2E-456B-97A4-D6891922B4DB}" dt="2022-02-26T10:03:03.378" v="6" actId="26606"/>
          <ac:spMkLst>
            <pc:docMk/>
            <pc:sldMk cId="3293585804" sldId="262"/>
            <ac:spMk id="15" creationId="{BA5783C3-2F96-40A7-A24F-30CB07AA3928}"/>
          </ac:spMkLst>
        </pc:spChg>
        <pc:spChg chg="add">
          <ac:chgData name="Saranya Chandrukannan" userId="9243bfc0-428f-40b6-89ee-4e3df44ea244" providerId="ADAL" clId="{3389F696-1F2E-456B-97A4-D6891922B4DB}" dt="2022-02-26T10:03:03.378" v="6" actId="26606"/>
          <ac:spMkLst>
            <pc:docMk/>
            <pc:sldMk cId="3293585804" sldId="262"/>
            <ac:spMk id="17" creationId="{A9D08DBA-0326-4C4E-ACFB-576F3ABDD2D0}"/>
          </ac:spMkLst>
        </pc:spChg>
        <pc:grpChg chg="add">
          <ac:chgData name="Saranya Chandrukannan" userId="9243bfc0-428f-40b6-89ee-4e3df44ea244" providerId="ADAL" clId="{3389F696-1F2E-456B-97A4-D6891922B4DB}" dt="2022-02-26T10:03:03.378" v="6" actId="26606"/>
          <ac:grpSpMkLst>
            <pc:docMk/>
            <pc:sldMk cId="3293585804" sldId="262"/>
            <ac:grpSpMk id="9" creationId="{449BC34D-9C23-4D6D-8213-1F471AF85B3F}"/>
          </ac:grpSpMkLst>
        </pc:grpChg>
        <pc:picChg chg="mod">
          <ac:chgData name="Saranya Chandrukannan" userId="9243bfc0-428f-40b6-89ee-4e3df44ea244" providerId="ADAL" clId="{3389F696-1F2E-456B-97A4-D6891922B4DB}" dt="2022-02-26T10:03:07.825" v="8" actId="14100"/>
          <ac:picMkLst>
            <pc:docMk/>
            <pc:sldMk cId="3293585804" sldId="262"/>
            <ac:picMk id="4" creationId="{00000000-0000-0000-0000-000000000000}"/>
          </ac:picMkLst>
        </pc:picChg>
      </pc:sldChg>
      <pc:sldChg chg="addSp delSp modSp mod setBg setClrOvrMap">
        <pc:chgData name="Saranya Chandrukannan" userId="9243bfc0-428f-40b6-89ee-4e3df44ea244" providerId="ADAL" clId="{3389F696-1F2E-456B-97A4-D6891922B4DB}" dt="2022-02-26T10:03:14.432" v="10" actId="26606"/>
        <pc:sldMkLst>
          <pc:docMk/>
          <pc:sldMk cId="2571209607" sldId="263"/>
        </pc:sldMkLst>
        <pc:spChg chg="mod ord">
          <ac:chgData name="Saranya Chandrukannan" userId="9243bfc0-428f-40b6-89ee-4e3df44ea244" providerId="ADAL" clId="{3389F696-1F2E-456B-97A4-D6891922B4DB}" dt="2022-02-26T10:03:14.432" v="10" actId="26606"/>
          <ac:spMkLst>
            <pc:docMk/>
            <pc:sldMk cId="2571209607" sldId="263"/>
            <ac:spMk id="2" creationId="{00000000-0000-0000-0000-000000000000}"/>
          </ac:spMkLst>
        </pc:spChg>
        <pc:spChg chg="add del">
          <ac:chgData name="Saranya Chandrukannan" userId="9243bfc0-428f-40b6-89ee-4e3df44ea244" providerId="ADAL" clId="{3389F696-1F2E-456B-97A4-D6891922B4DB}" dt="2022-02-26T10:03:14.432" v="10" actId="26606"/>
          <ac:spMkLst>
            <pc:docMk/>
            <pc:sldMk cId="2571209607" sldId="263"/>
            <ac:spMk id="13" creationId="{1E954AF0-B5CC-4A16-ACDA-675B5694F2C8}"/>
          </ac:spMkLst>
        </pc:spChg>
        <pc:spChg chg="add del">
          <ac:chgData name="Saranya Chandrukannan" userId="9243bfc0-428f-40b6-89ee-4e3df44ea244" providerId="ADAL" clId="{3389F696-1F2E-456B-97A4-D6891922B4DB}" dt="2022-02-26T10:03:14.432" v="10" actId="26606"/>
          <ac:spMkLst>
            <pc:docMk/>
            <pc:sldMk cId="2571209607" sldId="263"/>
            <ac:spMk id="15" creationId="{325322DD-3792-4947-A96A-1B6D9D786960}"/>
          </ac:spMkLst>
        </pc:spChg>
        <pc:grpChg chg="add del">
          <ac:chgData name="Saranya Chandrukannan" userId="9243bfc0-428f-40b6-89ee-4e3df44ea244" providerId="ADAL" clId="{3389F696-1F2E-456B-97A4-D6891922B4DB}" dt="2022-02-26T10:03:14.432" v="10" actId="26606"/>
          <ac:grpSpMkLst>
            <pc:docMk/>
            <pc:sldMk cId="2571209607" sldId="263"/>
            <ac:grpSpMk id="9" creationId="{449BC34D-9C23-4D6D-8213-1F471AF85B3F}"/>
          </ac:grpSpMkLst>
        </pc:grpChg>
        <pc:picChg chg="mod">
          <ac:chgData name="Saranya Chandrukannan" userId="9243bfc0-428f-40b6-89ee-4e3df44ea244" providerId="ADAL" clId="{3389F696-1F2E-456B-97A4-D6891922B4DB}" dt="2022-02-26T10:03:14.432" v="10" actId="26606"/>
          <ac:picMkLst>
            <pc:docMk/>
            <pc:sldMk cId="2571209607" sldId="263"/>
            <ac:picMk id="4" creationId="{00000000-0000-0000-0000-000000000000}"/>
          </ac:picMkLst>
        </pc:picChg>
      </pc:sldChg>
      <pc:sldChg chg="addSp delSp modSp mod setBg setClrOvrMap">
        <pc:chgData name="Saranya Chandrukannan" userId="9243bfc0-428f-40b6-89ee-4e3df44ea244" providerId="ADAL" clId="{3389F696-1F2E-456B-97A4-D6891922B4DB}" dt="2022-02-26T10:03:26.194" v="12" actId="26606"/>
        <pc:sldMkLst>
          <pc:docMk/>
          <pc:sldMk cId="2824382811" sldId="264"/>
        </pc:sldMkLst>
        <pc:spChg chg="mod ord">
          <ac:chgData name="Saranya Chandrukannan" userId="9243bfc0-428f-40b6-89ee-4e3df44ea244" providerId="ADAL" clId="{3389F696-1F2E-456B-97A4-D6891922B4DB}" dt="2022-02-26T10:03:26.194" v="12" actId="26606"/>
          <ac:spMkLst>
            <pc:docMk/>
            <pc:sldMk cId="2824382811" sldId="264"/>
            <ac:spMk id="2" creationId="{00000000-0000-0000-0000-000000000000}"/>
          </ac:spMkLst>
        </pc:spChg>
        <pc:spChg chg="add del">
          <ac:chgData name="Saranya Chandrukannan" userId="9243bfc0-428f-40b6-89ee-4e3df44ea244" providerId="ADAL" clId="{3389F696-1F2E-456B-97A4-D6891922B4DB}" dt="2022-02-26T10:03:26.194" v="12" actId="26606"/>
          <ac:spMkLst>
            <pc:docMk/>
            <pc:sldMk cId="2824382811" sldId="264"/>
            <ac:spMk id="13" creationId="{1E954AF0-B5CC-4A16-ACDA-675B5694F2C8}"/>
          </ac:spMkLst>
        </pc:spChg>
        <pc:spChg chg="add del">
          <ac:chgData name="Saranya Chandrukannan" userId="9243bfc0-428f-40b6-89ee-4e3df44ea244" providerId="ADAL" clId="{3389F696-1F2E-456B-97A4-D6891922B4DB}" dt="2022-02-26T10:03:26.194" v="12" actId="26606"/>
          <ac:spMkLst>
            <pc:docMk/>
            <pc:sldMk cId="2824382811" sldId="264"/>
            <ac:spMk id="15" creationId="{325322DD-3792-4947-A96A-1B6D9D786960}"/>
          </ac:spMkLst>
        </pc:spChg>
        <pc:grpChg chg="add del">
          <ac:chgData name="Saranya Chandrukannan" userId="9243bfc0-428f-40b6-89ee-4e3df44ea244" providerId="ADAL" clId="{3389F696-1F2E-456B-97A4-D6891922B4DB}" dt="2022-02-26T10:03:26.194" v="12" actId="26606"/>
          <ac:grpSpMkLst>
            <pc:docMk/>
            <pc:sldMk cId="2824382811" sldId="264"/>
            <ac:grpSpMk id="9" creationId="{449BC34D-9C23-4D6D-8213-1F471AF85B3F}"/>
          </ac:grpSpMkLst>
        </pc:grpChg>
        <pc:picChg chg="mod">
          <ac:chgData name="Saranya Chandrukannan" userId="9243bfc0-428f-40b6-89ee-4e3df44ea244" providerId="ADAL" clId="{3389F696-1F2E-456B-97A4-D6891922B4DB}" dt="2022-02-26T10:03:26.194" v="12" actId="26606"/>
          <ac:picMkLst>
            <pc:docMk/>
            <pc:sldMk cId="2824382811" sldId="264"/>
            <ac:picMk id="4"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2/26/2022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2/26/2022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2/26/2022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2/26/2022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2/26/2022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rinket.io/python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09ADC9-6EAF-4268-9415-1ED5ECFA2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ack of files">
            <a:extLst>
              <a:ext uri="{FF2B5EF4-FFF2-40B4-BE49-F238E27FC236}">
                <a16:creationId xmlns:a16="http://schemas.microsoft.com/office/drawing/2014/main" id="{2E0F5E6F-A77C-4B1A-9DAB-101E2C38E135}"/>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p:cNvSpPr>
            <a:spLocks noGrp="1"/>
          </p:cNvSpPr>
          <p:nvPr>
            <p:ph type="ctrTitle"/>
          </p:nvPr>
        </p:nvSpPr>
        <p:spPr>
          <a:xfrm>
            <a:off x="1915128" y="1788454"/>
            <a:ext cx="8361229" cy="2098226"/>
          </a:xfrm>
        </p:spPr>
        <p:txBody>
          <a:bodyPr>
            <a:normAutofit/>
          </a:bodyPr>
          <a:lstStyle/>
          <a:p>
            <a:r>
              <a:rPr lang="en-US" dirty="0"/>
              <a:t>Read from files</a:t>
            </a:r>
            <a:endParaRPr lang="en-AU" dirty="0"/>
          </a:p>
        </p:txBody>
      </p:sp>
      <p:sp>
        <p:nvSpPr>
          <p:cNvPr id="3" name="Subtitle 2"/>
          <p:cNvSpPr>
            <a:spLocks noGrp="1"/>
          </p:cNvSpPr>
          <p:nvPr>
            <p:ph type="subTitle" idx="1"/>
          </p:nvPr>
        </p:nvSpPr>
        <p:spPr>
          <a:xfrm>
            <a:off x="2679906" y="3956279"/>
            <a:ext cx="6831673" cy="1086237"/>
          </a:xfrm>
        </p:spPr>
        <p:txBody>
          <a:bodyPr>
            <a:normAutofit/>
          </a:bodyPr>
          <a:lstStyle/>
          <a:p>
            <a:pPr>
              <a:spcAft>
                <a:spcPts val="600"/>
              </a:spcAft>
            </a:pPr>
            <a:r>
              <a:rPr lang="en-US" dirty="0"/>
              <a:t>Week 5</a:t>
            </a:r>
            <a:endParaRPr lang="en-AU"/>
          </a:p>
        </p:txBody>
      </p:sp>
    </p:spTree>
    <p:extLst>
      <p:ext uri="{BB962C8B-B14F-4D97-AF65-F5344CB8AC3E}">
        <p14:creationId xmlns:p14="http://schemas.microsoft.com/office/powerpoint/2010/main" val="308150704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Explanation:</a:t>
            </a:r>
            <a:br>
              <a:rPr lang="en-US" dirty="0"/>
            </a:br>
            <a:r>
              <a:rPr lang="en-US" dirty="0"/>
              <a:t>Reading and Writing to text files in Python</a:t>
            </a:r>
            <a:br>
              <a:rPr lang="en-US" dirty="0"/>
            </a:br>
            <a:endParaRPr lang="en-AU" dirty="0"/>
          </a:p>
        </p:txBody>
      </p:sp>
      <p:sp>
        <p:nvSpPr>
          <p:cNvPr id="3" name="Content Placeholder 2"/>
          <p:cNvSpPr>
            <a:spLocks noGrp="1"/>
          </p:cNvSpPr>
          <p:nvPr>
            <p:ph idx="1"/>
          </p:nvPr>
        </p:nvSpPr>
        <p:spPr/>
        <p:txBody>
          <a:bodyPr/>
          <a:lstStyle/>
          <a:p>
            <a:pPr marL="0" indent="0">
              <a:buNone/>
            </a:pPr>
            <a:r>
              <a:rPr lang="en-US" dirty="0"/>
              <a:t>Python provides inbuilt functions for creating, writing and reading files. </a:t>
            </a:r>
          </a:p>
          <a:p>
            <a:pPr marL="0" indent="0">
              <a:buNone/>
            </a:pPr>
            <a:r>
              <a:rPr lang="en-US" dirty="0"/>
              <a:t>There are two types of files that can be handled in python, normal text files and binary files </a:t>
            </a:r>
          </a:p>
          <a:p>
            <a:pPr marL="0" indent="0">
              <a:buNone/>
            </a:pPr>
            <a:endParaRPr lang="en-US" dirty="0"/>
          </a:p>
          <a:p>
            <a:pPr fontAlgn="base"/>
            <a:r>
              <a:rPr lang="en-US" b="1" dirty="0"/>
              <a:t>Text files: </a:t>
            </a:r>
            <a:r>
              <a:rPr lang="en-US" dirty="0"/>
              <a:t>In this type of file, Each line of text is terminated with a special character called EOL (End of Line), which is the new line character (‘\n’) in python by default.</a:t>
            </a:r>
          </a:p>
          <a:p>
            <a:pPr fontAlgn="base"/>
            <a:r>
              <a:rPr lang="en-US" b="1" dirty="0"/>
              <a:t>Binary files: </a:t>
            </a:r>
            <a:r>
              <a:rPr lang="en-US" dirty="0"/>
              <a:t>In this type of file, there is no terminator for a line and the data is stored after converting it into machine understandable binary language.</a:t>
            </a:r>
          </a:p>
          <a:p>
            <a:pPr marL="0" indent="0">
              <a:buNone/>
            </a:pPr>
            <a:endParaRPr lang="en-AU" dirty="0"/>
          </a:p>
        </p:txBody>
      </p:sp>
    </p:spTree>
    <p:extLst>
      <p:ext uri="{BB962C8B-B14F-4D97-AF65-F5344CB8AC3E}">
        <p14:creationId xmlns:p14="http://schemas.microsoft.com/office/powerpoint/2010/main" val="1966799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File Access Modes</a:t>
            </a:r>
            <a:endParaRPr lang="en-AU" dirty="0"/>
          </a:p>
        </p:txBody>
      </p:sp>
      <p:sp>
        <p:nvSpPr>
          <p:cNvPr id="3" name="Content Placeholder 2"/>
          <p:cNvSpPr>
            <a:spLocks noGrp="1"/>
          </p:cNvSpPr>
          <p:nvPr>
            <p:ph idx="1"/>
          </p:nvPr>
        </p:nvSpPr>
        <p:spPr>
          <a:xfrm>
            <a:off x="1371600" y="1384300"/>
            <a:ext cx="9601200" cy="5080000"/>
          </a:xfrm>
        </p:spPr>
        <p:txBody>
          <a:bodyPr>
            <a:normAutofit fontScale="92500" lnSpcReduction="10000"/>
          </a:bodyPr>
          <a:lstStyle/>
          <a:p>
            <a:pPr fontAlgn="base"/>
            <a:r>
              <a:rPr lang="en-US" b="1" dirty="0"/>
              <a:t>Read Only (‘r’) : </a:t>
            </a:r>
            <a:r>
              <a:rPr lang="en-US" dirty="0"/>
              <a:t>Open text file for reading. The handle is positioned at the beginning of the file. If the file does not exists, raises I/O error. This is also the default mode in which file is opened.</a:t>
            </a:r>
          </a:p>
          <a:p>
            <a:pPr fontAlgn="base"/>
            <a:r>
              <a:rPr lang="en-US" b="1" dirty="0"/>
              <a:t>Read and Write (‘r+’) :</a:t>
            </a:r>
            <a:r>
              <a:rPr lang="en-US" dirty="0"/>
              <a:t> Open the file for reading and writing. The handle is positioned at the beginning of the file. Raises I/O error if the file does not exists.</a:t>
            </a:r>
          </a:p>
          <a:p>
            <a:pPr fontAlgn="base"/>
            <a:r>
              <a:rPr lang="en-US" b="1" dirty="0"/>
              <a:t>Write Only (‘w’) :</a:t>
            </a:r>
            <a:r>
              <a:rPr lang="en-US" dirty="0"/>
              <a:t> Open the file for writing. For existing file, the data is truncated and over-written. The handle is positioned at the beginning of the file. Creates the file if the file does not exists.</a:t>
            </a:r>
          </a:p>
          <a:p>
            <a:pPr fontAlgn="base"/>
            <a:r>
              <a:rPr lang="en-US" b="1" dirty="0"/>
              <a:t>Write and Read (‘w+’) </a:t>
            </a:r>
            <a:r>
              <a:rPr lang="en-US" dirty="0"/>
              <a:t>: Open the file for reading and writing. For existing file, data is truncated and over-written. The handle is positioned at the beginning of the file.</a:t>
            </a:r>
          </a:p>
          <a:p>
            <a:pPr fontAlgn="base"/>
            <a:r>
              <a:rPr lang="en-US" b="1" dirty="0"/>
              <a:t>Append Only (‘a’)</a:t>
            </a:r>
            <a:r>
              <a:rPr lang="en-US" dirty="0"/>
              <a:t> : Open the file for writing. The file is created if it does not exist. The handle is positioned at the end of the file. The data being written will be inserted at the end, after the existing data.</a:t>
            </a:r>
          </a:p>
          <a:p>
            <a:pPr fontAlgn="base"/>
            <a:r>
              <a:rPr lang="en-US" b="1" dirty="0"/>
              <a:t>Append and Read (‘a+’) : </a:t>
            </a:r>
            <a:r>
              <a:rPr lang="en-US" dirty="0"/>
              <a:t>Open the file for reading and writing. The file is created if it does not exist. The handle is positioned at the end of the file. The data being written will be inserted at the end, after the existing data.</a:t>
            </a:r>
          </a:p>
          <a:p>
            <a:endParaRPr lang="en-AU" dirty="0"/>
          </a:p>
        </p:txBody>
      </p:sp>
    </p:spTree>
    <p:extLst>
      <p:ext uri="{BB962C8B-B14F-4D97-AF65-F5344CB8AC3E}">
        <p14:creationId xmlns:p14="http://schemas.microsoft.com/office/powerpoint/2010/main" val="360599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9230" y="1013722"/>
            <a:ext cx="10869750" cy="1237298"/>
          </a:xfrm>
        </p:spPr>
        <p:txBody>
          <a:bodyPr vert="horz" lIns="91440" tIns="45720" rIns="91440" bIns="45720" rtlCol="0" anchor="b">
            <a:normAutofit/>
          </a:bodyPr>
          <a:lstStyle/>
          <a:p>
            <a:pPr algn="ctr"/>
            <a:r>
              <a:rPr lang="en-US" sz="4100" cap="all"/>
              <a:t>Open this web trinket reader:</a:t>
            </a:r>
            <a:br>
              <a:rPr lang="en-US" sz="4100" cap="all"/>
            </a:br>
            <a:r>
              <a:rPr lang="en-US" sz="4100" cap="all">
                <a:hlinkClick r:id="rId2"/>
              </a:rPr>
              <a:t>https://trinket.io/python3</a:t>
            </a:r>
            <a:endParaRPr lang="en-US" sz="4100" cap="all"/>
          </a:p>
        </p:txBody>
      </p:sp>
      <p:sp>
        <p:nvSpPr>
          <p:cNvPr id="15"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154184" y="2884231"/>
            <a:ext cx="3005889" cy="4046220"/>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alpha val="90000"/>
            </a:schemeClr>
          </a:solidFill>
          <a:ln w="0">
            <a:noFill/>
            <a:prstDash val="solid"/>
            <a:round/>
            <a:headEnd/>
            <a:tailEnd/>
          </a:ln>
        </p:spPr>
        <p:txBody>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1097279" y="3318813"/>
            <a:ext cx="10059627" cy="2288565"/>
          </a:xfrm>
          <a:prstGeom prst="rect">
            <a:avLst/>
          </a:prstGeom>
        </p:spPr>
      </p:pic>
      <p:sp>
        <p:nvSpPr>
          <p:cNvPr id="17" name="Freeform 6">
            <a:extLst>
              <a:ext uri="{FF2B5EF4-FFF2-40B4-BE49-F238E27FC236}">
                <a16:creationId xmlns:a16="http://schemas.microsoft.com/office/drawing/2014/main" id="{6283F864-E3D1-457B-865A-DDC3225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80808" y="1936677"/>
            <a:ext cx="3006491" cy="4046220"/>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alpha val="90000"/>
            </a:schemeClr>
          </a:solidFill>
          <a:ln w="0">
            <a:noFill/>
            <a:prstDash val="solid"/>
            <a:round/>
            <a:headEnd/>
            <a:tailEnd/>
          </a:ln>
        </p:spPr>
      </p:sp>
    </p:spTree>
    <p:extLst>
      <p:ext uri="{BB962C8B-B14F-4D97-AF65-F5344CB8AC3E}">
        <p14:creationId xmlns:p14="http://schemas.microsoft.com/office/powerpoint/2010/main" val="149248086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9230" y="1013722"/>
            <a:ext cx="10869750" cy="1237298"/>
          </a:xfrm>
        </p:spPr>
        <p:txBody>
          <a:bodyPr vert="horz" lIns="91440" tIns="45720" rIns="91440" bIns="45720" rtlCol="0" anchor="b">
            <a:normAutofit/>
          </a:bodyPr>
          <a:lstStyle/>
          <a:p>
            <a:pPr algn="ctr"/>
            <a:r>
              <a:rPr lang="en-US" sz="6600" cap="all"/>
              <a:t>Create a read</a:t>
            </a:r>
          </a:p>
        </p:txBody>
      </p:sp>
      <p:sp>
        <p:nvSpPr>
          <p:cNvPr id="15"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154184" y="2884231"/>
            <a:ext cx="3005889" cy="4046220"/>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alpha val="90000"/>
            </a:schemeClr>
          </a:solidFill>
          <a:ln w="0">
            <a:noFill/>
            <a:prstDash val="solid"/>
            <a:round/>
            <a:headEnd/>
            <a:tailEnd/>
          </a:ln>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148718" y="3056705"/>
            <a:ext cx="9956749" cy="2812781"/>
          </a:xfrm>
          <a:prstGeom prst="rect">
            <a:avLst/>
          </a:prstGeom>
        </p:spPr>
      </p:pic>
      <p:sp>
        <p:nvSpPr>
          <p:cNvPr id="17" name="Freeform 6">
            <a:extLst>
              <a:ext uri="{FF2B5EF4-FFF2-40B4-BE49-F238E27FC236}">
                <a16:creationId xmlns:a16="http://schemas.microsoft.com/office/drawing/2014/main" id="{6283F864-E3D1-457B-865A-DDC3225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80808" y="1936677"/>
            <a:ext cx="3006491" cy="4046220"/>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alpha val="90000"/>
            </a:schemeClr>
          </a:solidFill>
          <a:ln w="0">
            <a:noFill/>
            <a:prstDash val="solid"/>
            <a:round/>
            <a:headEnd/>
            <a:tailEnd/>
          </a:ln>
        </p:spPr>
      </p:sp>
    </p:spTree>
    <p:extLst>
      <p:ext uri="{BB962C8B-B14F-4D97-AF65-F5344CB8AC3E}">
        <p14:creationId xmlns:p14="http://schemas.microsoft.com/office/powerpoint/2010/main" val="359845352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9230" y="1013722"/>
            <a:ext cx="10869750" cy="1237298"/>
          </a:xfrm>
        </p:spPr>
        <p:txBody>
          <a:bodyPr vert="horz" lIns="91440" tIns="45720" rIns="91440" bIns="45720" rtlCol="0" anchor="b">
            <a:normAutofit/>
          </a:bodyPr>
          <a:lstStyle/>
          <a:p>
            <a:pPr algn="ctr"/>
            <a:r>
              <a:rPr lang="en-US" sz="6600" b="1" cap="all"/>
              <a:t>Opening a File</a:t>
            </a:r>
            <a:endParaRPr lang="en-US" sz="6600" cap="all"/>
          </a:p>
        </p:txBody>
      </p:sp>
      <p:sp>
        <p:nvSpPr>
          <p:cNvPr id="15"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154184" y="2884231"/>
            <a:ext cx="3005889" cy="4046220"/>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alpha val="90000"/>
            </a:schemeClr>
          </a:solidFill>
          <a:ln w="0">
            <a:noFill/>
            <a:prstDash val="solid"/>
            <a:round/>
            <a:headEnd/>
            <a:tailEnd/>
          </a:ln>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097279" y="3419410"/>
            <a:ext cx="10059627" cy="2087371"/>
          </a:xfrm>
          <a:prstGeom prst="rect">
            <a:avLst/>
          </a:prstGeom>
        </p:spPr>
      </p:pic>
      <p:sp>
        <p:nvSpPr>
          <p:cNvPr id="17" name="Freeform 6">
            <a:extLst>
              <a:ext uri="{FF2B5EF4-FFF2-40B4-BE49-F238E27FC236}">
                <a16:creationId xmlns:a16="http://schemas.microsoft.com/office/drawing/2014/main" id="{6283F864-E3D1-457B-865A-DDC3225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80808" y="1936677"/>
            <a:ext cx="3006491" cy="4046220"/>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alpha val="90000"/>
            </a:schemeClr>
          </a:solidFill>
          <a:ln w="0">
            <a:noFill/>
            <a:prstDash val="solid"/>
            <a:round/>
            <a:headEnd/>
            <a:tailEnd/>
          </a:ln>
        </p:spPr>
      </p:sp>
    </p:spTree>
    <p:extLst>
      <p:ext uri="{BB962C8B-B14F-4D97-AF65-F5344CB8AC3E}">
        <p14:creationId xmlns:p14="http://schemas.microsoft.com/office/powerpoint/2010/main" val="153540551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6000" b="1" cap="all"/>
              <a:t>Closing a file</a:t>
            </a:r>
            <a:endParaRPr lang="en-US" sz="6000" cap="all"/>
          </a:p>
        </p:txBody>
      </p:sp>
      <p:sp>
        <p:nvSpPr>
          <p:cNvPr id="15"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4" name="Content Placeholder 3"/>
          <p:cNvPicPr>
            <a:picLocks noGrp="1" noChangeAspect="1"/>
          </p:cNvPicPr>
          <p:nvPr>
            <p:ph idx="1"/>
          </p:nvPr>
        </p:nvPicPr>
        <p:blipFill>
          <a:blip r:embed="rId2"/>
          <a:stretch>
            <a:fillRect/>
          </a:stretch>
        </p:blipFill>
        <p:spPr>
          <a:xfrm>
            <a:off x="1379023" y="2016617"/>
            <a:ext cx="5659222" cy="2477562"/>
          </a:xfrm>
          <a:prstGeom prst="rect">
            <a:avLst/>
          </a:prstGeom>
        </p:spPr>
      </p:pic>
    </p:spTree>
    <p:extLst>
      <p:ext uri="{BB962C8B-B14F-4D97-AF65-F5344CB8AC3E}">
        <p14:creationId xmlns:p14="http://schemas.microsoft.com/office/powerpoint/2010/main" val="3293585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177800"/>
            <a:ext cx="9601200" cy="1485900"/>
          </a:xfrm>
        </p:spPr>
        <p:txBody>
          <a:bodyPr/>
          <a:lstStyle/>
          <a:p>
            <a:r>
              <a:rPr lang="en-AU" b="1"/>
              <a:t>Writing to a file</a:t>
            </a:r>
            <a:endParaRPr lang="en-AU" dirty="0"/>
          </a:p>
        </p:txBody>
      </p:sp>
      <p:pic>
        <p:nvPicPr>
          <p:cNvPr id="4" name="Content Placeholder 3"/>
          <p:cNvPicPr>
            <a:picLocks noGrp="1" noChangeAspect="1"/>
          </p:cNvPicPr>
          <p:nvPr>
            <p:ph idx="1"/>
          </p:nvPr>
        </p:nvPicPr>
        <p:blipFill>
          <a:blip r:embed="rId2"/>
          <a:stretch>
            <a:fillRect/>
          </a:stretch>
        </p:blipFill>
        <p:spPr>
          <a:xfrm>
            <a:off x="1340527" y="749299"/>
            <a:ext cx="9454473" cy="6326213"/>
          </a:xfrm>
          <a:prstGeom prst="rect">
            <a:avLst/>
          </a:prstGeom>
        </p:spPr>
      </p:pic>
    </p:spTree>
    <p:extLst>
      <p:ext uri="{BB962C8B-B14F-4D97-AF65-F5344CB8AC3E}">
        <p14:creationId xmlns:p14="http://schemas.microsoft.com/office/powerpoint/2010/main" val="257120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a:t>Appending to a file</a:t>
            </a:r>
            <a:endParaRPr lang="en-AU" dirty="0"/>
          </a:p>
        </p:txBody>
      </p:sp>
      <p:pic>
        <p:nvPicPr>
          <p:cNvPr id="4" name="Content Placeholder 3"/>
          <p:cNvPicPr>
            <a:picLocks noGrp="1" noChangeAspect="1"/>
          </p:cNvPicPr>
          <p:nvPr>
            <p:ph idx="1"/>
          </p:nvPr>
        </p:nvPicPr>
        <p:blipFill>
          <a:blip r:embed="rId2"/>
          <a:stretch>
            <a:fillRect/>
          </a:stretch>
        </p:blipFill>
        <p:spPr>
          <a:xfrm>
            <a:off x="1469176" y="1428749"/>
            <a:ext cx="9503624" cy="5069715"/>
          </a:xfrm>
          <a:prstGeom prst="rect">
            <a:avLst/>
          </a:prstGeom>
        </p:spPr>
      </p:pic>
    </p:spTree>
    <p:extLst>
      <p:ext uri="{BB962C8B-B14F-4D97-AF65-F5344CB8AC3E}">
        <p14:creationId xmlns:p14="http://schemas.microsoft.com/office/powerpoint/2010/main" val="28243828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14</TotalTime>
  <Words>419</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Franklin Gothic Book</vt:lpstr>
      <vt:lpstr>Crop</vt:lpstr>
      <vt:lpstr>Read from files</vt:lpstr>
      <vt:lpstr>Explanation: Reading and Writing to text files in Python </vt:lpstr>
      <vt:lpstr>File Access Modes</vt:lpstr>
      <vt:lpstr>Open this web trinket reader: https://trinket.io/python3</vt:lpstr>
      <vt:lpstr>Create a read</vt:lpstr>
      <vt:lpstr>Opening a File</vt:lpstr>
      <vt:lpstr>Closing a file</vt:lpstr>
      <vt:lpstr>Writing to a file</vt:lpstr>
      <vt:lpstr>Appending to a file</vt:lpstr>
    </vt:vector>
  </TitlesOfParts>
  <Company>Polytechnic 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 from files</dc:title>
  <dc:creator>Milan Topuzovic</dc:creator>
  <cp:lastModifiedBy>Saranya Chandrukannan</cp:lastModifiedBy>
  <cp:revision>2</cp:revision>
  <dcterms:created xsi:type="dcterms:W3CDTF">2019-08-23T00:44:56Z</dcterms:created>
  <dcterms:modified xsi:type="dcterms:W3CDTF">2022-02-26T10:03:27Z</dcterms:modified>
</cp:coreProperties>
</file>