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0" r:id="rId4"/>
    <p:sldId id="283" r:id="rId5"/>
    <p:sldId id="284" r:id="rId6"/>
    <p:sldId id="279" r:id="rId7"/>
    <p:sldId id="281" r:id="rId8"/>
    <p:sldId id="282" r:id="rId9"/>
    <p:sldId id="258" r:id="rId10"/>
    <p:sldId id="260" r:id="rId11"/>
    <p:sldId id="264" r:id="rId12"/>
    <p:sldId id="276" r:id="rId13"/>
    <p:sldId id="265" r:id="rId14"/>
    <p:sldId id="267" r:id="rId15"/>
    <p:sldId id="268" r:id="rId16"/>
    <p:sldId id="269" r:id="rId17"/>
    <p:sldId id="270"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AC9163-9ADB-4476-8CD4-952C6D417F1A}" v="10" dt="2023-03-07T13:40:24.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Chandrukannan" userId="9243bfc0-428f-40b6-89ee-4e3df44ea244" providerId="ADAL" clId="{6BC74472-9DC6-472E-870F-408B704E8D67}"/>
    <pc:docChg chg="undo custSel modSld">
      <pc:chgData name="Saranya Chandrukannan" userId="9243bfc0-428f-40b6-89ee-4e3df44ea244" providerId="ADAL" clId="{6BC74472-9DC6-472E-870F-408B704E8D67}" dt="2022-02-28T03:44:23.290" v="12" actId="26606"/>
      <pc:docMkLst>
        <pc:docMk/>
      </pc:docMkLst>
      <pc:sldChg chg="addSp modSp mod setBg setClrOvrMap">
        <pc:chgData name="Saranya Chandrukannan" userId="9243bfc0-428f-40b6-89ee-4e3df44ea244" providerId="ADAL" clId="{6BC74472-9DC6-472E-870F-408B704E8D67}" dt="2022-02-28T03:41:52.729" v="0" actId="26606"/>
        <pc:sldMkLst>
          <pc:docMk/>
          <pc:sldMk cId="3287633857" sldId="256"/>
        </pc:sldMkLst>
        <pc:spChg chg="mod">
          <ac:chgData name="Saranya Chandrukannan" userId="9243bfc0-428f-40b6-89ee-4e3df44ea244" providerId="ADAL" clId="{6BC74472-9DC6-472E-870F-408B704E8D67}" dt="2022-02-28T03:41:52.729" v="0" actId="26606"/>
          <ac:spMkLst>
            <pc:docMk/>
            <pc:sldMk cId="3287633857" sldId="256"/>
            <ac:spMk id="2" creationId="{1854B269-21DD-4783-B64A-DF6E6AF9A088}"/>
          </ac:spMkLst>
        </pc:spChg>
        <pc:spChg chg="mod">
          <ac:chgData name="Saranya Chandrukannan" userId="9243bfc0-428f-40b6-89ee-4e3df44ea244" providerId="ADAL" clId="{6BC74472-9DC6-472E-870F-408B704E8D67}" dt="2022-02-28T03:41:52.729" v="0" actId="26606"/>
          <ac:spMkLst>
            <pc:docMk/>
            <pc:sldMk cId="3287633857" sldId="256"/>
            <ac:spMk id="3" creationId="{9F5405BA-50B5-47B9-84D2-039D50B49EAB}"/>
          </ac:spMkLst>
        </pc:spChg>
        <pc:spChg chg="add">
          <ac:chgData name="Saranya Chandrukannan" userId="9243bfc0-428f-40b6-89ee-4e3df44ea244" providerId="ADAL" clId="{6BC74472-9DC6-472E-870F-408B704E8D67}" dt="2022-02-28T03:41:52.729" v="0" actId="26606"/>
          <ac:spMkLst>
            <pc:docMk/>
            <pc:sldMk cId="3287633857" sldId="256"/>
            <ac:spMk id="8" creationId="{5ABA7F3F-D56F-4C06-84AC-03FC83B0642E}"/>
          </ac:spMkLst>
        </pc:spChg>
        <pc:grpChg chg="add">
          <ac:chgData name="Saranya Chandrukannan" userId="9243bfc0-428f-40b6-89ee-4e3df44ea244" providerId="ADAL" clId="{6BC74472-9DC6-472E-870F-408B704E8D67}" dt="2022-02-28T03:41:52.729" v="0" actId="26606"/>
          <ac:grpSpMkLst>
            <pc:docMk/>
            <pc:sldMk cId="3287633857" sldId="256"/>
            <ac:grpSpMk id="10" creationId="{715374B5-D7C8-4AA9-BE65-DB7A0CA9B420}"/>
          </ac:grpSpMkLst>
        </pc:grpChg>
      </pc:sldChg>
      <pc:sldChg chg="addSp delSp modSp mod setBg setClrOvrMap">
        <pc:chgData name="Saranya Chandrukannan" userId="9243bfc0-428f-40b6-89ee-4e3df44ea244" providerId="ADAL" clId="{6BC74472-9DC6-472E-870F-408B704E8D67}" dt="2022-02-28T03:42:28.934" v="2" actId="26606"/>
        <pc:sldMkLst>
          <pc:docMk/>
          <pc:sldMk cId="1644578014" sldId="257"/>
        </pc:sldMkLst>
        <pc:spChg chg="mod">
          <ac:chgData name="Saranya Chandrukannan" userId="9243bfc0-428f-40b6-89ee-4e3df44ea244" providerId="ADAL" clId="{6BC74472-9DC6-472E-870F-408B704E8D67}" dt="2022-02-28T03:42:28.934" v="2" actId="26606"/>
          <ac:spMkLst>
            <pc:docMk/>
            <pc:sldMk cId="1644578014" sldId="257"/>
            <ac:spMk id="2" creationId="{B6AA596E-1323-4E74-BC69-8CF69243D1F1}"/>
          </ac:spMkLst>
        </pc:spChg>
        <pc:spChg chg="mod">
          <ac:chgData name="Saranya Chandrukannan" userId="9243bfc0-428f-40b6-89ee-4e3df44ea244" providerId="ADAL" clId="{6BC74472-9DC6-472E-870F-408B704E8D67}" dt="2022-02-28T03:42:28.934" v="2" actId="26606"/>
          <ac:spMkLst>
            <pc:docMk/>
            <pc:sldMk cId="1644578014" sldId="257"/>
            <ac:spMk id="3" creationId="{99F330E3-20EC-4E32-8337-E9D6BD6E337C}"/>
          </ac:spMkLst>
        </pc:spChg>
        <pc:spChg chg="add del">
          <ac:chgData name="Saranya Chandrukannan" userId="9243bfc0-428f-40b6-89ee-4e3df44ea244" providerId="ADAL" clId="{6BC74472-9DC6-472E-870F-408B704E8D67}" dt="2022-02-28T03:42:28.934" v="2" actId="26606"/>
          <ac:spMkLst>
            <pc:docMk/>
            <pc:sldMk cId="1644578014" sldId="257"/>
            <ac:spMk id="9" creationId="{F8B556C4-7E49-4C36-845D-FC58F507345E}"/>
          </ac:spMkLst>
        </pc:spChg>
        <pc:picChg chg="add del">
          <ac:chgData name="Saranya Chandrukannan" userId="9243bfc0-428f-40b6-89ee-4e3df44ea244" providerId="ADAL" clId="{6BC74472-9DC6-472E-870F-408B704E8D67}" dt="2022-02-28T03:42:28.934" v="2" actId="26606"/>
          <ac:picMkLst>
            <pc:docMk/>
            <pc:sldMk cId="1644578014" sldId="257"/>
            <ac:picMk id="5" creationId="{6C41A7E8-2261-4A50-88F5-EF0D4529521E}"/>
          </ac:picMkLst>
        </pc:picChg>
      </pc:sldChg>
      <pc:sldChg chg="addSp modSp mod setBg setClrOvrMap">
        <pc:chgData name="Saranya Chandrukannan" userId="9243bfc0-428f-40b6-89ee-4e3df44ea244" providerId="ADAL" clId="{6BC74472-9DC6-472E-870F-408B704E8D67}" dt="2022-02-28T03:43:22.487" v="6" actId="14100"/>
        <pc:sldMkLst>
          <pc:docMk/>
          <pc:sldMk cId="2205199682" sldId="258"/>
        </pc:sldMkLst>
        <pc:spChg chg="mod">
          <ac:chgData name="Saranya Chandrukannan" userId="9243bfc0-428f-40b6-89ee-4e3df44ea244" providerId="ADAL" clId="{6BC74472-9DC6-472E-870F-408B704E8D67}" dt="2022-02-28T03:43:12.747" v="3" actId="26606"/>
          <ac:spMkLst>
            <pc:docMk/>
            <pc:sldMk cId="2205199682" sldId="258"/>
            <ac:spMk id="2" creationId="{9949D8B9-15C3-43FF-B960-FC01F331251C}"/>
          </ac:spMkLst>
        </pc:spChg>
        <pc:spChg chg="mod ord">
          <ac:chgData name="Saranya Chandrukannan" userId="9243bfc0-428f-40b6-89ee-4e3df44ea244" providerId="ADAL" clId="{6BC74472-9DC6-472E-870F-408B704E8D67}" dt="2022-02-28T03:43:12.747" v="3" actId="26606"/>
          <ac:spMkLst>
            <pc:docMk/>
            <pc:sldMk cId="2205199682" sldId="258"/>
            <ac:spMk id="3" creationId="{6F2DA480-51F2-4FE6-BED1-7D1B9B33F82E}"/>
          </ac:spMkLst>
        </pc:spChg>
        <pc:spChg chg="add">
          <ac:chgData name="Saranya Chandrukannan" userId="9243bfc0-428f-40b6-89ee-4e3df44ea244" providerId="ADAL" clId="{6BC74472-9DC6-472E-870F-408B704E8D67}" dt="2022-02-28T03:43:12.747" v="3" actId="26606"/>
          <ac:spMkLst>
            <pc:docMk/>
            <pc:sldMk cId="2205199682" sldId="258"/>
            <ac:spMk id="9" creationId="{BEC9E7FA-3295-45ED-8253-D23F9E44E1DA}"/>
          </ac:spMkLst>
        </pc:spChg>
        <pc:picChg chg="mod">
          <ac:chgData name="Saranya Chandrukannan" userId="9243bfc0-428f-40b6-89ee-4e3df44ea244" providerId="ADAL" clId="{6BC74472-9DC6-472E-870F-408B704E8D67}" dt="2022-02-28T03:43:22.487" v="6" actId="14100"/>
          <ac:picMkLst>
            <pc:docMk/>
            <pc:sldMk cId="2205199682" sldId="258"/>
            <ac:picMk id="4" creationId="{462F7B70-2557-4B7D-8B81-85D603F194EC}"/>
          </ac:picMkLst>
        </pc:picChg>
      </pc:sldChg>
      <pc:sldChg chg="addSp delSp modSp mod setBg setClrOvrMap">
        <pc:chgData name="Saranya Chandrukannan" userId="9243bfc0-428f-40b6-89ee-4e3df44ea244" providerId="ADAL" clId="{6BC74472-9DC6-472E-870F-408B704E8D67}" dt="2022-02-28T03:43:35.203" v="10" actId="26606"/>
        <pc:sldMkLst>
          <pc:docMk/>
          <pc:sldMk cId="1503321615" sldId="264"/>
        </pc:sldMkLst>
        <pc:spChg chg="mod">
          <ac:chgData name="Saranya Chandrukannan" userId="9243bfc0-428f-40b6-89ee-4e3df44ea244" providerId="ADAL" clId="{6BC74472-9DC6-472E-870F-408B704E8D67}" dt="2022-02-28T03:43:35.203" v="10" actId="26606"/>
          <ac:spMkLst>
            <pc:docMk/>
            <pc:sldMk cId="1503321615" sldId="264"/>
            <ac:spMk id="2" creationId="{735E3CC0-A685-4E73-9077-1205BFF95E51}"/>
          </ac:spMkLst>
        </pc:spChg>
        <pc:spChg chg="add del">
          <ac:chgData name="Saranya Chandrukannan" userId="9243bfc0-428f-40b6-89ee-4e3df44ea244" providerId="ADAL" clId="{6BC74472-9DC6-472E-870F-408B704E8D67}" dt="2022-02-28T03:43:35.203" v="10" actId="26606"/>
          <ac:spMkLst>
            <pc:docMk/>
            <pc:sldMk cId="1503321615" sldId="264"/>
            <ac:spMk id="8" creationId="{A9BD2F38-3753-4CCC-8071-1A050918F151}"/>
          </ac:spMkLst>
        </pc:spChg>
        <pc:spChg chg="add del">
          <ac:chgData name="Saranya Chandrukannan" userId="9243bfc0-428f-40b6-89ee-4e3df44ea244" providerId="ADAL" clId="{6BC74472-9DC6-472E-870F-408B704E8D67}" dt="2022-02-28T03:43:35.203" v="10" actId="26606"/>
          <ac:spMkLst>
            <pc:docMk/>
            <pc:sldMk cId="1503321615" sldId="264"/>
            <ac:spMk id="11" creationId="{1D868099-6145-4BC0-A5EA-74BEF1776BA9}"/>
          </ac:spMkLst>
        </pc:spChg>
        <pc:spChg chg="add del">
          <ac:chgData name="Saranya Chandrukannan" userId="9243bfc0-428f-40b6-89ee-4e3df44ea244" providerId="ADAL" clId="{6BC74472-9DC6-472E-870F-408B704E8D67}" dt="2022-02-28T03:43:35.203" v="10" actId="26606"/>
          <ac:spMkLst>
            <pc:docMk/>
            <pc:sldMk cId="1503321615" sldId="264"/>
            <ac:spMk id="13" creationId="{CC1026F7-DECB-49B4-A565-518BBA445471}"/>
          </ac:spMkLst>
        </pc:spChg>
        <pc:picChg chg="mod">
          <ac:chgData name="Saranya Chandrukannan" userId="9243bfc0-428f-40b6-89ee-4e3df44ea244" providerId="ADAL" clId="{6BC74472-9DC6-472E-870F-408B704E8D67}" dt="2022-02-28T03:43:35.203" v="10" actId="26606"/>
          <ac:picMkLst>
            <pc:docMk/>
            <pc:sldMk cId="1503321615" sldId="264"/>
            <ac:picMk id="4" creationId="{091859F7-6ED1-433A-A15C-320159815B28}"/>
          </ac:picMkLst>
        </pc:picChg>
      </pc:sldChg>
      <pc:sldChg chg="addSp delSp modSp mod setBg setClrOvrMap">
        <pc:chgData name="Saranya Chandrukannan" userId="9243bfc0-428f-40b6-89ee-4e3df44ea244" providerId="ADAL" clId="{6BC74472-9DC6-472E-870F-408B704E8D67}" dt="2022-02-28T03:44:23.290" v="12" actId="26606"/>
        <pc:sldMkLst>
          <pc:docMk/>
          <pc:sldMk cId="881033362" sldId="269"/>
        </pc:sldMkLst>
        <pc:spChg chg="mod">
          <ac:chgData name="Saranya Chandrukannan" userId="9243bfc0-428f-40b6-89ee-4e3df44ea244" providerId="ADAL" clId="{6BC74472-9DC6-472E-870F-408B704E8D67}" dt="2022-02-28T03:44:23.290" v="12" actId="26606"/>
          <ac:spMkLst>
            <pc:docMk/>
            <pc:sldMk cId="881033362" sldId="269"/>
            <ac:spMk id="2" creationId="{59CFC5D2-4BDB-40BD-9816-330CBD6CB4A6}"/>
          </ac:spMkLst>
        </pc:spChg>
        <pc:spChg chg="add del">
          <ac:chgData name="Saranya Chandrukannan" userId="9243bfc0-428f-40b6-89ee-4e3df44ea244" providerId="ADAL" clId="{6BC74472-9DC6-472E-870F-408B704E8D67}" dt="2022-02-28T03:44:23.290" v="12" actId="26606"/>
          <ac:spMkLst>
            <pc:docMk/>
            <pc:sldMk cId="881033362" sldId="269"/>
            <ac:spMk id="20" creationId="{26EA85A4-38E9-4E5F-98C1-DC84DE0A39BC}"/>
          </ac:spMkLst>
        </pc:spChg>
        <pc:spChg chg="add del">
          <ac:chgData name="Saranya Chandrukannan" userId="9243bfc0-428f-40b6-89ee-4e3df44ea244" providerId="ADAL" clId="{6BC74472-9DC6-472E-870F-408B704E8D67}" dt="2022-02-28T03:44:23.290" v="12" actId="26606"/>
          <ac:spMkLst>
            <pc:docMk/>
            <pc:sldMk cId="881033362" sldId="269"/>
            <ac:spMk id="22" creationId="{0852F2F7-25A7-4AB6-946A-0E98BBEBC32C}"/>
          </ac:spMkLst>
        </pc:spChg>
        <pc:grpChg chg="add del">
          <ac:chgData name="Saranya Chandrukannan" userId="9243bfc0-428f-40b6-89ee-4e3df44ea244" providerId="ADAL" clId="{6BC74472-9DC6-472E-870F-408B704E8D67}" dt="2022-02-28T03:44:23.290" v="12" actId="26606"/>
          <ac:grpSpMkLst>
            <pc:docMk/>
            <pc:sldMk cId="881033362" sldId="269"/>
            <ac:grpSpMk id="16" creationId="{57500303-A207-4812-BEB9-51E132FEB73F}"/>
          </ac:grpSpMkLst>
        </pc:grpChg>
        <pc:picChg chg="mod">
          <ac:chgData name="Saranya Chandrukannan" userId="9243bfc0-428f-40b6-89ee-4e3df44ea244" providerId="ADAL" clId="{6BC74472-9DC6-472E-870F-408B704E8D67}" dt="2022-02-28T03:44:23.290" v="12" actId="26606"/>
          <ac:picMkLst>
            <pc:docMk/>
            <pc:sldMk cId="881033362" sldId="269"/>
            <ac:picMk id="9" creationId="{CC1F8A99-8E4B-4A90-9920-C679EBC217DE}"/>
          </ac:picMkLst>
        </pc:picChg>
        <pc:picChg chg="mod">
          <ac:chgData name="Saranya Chandrukannan" userId="9243bfc0-428f-40b6-89ee-4e3df44ea244" providerId="ADAL" clId="{6BC74472-9DC6-472E-870F-408B704E8D67}" dt="2022-02-28T03:44:23.290" v="12" actId="26606"/>
          <ac:picMkLst>
            <pc:docMk/>
            <pc:sldMk cId="881033362" sldId="269"/>
            <ac:picMk id="11" creationId="{39AB1C31-BEC0-4E28-861D-CED6A406C7AB}"/>
          </ac:picMkLst>
        </pc:picChg>
      </pc:sldChg>
    </pc:docChg>
  </pc:docChgLst>
  <pc:docChgLst>
    <pc:chgData name="Saranya Chandrukannan" userId="9243bfc0-428f-40b6-89ee-4e3df44ea244" providerId="ADAL" clId="{E87D1661-A9A2-4D7D-80A6-24DF65EABC07}"/>
    <pc:docChg chg="custSel addSld delSld modSld">
      <pc:chgData name="Saranya Chandrukannan" userId="9243bfc0-428f-40b6-89ee-4e3df44ea244" providerId="ADAL" clId="{E87D1661-A9A2-4D7D-80A6-24DF65EABC07}" dt="2022-03-13T09:35:51.521" v="36" actId="2696"/>
      <pc:docMkLst>
        <pc:docMk/>
      </pc:docMkLst>
      <pc:sldChg chg="addSp delSp modSp mod">
        <pc:chgData name="Saranya Chandrukannan" userId="9243bfc0-428f-40b6-89ee-4e3df44ea244" providerId="ADAL" clId="{E87D1661-A9A2-4D7D-80A6-24DF65EABC07}" dt="2022-03-13T09:34:47.268" v="33" actId="14100"/>
        <pc:sldMkLst>
          <pc:docMk/>
          <pc:sldMk cId="1207362703" sldId="273"/>
        </pc:sldMkLst>
        <pc:spChg chg="mod">
          <ac:chgData name="Saranya Chandrukannan" userId="9243bfc0-428f-40b6-89ee-4e3df44ea244" providerId="ADAL" clId="{E87D1661-A9A2-4D7D-80A6-24DF65EABC07}" dt="2022-03-13T09:34:34.564" v="26" actId="1076"/>
          <ac:spMkLst>
            <pc:docMk/>
            <pc:sldMk cId="1207362703" sldId="273"/>
            <ac:spMk id="3" creationId="{4D146FEE-EFB7-4E8F-BB9D-9E1C5097B569}"/>
          </ac:spMkLst>
        </pc:spChg>
        <pc:picChg chg="add mod">
          <ac:chgData name="Saranya Chandrukannan" userId="9243bfc0-428f-40b6-89ee-4e3df44ea244" providerId="ADAL" clId="{E87D1661-A9A2-4D7D-80A6-24DF65EABC07}" dt="2022-03-13T09:34:38.620" v="28" actId="14100"/>
          <ac:picMkLst>
            <pc:docMk/>
            <pc:sldMk cId="1207362703" sldId="273"/>
            <ac:picMk id="5" creationId="{4E842BD2-23A5-416C-BAFB-FAAD765B9D51}"/>
          </ac:picMkLst>
        </pc:picChg>
        <pc:picChg chg="del">
          <ac:chgData name="Saranya Chandrukannan" userId="9243bfc0-428f-40b6-89ee-4e3df44ea244" providerId="ADAL" clId="{E87D1661-A9A2-4D7D-80A6-24DF65EABC07}" dt="2022-03-13T09:33:57.606" v="15" actId="478"/>
          <ac:picMkLst>
            <pc:docMk/>
            <pc:sldMk cId="1207362703" sldId="273"/>
            <ac:picMk id="6" creationId="{F45B9137-A448-4327-B261-370B84B51A36}"/>
          </ac:picMkLst>
        </pc:picChg>
        <pc:picChg chg="del">
          <ac:chgData name="Saranya Chandrukannan" userId="9243bfc0-428f-40b6-89ee-4e3df44ea244" providerId="ADAL" clId="{E87D1661-A9A2-4D7D-80A6-24DF65EABC07}" dt="2022-03-13T09:34:03.598" v="18" actId="478"/>
          <ac:picMkLst>
            <pc:docMk/>
            <pc:sldMk cId="1207362703" sldId="273"/>
            <ac:picMk id="8" creationId="{DCA5EAA6-5523-4FF6-9243-66DF69843810}"/>
          </ac:picMkLst>
        </pc:picChg>
        <pc:picChg chg="add mod">
          <ac:chgData name="Saranya Chandrukannan" userId="9243bfc0-428f-40b6-89ee-4e3df44ea244" providerId="ADAL" clId="{E87D1661-A9A2-4D7D-80A6-24DF65EABC07}" dt="2022-03-13T09:34:47.268" v="33" actId="14100"/>
          <ac:picMkLst>
            <pc:docMk/>
            <pc:sldMk cId="1207362703" sldId="273"/>
            <ac:picMk id="9" creationId="{8B030CB8-5199-4775-A19C-AEC63762F7CF}"/>
          </ac:picMkLst>
        </pc:picChg>
      </pc:sldChg>
      <pc:sldChg chg="del">
        <pc:chgData name="Saranya Chandrukannan" userId="9243bfc0-428f-40b6-89ee-4e3df44ea244" providerId="ADAL" clId="{E87D1661-A9A2-4D7D-80A6-24DF65EABC07}" dt="2022-03-13T09:35:32.243" v="34" actId="2696"/>
        <pc:sldMkLst>
          <pc:docMk/>
          <pc:sldMk cId="1724341658" sldId="275"/>
        </pc:sldMkLst>
      </pc:sldChg>
      <pc:sldChg chg="del">
        <pc:chgData name="Saranya Chandrukannan" userId="9243bfc0-428f-40b6-89ee-4e3df44ea244" providerId="ADAL" clId="{E87D1661-A9A2-4D7D-80A6-24DF65EABC07}" dt="2022-03-13T09:35:48.400" v="35" actId="2696"/>
        <pc:sldMkLst>
          <pc:docMk/>
          <pc:sldMk cId="1119659214" sldId="277"/>
        </pc:sldMkLst>
      </pc:sldChg>
      <pc:sldChg chg="del">
        <pc:chgData name="Saranya Chandrukannan" userId="9243bfc0-428f-40b6-89ee-4e3df44ea244" providerId="ADAL" clId="{E87D1661-A9A2-4D7D-80A6-24DF65EABC07}" dt="2022-03-13T09:35:51.521" v="36" actId="2696"/>
        <pc:sldMkLst>
          <pc:docMk/>
          <pc:sldMk cId="2612549079" sldId="278"/>
        </pc:sldMkLst>
      </pc:sldChg>
      <pc:sldChg chg="addSp delSp new mod">
        <pc:chgData name="Saranya Chandrukannan" userId="9243bfc0-428f-40b6-89ee-4e3df44ea244" providerId="ADAL" clId="{E87D1661-A9A2-4D7D-80A6-24DF65EABC07}" dt="2022-03-13T09:04:57.398" v="3" actId="22"/>
        <pc:sldMkLst>
          <pc:docMk/>
          <pc:sldMk cId="2852967348" sldId="279"/>
        </pc:sldMkLst>
        <pc:spChg chg="del">
          <ac:chgData name="Saranya Chandrukannan" userId="9243bfc0-428f-40b6-89ee-4e3df44ea244" providerId="ADAL" clId="{E87D1661-A9A2-4D7D-80A6-24DF65EABC07}" dt="2022-03-13T09:04:53.292" v="1" actId="478"/>
          <ac:spMkLst>
            <pc:docMk/>
            <pc:sldMk cId="2852967348" sldId="279"/>
            <ac:spMk id="2" creationId="{63927A4C-A410-406B-B1E1-F881B57DE14D}"/>
          </ac:spMkLst>
        </pc:spChg>
        <pc:spChg chg="del">
          <ac:chgData name="Saranya Chandrukannan" userId="9243bfc0-428f-40b6-89ee-4e3df44ea244" providerId="ADAL" clId="{E87D1661-A9A2-4D7D-80A6-24DF65EABC07}" dt="2022-03-13T09:04:55.677" v="2" actId="478"/>
          <ac:spMkLst>
            <pc:docMk/>
            <pc:sldMk cId="2852967348" sldId="279"/>
            <ac:spMk id="3" creationId="{7AE4527A-288C-4B7C-804B-6A8DC7094EEE}"/>
          </ac:spMkLst>
        </pc:spChg>
        <pc:picChg chg="add">
          <ac:chgData name="Saranya Chandrukannan" userId="9243bfc0-428f-40b6-89ee-4e3df44ea244" providerId="ADAL" clId="{E87D1661-A9A2-4D7D-80A6-24DF65EABC07}" dt="2022-03-13T09:04:57.398" v="3" actId="22"/>
          <ac:picMkLst>
            <pc:docMk/>
            <pc:sldMk cId="2852967348" sldId="279"/>
            <ac:picMk id="5" creationId="{437D4588-8FF4-42AC-AA7D-49FA938E7333}"/>
          </ac:picMkLst>
        </pc:picChg>
      </pc:sldChg>
      <pc:sldChg chg="addSp delSp modSp new mod">
        <pc:chgData name="Saranya Chandrukannan" userId="9243bfc0-428f-40b6-89ee-4e3df44ea244" providerId="ADAL" clId="{E87D1661-A9A2-4D7D-80A6-24DF65EABC07}" dt="2022-03-13T09:06:50.934" v="14" actId="1076"/>
        <pc:sldMkLst>
          <pc:docMk/>
          <pc:sldMk cId="665896932" sldId="280"/>
        </pc:sldMkLst>
        <pc:spChg chg="del">
          <ac:chgData name="Saranya Chandrukannan" userId="9243bfc0-428f-40b6-89ee-4e3df44ea244" providerId="ADAL" clId="{E87D1661-A9A2-4D7D-80A6-24DF65EABC07}" dt="2022-03-13T09:05:44.064" v="5" actId="478"/>
          <ac:spMkLst>
            <pc:docMk/>
            <pc:sldMk cId="665896932" sldId="280"/>
            <ac:spMk id="2" creationId="{F44048C6-D195-4A2E-ACB6-0575A1DFD298}"/>
          </ac:spMkLst>
        </pc:spChg>
        <pc:spChg chg="del">
          <ac:chgData name="Saranya Chandrukannan" userId="9243bfc0-428f-40b6-89ee-4e3df44ea244" providerId="ADAL" clId="{E87D1661-A9A2-4D7D-80A6-24DF65EABC07}" dt="2022-03-13T09:05:46.498" v="6" actId="478"/>
          <ac:spMkLst>
            <pc:docMk/>
            <pc:sldMk cId="665896932" sldId="280"/>
            <ac:spMk id="3" creationId="{BC9ED081-9775-4D14-ACE2-01E26599B27F}"/>
          </ac:spMkLst>
        </pc:spChg>
        <pc:picChg chg="add mod">
          <ac:chgData name="Saranya Chandrukannan" userId="9243bfc0-428f-40b6-89ee-4e3df44ea244" providerId="ADAL" clId="{E87D1661-A9A2-4D7D-80A6-24DF65EABC07}" dt="2022-03-13T09:06:06.406" v="9" actId="14100"/>
          <ac:picMkLst>
            <pc:docMk/>
            <pc:sldMk cId="665896932" sldId="280"/>
            <ac:picMk id="5" creationId="{4BEEB9E9-A42E-4B61-BD46-FEC63023A3AC}"/>
          </ac:picMkLst>
        </pc:picChg>
        <pc:picChg chg="add mod">
          <ac:chgData name="Saranya Chandrukannan" userId="9243bfc0-428f-40b6-89ee-4e3df44ea244" providerId="ADAL" clId="{E87D1661-A9A2-4D7D-80A6-24DF65EABC07}" dt="2022-03-13T09:06:50.934" v="14" actId="1076"/>
          <ac:picMkLst>
            <pc:docMk/>
            <pc:sldMk cId="665896932" sldId="280"/>
            <ac:picMk id="7" creationId="{F1B6DDA6-538A-4370-B862-EA6AEC0C6828}"/>
          </ac:picMkLst>
        </pc:picChg>
      </pc:sldChg>
    </pc:docChg>
  </pc:docChgLst>
  <pc:docChgLst>
    <pc:chgData name="Saranya Chandrukannan" userId="9243bfc0-428f-40b6-89ee-4e3df44ea244" providerId="ADAL" clId="{B9AC9163-9ADB-4476-8CD4-952C6D417F1A}"/>
    <pc:docChg chg="undo custSel addSld modSld sldOrd">
      <pc:chgData name="Saranya Chandrukannan" userId="9243bfc0-428f-40b6-89ee-4e3df44ea244" providerId="ADAL" clId="{B9AC9163-9ADB-4476-8CD4-952C6D417F1A}" dt="2023-03-07T13:42:40.800" v="87" actId="14100"/>
      <pc:docMkLst>
        <pc:docMk/>
      </pc:docMkLst>
      <pc:sldChg chg="addSp delSp mod">
        <pc:chgData name="Saranya Chandrukannan" userId="9243bfc0-428f-40b6-89ee-4e3df44ea244" providerId="ADAL" clId="{B9AC9163-9ADB-4476-8CD4-952C6D417F1A}" dt="2023-03-07T13:28:02.941" v="3" actId="22"/>
        <pc:sldMkLst>
          <pc:docMk/>
          <pc:sldMk cId="2852967348" sldId="279"/>
        </pc:sldMkLst>
        <pc:picChg chg="add del">
          <ac:chgData name="Saranya Chandrukannan" userId="9243bfc0-428f-40b6-89ee-4e3df44ea244" providerId="ADAL" clId="{B9AC9163-9ADB-4476-8CD4-952C6D417F1A}" dt="2023-03-07T13:27:39.894" v="1" actId="22"/>
          <ac:picMkLst>
            <pc:docMk/>
            <pc:sldMk cId="2852967348" sldId="279"/>
            <ac:picMk id="3" creationId="{94DEBEE6-F6E6-B664-AC6C-3B306E3F00C3}"/>
          </ac:picMkLst>
        </pc:picChg>
        <pc:picChg chg="add del">
          <ac:chgData name="Saranya Chandrukannan" userId="9243bfc0-428f-40b6-89ee-4e3df44ea244" providerId="ADAL" clId="{B9AC9163-9ADB-4476-8CD4-952C6D417F1A}" dt="2023-03-07T13:28:02.941" v="3" actId="22"/>
          <ac:picMkLst>
            <pc:docMk/>
            <pc:sldMk cId="2852967348" sldId="279"/>
            <ac:picMk id="6" creationId="{7DA604C3-E72D-ED56-71DB-0B9DF2AF9D2C}"/>
          </ac:picMkLst>
        </pc:picChg>
      </pc:sldChg>
      <pc:sldChg chg="ord">
        <pc:chgData name="Saranya Chandrukannan" userId="9243bfc0-428f-40b6-89ee-4e3df44ea244" providerId="ADAL" clId="{B9AC9163-9ADB-4476-8CD4-952C6D417F1A}" dt="2023-03-07T13:37:53.275" v="66"/>
        <pc:sldMkLst>
          <pc:docMk/>
          <pc:sldMk cId="665896932" sldId="280"/>
        </pc:sldMkLst>
      </pc:sldChg>
      <pc:sldChg chg="addSp delSp modSp new mod">
        <pc:chgData name="Saranya Chandrukannan" userId="9243bfc0-428f-40b6-89ee-4e3df44ea244" providerId="ADAL" clId="{B9AC9163-9ADB-4476-8CD4-952C6D417F1A}" dt="2023-03-07T13:29:46.054" v="21" actId="1076"/>
        <pc:sldMkLst>
          <pc:docMk/>
          <pc:sldMk cId="3776171383" sldId="281"/>
        </pc:sldMkLst>
        <pc:spChg chg="del">
          <ac:chgData name="Saranya Chandrukannan" userId="9243bfc0-428f-40b6-89ee-4e3df44ea244" providerId="ADAL" clId="{B9AC9163-9ADB-4476-8CD4-952C6D417F1A}" dt="2023-03-07T13:28:12.263" v="5" actId="478"/>
          <ac:spMkLst>
            <pc:docMk/>
            <pc:sldMk cId="3776171383" sldId="281"/>
            <ac:spMk id="2" creationId="{AA155243-35C5-26BC-419B-74728BD36133}"/>
          </ac:spMkLst>
        </pc:spChg>
        <pc:spChg chg="del">
          <ac:chgData name="Saranya Chandrukannan" userId="9243bfc0-428f-40b6-89ee-4e3df44ea244" providerId="ADAL" clId="{B9AC9163-9ADB-4476-8CD4-952C6D417F1A}" dt="2023-03-07T13:28:17.589" v="6" actId="478"/>
          <ac:spMkLst>
            <pc:docMk/>
            <pc:sldMk cId="3776171383" sldId="281"/>
            <ac:spMk id="3" creationId="{AE40B73F-A3E7-A3E1-1550-8001EAD72C9D}"/>
          </ac:spMkLst>
        </pc:spChg>
        <pc:spChg chg="add del">
          <ac:chgData name="Saranya Chandrukannan" userId="9243bfc0-428f-40b6-89ee-4e3df44ea244" providerId="ADAL" clId="{B9AC9163-9ADB-4476-8CD4-952C6D417F1A}" dt="2023-03-07T13:28:48.843" v="11"/>
          <ac:spMkLst>
            <pc:docMk/>
            <pc:sldMk cId="3776171383" sldId="281"/>
            <ac:spMk id="6" creationId="{D3772983-A6F8-0C56-11B9-D5232C005D50}"/>
          </ac:spMkLst>
        </pc:spChg>
        <pc:spChg chg="add mod">
          <ac:chgData name="Saranya Chandrukannan" userId="9243bfc0-428f-40b6-89ee-4e3df44ea244" providerId="ADAL" clId="{B9AC9163-9ADB-4476-8CD4-952C6D417F1A}" dt="2023-03-07T13:29:41.507" v="20" actId="33524"/>
          <ac:spMkLst>
            <pc:docMk/>
            <pc:sldMk cId="3776171383" sldId="281"/>
            <ac:spMk id="8" creationId="{2B4CF00E-551D-2F41-33E7-FF9B20A1807B}"/>
          </ac:spMkLst>
        </pc:spChg>
        <pc:picChg chg="add mod">
          <ac:chgData name="Saranya Chandrukannan" userId="9243bfc0-428f-40b6-89ee-4e3df44ea244" providerId="ADAL" clId="{B9AC9163-9ADB-4476-8CD4-952C6D417F1A}" dt="2023-03-07T13:29:46.054" v="21" actId="1076"/>
          <ac:picMkLst>
            <pc:docMk/>
            <pc:sldMk cId="3776171383" sldId="281"/>
            <ac:picMk id="5" creationId="{96A51284-B754-32E5-74F9-58D335F9702C}"/>
          </ac:picMkLst>
        </pc:picChg>
      </pc:sldChg>
      <pc:sldChg chg="addSp delSp modSp new mod">
        <pc:chgData name="Saranya Chandrukannan" userId="9243bfc0-428f-40b6-89ee-4e3df44ea244" providerId="ADAL" clId="{B9AC9163-9ADB-4476-8CD4-952C6D417F1A}" dt="2023-03-07T13:31:05.486" v="27" actId="1076"/>
        <pc:sldMkLst>
          <pc:docMk/>
          <pc:sldMk cId="3646314484" sldId="282"/>
        </pc:sldMkLst>
        <pc:spChg chg="del">
          <ac:chgData name="Saranya Chandrukannan" userId="9243bfc0-428f-40b6-89ee-4e3df44ea244" providerId="ADAL" clId="{B9AC9163-9ADB-4476-8CD4-952C6D417F1A}" dt="2023-03-07T13:30:10.395" v="23" actId="478"/>
          <ac:spMkLst>
            <pc:docMk/>
            <pc:sldMk cId="3646314484" sldId="282"/>
            <ac:spMk id="2" creationId="{B4A94A51-7C71-5782-3805-04011C1A683A}"/>
          </ac:spMkLst>
        </pc:spChg>
        <pc:spChg chg="del">
          <ac:chgData name="Saranya Chandrukannan" userId="9243bfc0-428f-40b6-89ee-4e3df44ea244" providerId="ADAL" clId="{B9AC9163-9ADB-4476-8CD4-952C6D417F1A}" dt="2023-03-07T13:30:13.694" v="24" actId="478"/>
          <ac:spMkLst>
            <pc:docMk/>
            <pc:sldMk cId="3646314484" sldId="282"/>
            <ac:spMk id="3" creationId="{F6B35631-1ED8-75CC-D18A-FB256298F032}"/>
          </ac:spMkLst>
        </pc:spChg>
        <pc:picChg chg="add mod">
          <ac:chgData name="Saranya Chandrukannan" userId="9243bfc0-428f-40b6-89ee-4e3df44ea244" providerId="ADAL" clId="{B9AC9163-9ADB-4476-8CD4-952C6D417F1A}" dt="2023-03-07T13:31:05.486" v="27" actId="1076"/>
          <ac:picMkLst>
            <pc:docMk/>
            <pc:sldMk cId="3646314484" sldId="282"/>
            <ac:picMk id="5" creationId="{9110FFEF-A46E-94D9-AFB4-C6FC1EBAE903}"/>
          </ac:picMkLst>
        </pc:picChg>
      </pc:sldChg>
      <pc:sldChg chg="addSp delSp modSp new mod">
        <pc:chgData name="Saranya Chandrukannan" userId="9243bfc0-428f-40b6-89ee-4e3df44ea244" providerId="ADAL" clId="{B9AC9163-9ADB-4476-8CD4-952C6D417F1A}" dt="2023-03-07T13:41:09.303" v="76" actId="255"/>
        <pc:sldMkLst>
          <pc:docMk/>
          <pc:sldMk cId="1480176142" sldId="283"/>
        </pc:sldMkLst>
        <pc:spChg chg="del">
          <ac:chgData name="Saranya Chandrukannan" userId="9243bfc0-428f-40b6-89ee-4e3df44ea244" providerId="ADAL" clId="{B9AC9163-9ADB-4476-8CD4-952C6D417F1A}" dt="2023-03-07T13:34:20.486" v="29" actId="478"/>
          <ac:spMkLst>
            <pc:docMk/>
            <pc:sldMk cId="1480176142" sldId="283"/>
            <ac:spMk id="2" creationId="{99F06DAF-9765-F3E1-7C65-C93923FF7B3B}"/>
          </ac:spMkLst>
        </pc:spChg>
        <pc:spChg chg="del">
          <ac:chgData name="Saranya Chandrukannan" userId="9243bfc0-428f-40b6-89ee-4e3df44ea244" providerId="ADAL" clId="{B9AC9163-9ADB-4476-8CD4-952C6D417F1A}" dt="2023-03-07T13:34:22.392" v="30" actId="478"/>
          <ac:spMkLst>
            <pc:docMk/>
            <pc:sldMk cId="1480176142" sldId="283"/>
            <ac:spMk id="3" creationId="{6C97CAE9-DC6A-AB9D-C903-5828B7B73294}"/>
          </ac:spMkLst>
        </pc:spChg>
        <pc:spChg chg="add del">
          <ac:chgData name="Saranya Chandrukannan" userId="9243bfc0-428f-40b6-89ee-4e3df44ea244" providerId="ADAL" clId="{B9AC9163-9ADB-4476-8CD4-952C6D417F1A}" dt="2023-03-07T13:34:32.264" v="32"/>
          <ac:spMkLst>
            <pc:docMk/>
            <pc:sldMk cId="1480176142" sldId="283"/>
            <ac:spMk id="4" creationId="{97C7DAAF-2619-8833-10F9-0087E5E69690}"/>
          </ac:spMkLst>
        </pc:spChg>
        <pc:spChg chg="add del mod">
          <ac:chgData name="Saranya Chandrukannan" userId="9243bfc0-428f-40b6-89ee-4e3df44ea244" providerId="ADAL" clId="{B9AC9163-9ADB-4476-8CD4-952C6D417F1A}" dt="2023-03-07T13:40:24.056" v="70" actId="478"/>
          <ac:spMkLst>
            <pc:docMk/>
            <pc:sldMk cId="1480176142" sldId="283"/>
            <ac:spMk id="5" creationId="{5AE870E9-8409-C6DE-5391-A69454212BBC}"/>
          </ac:spMkLst>
        </pc:spChg>
        <pc:spChg chg="add mod">
          <ac:chgData name="Saranya Chandrukannan" userId="9243bfc0-428f-40b6-89ee-4e3df44ea244" providerId="ADAL" clId="{B9AC9163-9ADB-4476-8CD4-952C6D417F1A}" dt="2023-03-07T13:41:09.303" v="76" actId="255"/>
          <ac:spMkLst>
            <pc:docMk/>
            <pc:sldMk cId="1480176142" sldId="283"/>
            <ac:spMk id="7" creationId="{52325F1B-746C-45F4-EF03-11E08014657B}"/>
          </ac:spMkLst>
        </pc:spChg>
      </pc:sldChg>
      <pc:sldChg chg="addSp delSp modSp new mod">
        <pc:chgData name="Saranya Chandrukannan" userId="9243bfc0-428f-40b6-89ee-4e3df44ea244" providerId="ADAL" clId="{B9AC9163-9ADB-4476-8CD4-952C6D417F1A}" dt="2023-03-07T13:42:40.800" v="87" actId="14100"/>
        <pc:sldMkLst>
          <pc:docMk/>
          <pc:sldMk cId="3063345107" sldId="284"/>
        </pc:sldMkLst>
        <pc:spChg chg="del">
          <ac:chgData name="Saranya Chandrukannan" userId="9243bfc0-428f-40b6-89ee-4e3df44ea244" providerId="ADAL" clId="{B9AC9163-9ADB-4476-8CD4-952C6D417F1A}" dt="2023-03-07T13:41:21.783" v="78" actId="478"/>
          <ac:spMkLst>
            <pc:docMk/>
            <pc:sldMk cId="3063345107" sldId="284"/>
            <ac:spMk id="2" creationId="{5A704C99-2B26-F155-9534-51EF0022FF3F}"/>
          </ac:spMkLst>
        </pc:spChg>
        <pc:spChg chg="del">
          <ac:chgData name="Saranya Chandrukannan" userId="9243bfc0-428f-40b6-89ee-4e3df44ea244" providerId="ADAL" clId="{B9AC9163-9ADB-4476-8CD4-952C6D417F1A}" dt="2023-03-07T13:41:27.718" v="79" actId="478"/>
          <ac:spMkLst>
            <pc:docMk/>
            <pc:sldMk cId="3063345107" sldId="284"/>
            <ac:spMk id="3" creationId="{E365C2A0-C329-ADBD-3B3F-7E4FE6F3ED64}"/>
          </ac:spMkLst>
        </pc:spChg>
        <pc:spChg chg="add mod">
          <ac:chgData name="Saranya Chandrukannan" userId="9243bfc0-428f-40b6-89ee-4e3df44ea244" providerId="ADAL" clId="{B9AC9163-9ADB-4476-8CD4-952C6D417F1A}" dt="2023-03-07T13:41:58.826" v="84" actId="6549"/>
          <ac:spMkLst>
            <pc:docMk/>
            <pc:sldMk cId="3063345107" sldId="284"/>
            <ac:spMk id="5" creationId="{81839C35-0C83-6E93-2278-2DF9942428F8}"/>
          </ac:spMkLst>
        </pc:spChg>
        <pc:picChg chg="add mod">
          <ac:chgData name="Saranya Chandrukannan" userId="9243bfc0-428f-40b6-89ee-4e3df44ea244" providerId="ADAL" clId="{B9AC9163-9ADB-4476-8CD4-952C6D417F1A}" dt="2023-03-07T13:42:40.800" v="87" actId="14100"/>
          <ac:picMkLst>
            <pc:docMk/>
            <pc:sldMk cId="3063345107" sldId="284"/>
            <ac:picMk id="7" creationId="{5557F792-922E-3A06-3785-12E539A2E2EC}"/>
          </ac:picMkLst>
        </pc:picChg>
      </pc:sldChg>
    </pc:docChg>
  </pc:docChgLst>
  <pc:docChgLst>
    <pc:chgData name="Saranya" userId="9243bfc0-428f-40b6-89ee-4e3df44ea244" providerId="ADAL" clId="{E87D1661-A9A2-4D7D-80A6-24DF65EABC07}"/>
    <pc:docChg chg="undo custSel addSld delSld modSld sldOrd">
      <pc:chgData name="Saranya" userId="9243bfc0-428f-40b6-89ee-4e3df44ea244" providerId="ADAL" clId="{E87D1661-A9A2-4D7D-80A6-24DF65EABC07}" dt="2021-08-21T12:12:22.025" v="61" actId="1076"/>
      <pc:docMkLst>
        <pc:docMk/>
      </pc:docMkLst>
      <pc:sldChg chg="addSp delSp modSp add del mod">
        <pc:chgData name="Saranya" userId="9243bfc0-428f-40b6-89ee-4e3df44ea244" providerId="ADAL" clId="{E87D1661-A9A2-4D7D-80A6-24DF65EABC07}" dt="2021-08-21T11:44:57.794" v="7" actId="478"/>
        <pc:sldMkLst>
          <pc:docMk/>
          <pc:sldMk cId="1707377237" sldId="265"/>
        </pc:sldMkLst>
        <pc:spChg chg="add del mod">
          <ac:chgData name="Saranya" userId="9243bfc0-428f-40b6-89ee-4e3df44ea244" providerId="ADAL" clId="{E87D1661-A9A2-4D7D-80A6-24DF65EABC07}" dt="2021-08-21T11:44:57.794" v="7" actId="478"/>
          <ac:spMkLst>
            <pc:docMk/>
            <pc:sldMk cId="1707377237" sldId="265"/>
            <ac:spMk id="5" creationId="{760D0853-54C8-4F14-800A-2FE3D653B039}"/>
          </ac:spMkLst>
        </pc:spChg>
        <pc:picChg chg="del">
          <ac:chgData name="Saranya" userId="9243bfc0-428f-40b6-89ee-4e3df44ea244" providerId="ADAL" clId="{E87D1661-A9A2-4D7D-80A6-24DF65EABC07}" dt="2021-08-21T11:44:53.465" v="2" actId="478"/>
          <ac:picMkLst>
            <pc:docMk/>
            <pc:sldMk cId="1707377237" sldId="265"/>
            <ac:picMk id="4" creationId="{A9EE929D-94D0-4850-80E2-AB4875C0A50F}"/>
          </ac:picMkLst>
        </pc:picChg>
        <pc:picChg chg="add mod">
          <ac:chgData name="Saranya" userId="9243bfc0-428f-40b6-89ee-4e3df44ea244" providerId="ADAL" clId="{E87D1661-A9A2-4D7D-80A6-24DF65EABC07}" dt="2021-08-21T11:44:56.067" v="6" actId="1076"/>
          <ac:picMkLst>
            <pc:docMk/>
            <pc:sldMk cId="1707377237" sldId="265"/>
            <ac:picMk id="7" creationId="{0D18E682-FDBA-4DE2-9141-474510B4FE2E}"/>
          </ac:picMkLst>
        </pc:picChg>
      </pc:sldChg>
      <pc:sldChg chg="addSp delSp modSp mod">
        <pc:chgData name="Saranya" userId="9243bfc0-428f-40b6-89ee-4e3df44ea244" providerId="ADAL" clId="{E87D1661-A9A2-4D7D-80A6-24DF65EABC07}" dt="2021-08-21T11:53:58.392" v="25" actId="1076"/>
        <pc:sldMkLst>
          <pc:docMk/>
          <pc:sldMk cId="881033362" sldId="269"/>
        </pc:sldMkLst>
        <pc:spChg chg="del">
          <ac:chgData name="Saranya" userId="9243bfc0-428f-40b6-89ee-4e3df44ea244" providerId="ADAL" clId="{E87D1661-A9A2-4D7D-80A6-24DF65EABC07}" dt="2021-08-21T11:53:27.354" v="11" actId="478"/>
          <ac:spMkLst>
            <pc:docMk/>
            <pc:sldMk cId="881033362" sldId="269"/>
            <ac:spMk id="5" creationId="{5879A18C-94DD-487F-80A4-67FBAAAA01BD}"/>
          </ac:spMkLst>
        </pc:spChg>
        <pc:spChg chg="add del mod">
          <ac:chgData name="Saranya" userId="9243bfc0-428f-40b6-89ee-4e3df44ea244" providerId="ADAL" clId="{E87D1661-A9A2-4D7D-80A6-24DF65EABC07}" dt="2021-08-21T11:53:25.251" v="10" actId="478"/>
          <ac:spMkLst>
            <pc:docMk/>
            <pc:sldMk cId="881033362" sldId="269"/>
            <ac:spMk id="7" creationId="{85A7E16C-C390-4D0F-9037-C3A7A77D94B5}"/>
          </ac:spMkLst>
        </pc:spChg>
        <pc:picChg chg="del">
          <ac:chgData name="Saranya" userId="9243bfc0-428f-40b6-89ee-4e3df44ea244" providerId="ADAL" clId="{E87D1661-A9A2-4D7D-80A6-24DF65EABC07}" dt="2021-08-21T11:53:22.745" v="9" actId="478"/>
          <ac:picMkLst>
            <pc:docMk/>
            <pc:sldMk cId="881033362" sldId="269"/>
            <ac:picMk id="4" creationId="{B7F4BF52-B3D8-423B-94E1-0A48D1A3BB74}"/>
          </ac:picMkLst>
        </pc:picChg>
        <pc:picChg chg="del">
          <ac:chgData name="Saranya" userId="9243bfc0-428f-40b6-89ee-4e3df44ea244" providerId="ADAL" clId="{E87D1661-A9A2-4D7D-80A6-24DF65EABC07}" dt="2021-08-21T11:53:20.545" v="8" actId="478"/>
          <ac:picMkLst>
            <pc:docMk/>
            <pc:sldMk cId="881033362" sldId="269"/>
            <ac:picMk id="6" creationId="{3584E717-11B3-4CA7-B5B5-2B0DE8E59774}"/>
          </ac:picMkLst>
        </pc:picChg>
        <pc:picChg chg="add mod">
          <ac:chgData name="Saranya" userId="9243bfc0-428f-40b6-89ee-4e3df44ea244" providerId="ADAL" clId="{E87D1661-A9A2-4D7D-80A6-24DF65EABC07}" dt="2021-08-21T11:53:32.747" v="16" actId="1076"/>
          <ac:picMkLst>
            <pc:docMk/>
            <pc:sldMk cId="881033362" sldId="269"/>
            <ac:picMk id="9" creationId="{CC1F8A99-8E4B-4A90-9920-C679EBC217DE}"/>
          </ac:picMkLst>
        </pc:picChg>
        <pc:picChg chg="add mod">
          <ac:chgData name="Saranya" userId="9243bfc0-428f-40b6-89ee-4e3df44ea244" providerId="ADAL" clId="{E87D1661-A9A2-4D7D-80A6-24DF65EABC07}" dt="2021-08-21T11:53:58.392" v="25" actId="1076"/>
          <ac:picMkLst>
            <pc:docMk/>
            <pc:sldMk cId="881033362" sldId="269"/>
            <ac:picMk id="11" creationId="{39AB1C31-BEC0-4E28-861D-CED6A406C7AB}"/>
          </ac:picMkLst>
        </pc:picChg>
      </pc:sldChg>
      <pc:sldChg chg="addSp delSp modSp mod">
        <pc:chgData name="Saranya" userId="9243bfc0-428f-40b6-89ee-4e3df44ea244" providerId="ADAL" clId="{E87D1661-A9A2-4D7D-80A6-24DF65EABC07}" dt="2021-08-21T12:04:38.869" v="47" actId="1076"/>
        <pc:sldMkLst>
          <pc:docMk/>
          <pc:sldMk cId="1207362703" sldId="273"/>
        </pc:sldMkLst>
        <pc:spChg chg="mod">
          <ac:chgData name="Saranya" userId="9243bfc0-428f-40b6-89ee-4e3df44ea244" providerId="ADAL" clId="{E87D1661-A9A2-4D7D-80A6-24DF65EABC07}" dt="2021-08-21T12:04:31.825" v="44" actId="1076"/>
          <ac:spMkLst>
            <pc:docMk/>
            <pc:sldMk cId="1207362703" sldId="273"/>
            <ac:spMk id="2" creationId="{38E9869A-68A4-447E-A0A8-3E17AF76028A}"/>
          </ac:spMkLst>
        </pc:spChg>
        <pc:spChg chg="mod">
          <ac:chgData name="Saranya" userId="9243bfc0-428f-40b6-89ee-4e3df44ea244" providerId="ADAL" clId="{E87D1661-A9A2-4D7D-80A6-24DF65EABC07}" dt="2021-08-21T12:04:35.466" v="45" actId="1076"/>
          <ac:spMkLst>
            <pc:docMk/>
            <pc:sldMk cId="1207362703" sldId="273"/>
            <ac:spMk id="3" creationId="{4D146FEE-EFB7-4E8F-BB9D-9E1C5097B569}"/>
          </ac:spMkLst>
        </pc:spChg>
        <pc:picChg chg="del">
          <ac:chgData name="Saranya" userId="9243bfc0-428f-40b6-89ee-4e3df44ea244" providerId="ADAL" clId="{E87D1661-A9A2-4D7D-80A6-24DF65EABC07}" dt="2021-08-21T12:03:21.417" v="30" actId="478"/>
          <ac:picMkLst>
            <pc:docMk/>
            <pc:sldMk cId="1207362703" sldId="273"/>
            <ac:picMk id="4" creationId="{1EFE59B3-9F9F-43DE-B8DC-FCDAAA35739F}"/>
          </ac:picMkLst>
        </pc:picChg>
        <pc:picChg chg="add mod">
          <ac:chgData name="Saranya" userId="9243bfc0-428f-40b6-89ee-4e3df44ea244" providerId="ADAL" clId="{E87D1661-A9A2-4D7D-80A6-24DF65EABC07}" dt="2021-08-21T12:04:37.375" v="46" actId="1076"/>
          <ac:picMkLst>
            <pc:docMk/>
            <pc:sldMk cId="1207362703" sldId="273"/>
            <ac:picMk id="6" creationId="{F45B9137-A448-4327-B261-370B84B51A36}"/>
          </ac:picMkLst>
        </pc:picChg>
        <pc:picChg chg="add mod">
          <ac:chgData name="Saranya" userId="9243bfc0-428f-40b6-89ee-4e3df44ea244" providerId="ADAL" clId="{E87D1661-A9A2-4D7D-80A6-24DF65EABC07}" dt="2021-08-21T12:04:38.869" v="47" actId="1076"/>
          <ac:picMkLst>
            <pc:docMk/>
            <pc:sldMk cId="1207362703" sldId="273"/>
            <ac:picMk id="8" creationId="{DCA5EAA6-5523-4FF6-9243-66DF69843810}"/>
          </ac:picMkLst>
        </pc:picChg>
      </pc:sldChg>
      <pc:sldChg chg="addSp delSp modSp mod">
        <pc:chgData name="Saranya" userId="9243bfc0-428f-40b6-89ee-4e3df44ea244" providerId="ADAL" clId="{E87D1661-A9A2-4D7D-80A6-24DF65EABC07}" dt="2021-08-21T12:12:22.025" v="61" actId="1076"/>
        <pc:sldMkLst>
          <pc:docMk/>
          <pc:sldMk cId="453502708" sldId="274"/>
        </pc:sldMkLst>
        <pc:spChg chg="add del mod">
          <ac:chgData name="Saranya" userId="9243bfc0-428f-40b6-89ee-4e3df44ea244" providerId="ADAL" clId="{E87D1661-A9A2-4D7D-80A6-24DF65EABC07}" dt="2021-08-21T12:11:43.596" v="55" actId="478"/>
          <ac:spMkLst>
            <pc:docMk/>
            <pc:sldMk cId="453502708" sldId="274"/>
            <ac:spMk id="8" creationId="{FF4406EF-01A3-4F60-96CA-86416F40D73C}"/>
          </ac:spMkLst>
        </pc:spChg>
        <pc:picChg chg="del">
          <ac:chgData name="Saranya" userId="9243bfc0-428f-40b6-89ee-4e3df44ea244" providerId="ADAL" clId="{E87D1661-A9A2-4D7D-80A6-24DF65EABC07}" dt="2021-08-21T12:11:22.459" v="54" actId="478"/>
          <ac:picMkLst>
            <pc:docMk/>
            <pc:sldMk cId="453502708" sldId="274"/>
            <ac:picMk id="4" creationId="{C51230BF-C6F9-490A-BC57-DCED484E499B}"/>
          </ac:picMkLst>
        </pc:picChg>
        <pc:picChg chg="add mod">
          <ac:chgData name="Saranya" userId="9243bfc0-428f-40b6-89ee-4e3df44ea244" providerId="ADAL" clId="{E87D1661-A9A2-4D7D-80A6-24DF65EABC07}" dt="2021-08-21T12:12:22.025" v="61" actId="1076"/>
          <ac:picMkLst>
            <pc:docMk/>
            <pc:sldMk cId="453502708" sldId="274"/>
            <ac:picMk id="5" creationId="{998CFA39-6D5A-4570-931A-25108E16B40C}"/>
          </ac:picMkLst>
        </pc:picChg>
        <pc:picChg chg="del">
          <ac:chgData name="Saranya" userId="9243bfc0-428f-40b6-89ee-4e3df44ea244" providerId="ADAL" clId="{E87D1661-A9A2-4D7D-80A6-24DF65EABC07}" dt="2021-08-21T12:11:15.203" v="48" actId="478"/>
          <ac:picMkLst>
            <pc:docMk/>
            <pc:sldMk cId="453502708" sldId="274"/>
            <ac:picMk id="7" creationId="{5DBA284B-C92A-48EB-AA3F-B35A00A69471}"/>
          </ac:picMkLst>
        </pc:picChg>
        <pc:picChg chg="add mod">
          <ac:chgData name="Saranya" userId="9243bfc0-428f-40b6-89ee-4e3df44ea244" providerId="ADAL" clId="{E87D1661-A9A2-4D7D-80A6-24DF65EABC07}" dt="2021-08-21T12:11:46.239" v="59" actId="1076"/>
          <ac:picMkLst>
            <pc:docMk/>
            <pc:sldMk cId="453502708" sldId="274"/>
            <ac:picMk id="10" creationId="{F1FA3B49-A14D-4765-B094-73FDAD8C9F8A}"/>
          </ac:picMkLst>
        </pc:picChg>
      </pc:sldChg>
      <pc:sldChg chg="del">
        <pc:chgData name="Saranya" userId="9243bfc0-428f-40b6-89ee-4e3df44ea244" providerId="ADAL" clId="{E87D1661-A9A2-4D7D-80A6-24DF65EABC07}" dt="2021-08-21T11:54:45.115" v="26" actId="2696"/>
        <pc:sldMkLst>
          <pc:docMk/>
          <pc:sldMk cId="2400744261" sldId="276"/>
        </pc:sldMkLst>
      </pc:sldChg>
      <pc:sldChg chg="add ord">
        <pc:chgData name="Saranya" userId="9243bfc0-428f-40b6-89ee-4e3df44ea244" providerId="ADAL" clId="{E87D1661-A9A2-4D7D-80A6-24DF65EABC07}" dt="2021-08-21T11:54:58.867" v="29"/>
        <pc:sldMkLst>
          <pc:docMk/>
          <pc:sldMk cId="4141479368"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3/7/2023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3/7/2023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3/7/2023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B9F55C03-4AFD-FBF8-1A84-47F49D9F45CE}"/>
              </a:ext>
            </a:extLst>
          </p:cNvPr>
          <p:cNvSpPr txBox="1"/>
          <p:nvPr userDrawn="1">
            <p:extLst>
              <p:ext uri="{1162E1C5-73C7-4A58-AE30-91384D911F3F}">
                <p184:classification xmlns:p184="http://schemas.microsoft.com/office/powerpoint/2018/4/main" val="hdr"/>
              </p:ext>
            </p:extLst>
          </p:nvPr>
        </p:nvSpPr>
        <p:spPr>
          <a:xfrm>
            <a:off x="5865813" y="0"/>
            <a:ext cx="488950" cy="152400"/>
          </a:xfrm>
          <a:prstGeom prst="rect">
            <a:avLst/>
          </a:prstGeom>
        </p:spPr>
        <p:txBody>
          <a:bodyPr horzOverflow="overflow" lIns="0" tIns="0" rIns="0" bIns="0">
            <a:spAutoFit/>
          </a:bodyPr>
          <a:lstStyle/>
          <a:p>
            <a:pPr algn="l"/>
            <a:r>
              <a:rPr lang="en-AU" sz="1000">
                <a:solidFill>
                  <a:srgbClr val="FF0000"/>
                </a:solidFill>
                <a:latin typeface="Calibri" panose="020F0502020204030204" pitchFamily="34" charset="0"/>
                <a:cs typeface="Calibri" panose="020F0502020204030204" pitchFamily="34" charset="0"/>
              </a:rPr>
              <a:t>OFFICIAL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2"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le 1">
            <a:extLst>
              <a:ext uri="{FF2B5EF4-FFF2-40B4-BE49-F238E27FC236}">
                <a16:creationId xmlns:a16="http://schemas.microsoft.com/office/drawing/2014/main" id="{1854B269-21DD-4783-B64A-DF6E6AF9A088}"/>
              </a:ext>
            </a:extLst>
          </p:cNvPr>
          <p:cNvSpPr>
            <a:spLocks noGrp="1"/>
          </p:cNvSpPr>
          <p:nvPr>
            <p:ph type="ctrTitle"/>
          </p:nvPr>
        </p:nvSpPr>
        <p:spPr>
          <a:xfrm>
            <a:off x="1915128" y="1788454"/>
            <a:ext cx="8361229" cy="2098226"/>
          </a:xfrm>
        </p:spPr>
        <p:txBody>
          <a:bodyPr>
            <a:normAutofit/>
          </a:bodyPr>
          <a:lstStyle/>
          <a:p>
            <a:r>
              <a:rPr lang="en-AU" sz="4500"/>
              <a:t>Python Exception Handling - Try, Except and Finally</a:t>
            </a:r>
            <a:br>
              <a:rPr lang="en-AU" sz="4500"/>
            </a:br>
            <a:endParaRPr lang="en-AU" sz="4500"/>
          </a:p>
        </p:txBody>
      </p:sp>
      <p:sp>
        <p:nvSpPr>
          <p:cNvPr id="3" name="Subtitle 2">
            <a:extLst>
              <a:ext uri="{FF2B5EF4-FFF2-40B4-BE49-F238E27FC236}">
                <a16:creationId xmlns:a16="http://schemas.microsoft.com/office/drawing/2014/main" id="{9F5405BA-50B5-47B9-84D2-039D50B49EAB}"/>
              </a:ext>
            </a:extLst>
          </p:cNvPr>
          <p:cNvSpPr>
            <a:spLocks noGrp="1"/>
          </p:cNvSpPr>
          <p:nvPr>
            <p:ph type="subTitle" idx="1"/>
          </p:nvPr>
        </p:nvSpPr>
        <p:spPr>
          <a:xfrm>
            <a:off x="2679906" y="3956279"/>
            <a:ext cx="6831673" cy="1086237"/>
          </a:xfrm>
        </p:spPr>
        <p:txBody>
          <a:bodyPr>
            <a:normAutofit/>
          </a:bodyPr>
          <a:lstStyle/>
          <a:p>
            <a:pPr>
              <a:spcAft>
                <a:spcPts val="600"/>
              </a:spcAft>
            </a:pPr>
            <a:r>
              <a:rPr lang="en-AU" dirty="0"/>
              <a:t>Week 6</a:t>
            </a:r>
            <a:endParaRPr lang="en-AU"/>
          </a:p>
        </p:txBody>
      </p:sp>
    </p:spTree>
    <p:extLst>
      <p:ext uri="{BB962C8B-B14F-4D97-AF65-F5344CB8AC3E}">
        <p14:creationId xmlns:p14="http://schemas.microsoft.com/office/powerpoint/2010/main" val="32876338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DE97-E60D-40DF-A8A4-A03182451651}"/>
              </a:ext>
            </a:extLst>
          </p:cNvPr>
          <p:cNvSpPr>
            <a:spLocks noGrp="1"/>
          </p:cNvSpPr>
          <p:nvPr>
            <p:ph type="title"/>
          </p:nvPr>
        </p:nvSpPr>
        <p:spPr>
          <a:xfrm>
            <a:off x="1371600" y="247650"/>
            <a:ext cx="9601200" cy="976239"/>
          </a:xfrm>
        </p:spPr>
        <p:txBody>
          <a:bodyPr>
            <a:normAutofit fontScale="90000"/>
          </a:bodyPr>
          <a:lstStyle/>
          <a:p>
            <a:r>
              <a:rPr lang="en-AU" b="1" dirty="0"/>
              <a:t>Catching Specific Exceptions in Python</a:t>
            </a:r>
            <a:br>
              <a:rPr lang="en-AU" b="1" dirty="0"/>
            </a:br>
            <a:endParaRPr lang="en-AU" dirty="0"/>
          </a:p>
        </p:txBody>
      </p:sp>
      <p:sp>
        <p:nvSpPr>
          <p:cNvPr id="3" name="Content Placeholder 2">
            <a:extLst>
              <a:ext uri="{FF2B5EF4-FFF2-40B4-BE49-F238E27FC236}">
                <a16:creationId xmlns:a16="http://schemas.microsoft.com/office/drawing/2014/main" id="{DD218919-A186-4641-B08A-1C8862B698FF}"/>
              </a:ext>
            </a:extLst>
          </p:cNvPr>
          <p:cNvSpPr>
            <a:spLocks noGrp="1"/>
          </p:cNvSpPr>
          <p:nvPr>
            <p:ph idx="1"/>
          </p:nvPr>
        </p:nvSpPr>
        <p:spPr>
          <a:xfrm>
            <a:off x="1371600" y="1223889"/>
            <a:ext cx="9601200" cy="4643511"/>
          </a:xfrm>
        </p:spPr>
        <p:txBody>
          <a:bodyPr>
            <a:normAutofit/>
          </a:bodyPr>
          <a:lstStyle/>
          <a:p>
            <a:pPr marL="0" indent="0">
              <a:buNone/>
            </a:pPr>
            <a:r>
              <a:rPr lang="en-AU" dirty="0"/>
              <a:t>In the above example, we did not mention any exception in the except clause.</a:t>
            </a:r>
          </a:p>
          <a:p>
            <a:pPr marL="0" indent="0">
              <a:buNone/>
            </a:pPr>
            <a:endParaRPr lang="en-AU" dirty="0"/>
          </a:p>
          <a:p>
            <a:pPr marL="0" indent="0">
              <a:buNone/>
            </a:pPr>
            <a:r>
              <a:rPr lang="en-AU" dirty="0"/>
              <a:t>This is not a good programming practice as it will catch all exceptions and handle every case in the same way. We can specify which exceptions an except clause will catch.</a:t>
            </a:r>
          </a:p>
          <a:p>
            <a:pPr marL="0" indent="0">
              <a:buNone/>
            </a:pPr>
            <a:endParaRPr lang="en-AU" dirty="0"/>
          </a:p>
          <a:p>
            <a:pPr marL="0" indent="0">
              <a:buNone/>
            </a:pPr>
            <a:r>
              <a:rPr lang="en-AU" dirty="0"/>
              <a:t>A try clause can have any number of except clause to handle them differently but only one will be executed in case an exception occurs.</a:t>
            </a:r>
          </a:p>
          <a:p>
            <a:pPr marL="0" indent="0">
              <a:buNone/>
            </a:pPr>
            <a:endParaRPr lang="en-AU" dirty="0"/>
          </a:p>
        </p:txBody>
      </p:sp>
    </p:spTree>
    <p:extLst>
      <p:ext uri="{BB962C8B-B14F-4D97-AF65-F5344CB8AC3E}">
        <p14:creationId xmlns:p14="http://schemas.microsoft.com/office/powerpoint/2010/main" val="3073750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3CC0-A685-4E73-9077-1205BFF95E51}"/>
              </a:ext>
            </a:extLst>
          </p:cNvPr>
          <p:cNvSpPr>
            <a:spLocks noGrp="1"/>
          </p:cNvSpPr>
          <p:nvPr>
            <p:ph type="title"/>
          </p:nvPr>
        </p:nvSpPr>
        <p:spPr>
          <a:xfrm>
            <a:off x="1295400" y="165295"/>
            <a:ext cx="9601200" cy="1485900"/>
          </a:xfrm>
        </p:spPr>
        <p:txBody>
          <a:bodyPr/>
          <a:lstStyle/>
          <a:p>
            <a:r>
              <a:rPr lang="en-AU"/>
              <a:t>Example</a:t>
            </a:r>
            <a:endParaRPr lang="en-AU" dirty="0"/>
          </a:p>
        </p:txBody>
      </p:sp>
      <p:pic>
        <p:nvPicPr>
          <p:cNvPr id="4" name="Content Placeholder 3">
            <a:extLst>
              <a:ext uri="{FF2B5EF4-FFF2-40B4-BE49-F238E27FC236}">
                <a16:creationId xmlns:a16="http://schemas.microsoft.com/office/drawing/2014/main" id="{091859F7-6ED1-433A-A15C-320159815B28}"/>
              </a:ext>
            </a:extLst>
          </p:cNvPr>
          <p:cNvPicPr>
            <a:picLocks noGrp="1" noChangeAspect="1"/>
          </p:cNvPicPr>
          <p:nvPr>
            <p:ph idx="1"/>
          </p:nvPr>
        </p:nvPicPr>
        <p:blipFill>
          <a:blip r:embed="rId2"/>
          <a:stretch>
            <a:fillRect/>
          </a:stretch>
        </p:blipFill>
        <p:spPr>
          <a:xfrm>
            <a:off x="1105998" y="1020787"/>
            <a:ext cx="10744875" cy="4099853"/>
          </a:xfrm>
          <a:prstGeom prst="rect">
            <a:avLst/>
          </a:prstGeom>
        </p:spPr>
      </p:pic>
    </p:spTree>
    <p:extLst>
      <p:ext uri="{BB962C8B-B14F-4D97-AF65-F5344CB8AC3E}">
        <p14:creationId xmlns:p14="http://schemas.microsoft.com/office/powerpoint/2010/main" val="1503321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47D29-17AA-49A6-BBA0-8C59F3BAEB6A}"/>
              </a:ext>
            </a:extLst>
          </p:cNvPr>
          <p:cNvSpPr>
            <a:spLocks noGrp="1"/>
          </p:cNvSpPr>
          <p:nvPr>
            <p:ph type="title"/>
          </p:nvPr>
        </p:nvSpPr>
        <p:spPr/>
        <p:txBody>
          <a:bodyPr/>
          <a:lstStyle/>
          <a:p>
            <a:r>
              <a:rPr lang="en-US" dirty="0"/>
              <a:t>The else Clause</a:t>
            </a:r>
          </a:p>
        </p:txBody>
      </p:sp>
      <p:pic>
        <p:nvPicPr>
          <p:cNvPr id="5" name="Content Placeholder 4">
            <a:extLst>
              <a:ext uri="{FF2B5EF4-FFF2-40B4-BE49-F238E27FC236}">
                <a16:creationId xmlns:a16="http://schemas.microsoft.com/office/drawing/2014/main" id="{1E63ECC0-751A-4222-84F0-DAE91F8C7752}"/>
              </a:ext>
            </a:extLst>
          </p:cNvPr>
          <p:cNvPicPr>
            <a:picLocks noGrp="1" noChangeAspect="1"/>
          </p:cNvPicPr>
          <p:nvPr>
            <p:ph idx="1"/>
          </p:nvPr>
        </p:nvPicPr>
        <p:blipFill>
          <a:blip r:embed="rId2"/>
          <a:stretch>
            <a:fillRect/>
          </a:stretch>
        </p:blipFill>
        <p:spPr>
          <a:xfrm>
            <a:off x="2446356" y="1491327"/>
            <a:ext cx="7612043" cy="4764681"/>
          </a:xfrm>
          <a:prstGeom prst="rect">
            <a:avLst/>
          </a:prstGeom>
        </p:spPr>
      </p:pic>
    </p:spTree>
    <p:extLst>
      <p:ext uri="{BB962C8B-B14F-4D97-AF65-F5344CB8AC3E}">
        <p14:creationId xmlns:p14="http://schemas.microsoft.com/office/powerpoint/2010/main" val="4141479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57C43-E5A0-497A-977A-646A811F7AD9}"/>
              </a:ext>
            </a:extLst>
          </p:cNvPr>
          <p:cNvSpPr>
            <a:spLocks noGrp="1"/>
          </p:cNvSpPr>
          <p:nvPr>
            <p:ph type="title"/>
          </p:nvPr>
        </p:nvSpPr>
        <p:spPr>
          <a:xfrm>
            <a:off x="1476834" y="221566"/>
            <a:ext cx="9601200" cy="1485900"/>
          </a:xfrm>
        </p:spPr>
        <p:txBody>
          <a:bodyPr>
            <a:normAutofit/>
          </a:bodyPr>
          <a:lstStyle/>
          <a:p>
            <a:r>
              <a:rPr lang="en-AU" sz="1800" b="1" dirty="0"/>
              <a:t>Else Clause:</a:t>
            </a:r>
            <a:br>
              <a:rPr lang="en-AU" sz="1800" dirty="0"/>
            </a:br>
            <a:r>
              <a:rPr lang="en-AU" sz="1800" dirty="0"/>
              <a:t>In python, you can also use else clause on try-except block which must be present after all the except clauses. The code enters the else block only if the try clause does not raise an exception.</a:t>
            </a:r>
          </a:p>
        </p:txBody>
      </p:sp>
      <p:pic>
        <p:nvPicPr>
          <p:cNvPr id="7" name="Picture 6" descr="Graphical user interface, text, application, email&#10;&#10;Description automatically generated">
            <a:extLst>
              <a:ext uri="{FF2B5EF4-FFF2-40B4-BE49-F238E27FC236}">
                <a16:creationId xmlns:a16="http://schemas.microsoft.com/office/drawing/2014/main" id="{0D18E682-FDBA-4DE2-9141-474510B4FE2E}"/>
              </a:ext>
            </a:extLst>
          </p:cNvPr>
          <p:cNvPicPr>
            <a:picLocks noChangeAspect="1"/>
          </p:cNvPicPr>
          <p:nvPr/>
        </p:nvPicPr>
        <p:blipFill>
          <a:blip r:embed="rId2"/>
          <a:stretch>
            <a:fillRect/>
          </a:stretch>
        </p:blipFill>
        <p:spPr>
          <a:xfrm>
            <a:off x="1157287" y="1463048"/>
            <a:ext cx="9877425" cy="3495675"/>
          </a:xfrm>
          <a:prstGeom prst="rect">
            <a:avLst/>
          </a:prstGeom>
        </p:spPr>
      </p:pic>
    </p:spTree>
    <p:extLst>
      <p:ext uri="{BB962C8B-B14F-4D97-AF65-F5344CB8AC3E}">
        <p14:creationId xmlns:p14="http://schemas.microsoft.com/office/powerpoint/2010/main" val="1707377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2EB9-E479-423A-A416-771B408F6309}"/>
              </a:ext>
            </a:extLst>
          </p:cNvPr>
          <p:cNvSpPr>
            <a:spLocks noGrp="1"/>
          </p:cNvSpPr>
          <p:nvPr>
            <p:ph type="title"/>
          </p:nvPr>
        </p:nvSpPr>
        <p:spPr/>
        <p:txBody>
          <a:bodyPr>
            <a:normAutofit fontScale="90000"/>
          </a:bodyPr>
          <a:lstStyle/>
          <a:p>
            <a:r>
              <a:rPr lang="en-AU" dirty="0"/>
              <a:t>Example: </a:t>
            </a:r>
            <a:r>
              <a:rPr lang="en-US" b="1" dirty="0"/>
              <a:t>Exceptions versus Syntax Errors</a:t>
            </a:r>
            <a:br>
              <a:rPr lang="en-US" b="1" dirty="0"/>
            </a:br>
            <a:endParaRPr lang="en-AU" dirty="0"/>
          </a:p>
        </p:txBody>
      </p:sp>
      <p:sp>
        <p:nvSpPr>
          <p:cNvPr id="3" name="Content Placeholder 2">
            <a:extLst>
              <a:ext uri="{FF2B5EF4-FFF2-40B4-BE49-F238E27FC236}">
                <a16:creationId xmlns:a16="http://schemas.microsoft.com/office/drawing/2014/main" id="{D1DD7942-8E12-4562-8E59-DCD053612792}"/>
              </a:ext>
            </a:extLst>
          </p:cNvPr>
          <p:cNvSpPr>
            <a:spLocks noGrp="1"/>
          </p:cNvSpPr>
          <p:nvPr>
            <p:ph idx="1"/>
          </p:nvPr>
        </p:nvSpPr>
        <p:spPr/>
        <p:txBody>
          <a:bodyPr/>
          <a:lstStyle/>
          <a:p>
            <a:r>
              <a:rPr lang="en-US" dirty="0"/>
              <a:t>Syntax errors occur when the parser detects an incorrect statement.</a:t>
            </a:r>
          </a:p>
        </p:txBody>
      </p:sp>
      <p:pic>
        <p:nvPicPr>
          <p:cNvPr id="5" name="Picture 4">
            <a:extLst>
              <a:ext uri="{FF2B5EF4-FFF2-40B4-BE49-F238E27FC236}">
                <a16:creationId xmlns:a16="http://schemas.microsoft.com/office/drawing/2014/main" id="{C0D0A4E4-049E-4A79-8B3B-3D9AA0F3A3A9}"/>
              </a:ext>
            </a:extLst>
          </p:cNvPr>
          <p:cNvPicPr>
            <a:picLocks noChangeAspect="1"/>
          </p:cNvPicPr>
          <p:nvPr/>
        </p:nvPicPr>
        <p:blipFill>
          <a:blip r:embed="rId2"/>
          <a:stretch>
            <a:fillRect/>
          </a:stretch>
        </p:blipFill>
        <p:spPr>
          <a:xfrm>
            <a:off x="1104055" y="3306019"/>
            <a:ext cx="4095015" cy="1872507"/>
          </a:xfrm>
          <a:prstGeom prst="rect">
            <a:avLst/>
          </a:prstGeom>
        </p:spPr>
      </p:pic>
      <p:pic>
        <p:nvPicPr>
          <p:cNvPr id="6" name="Picture 5">
            <a:extLst>
              <a:ext uri="{FF2B5EF4-FFF2-40B4-BE49-F238E27FC236}">
                <a16:creationId xmlns:a16="http://schemas.microsoft.com/office/drawing/2014/main" id="{56A94A17-547E-4978-8B41-3E0401C01E49}"/>
              </a:ext>
            </a:extLst>
          </p:cNvPr>
          <p:cNvPicPr>
            <a:picLocks noChangeAspect="1"/>
          </p:cNvPicPr>
          <p:nvPr/>
        </p:nvPicPr>
        <p:blipFill>
          <a:blip r:embed="rId3"/>
          <a:stretch>
            <a:fillRect/>
          </a:stretch>
        </p:blipFill>
        <p:spPr>
          <a:xfrm>
            <a:off x="5466615" y="3537513"/>
            <a:ext cx="6715685" cy="1485900"/>
          </a:xfrm>
          <a:prstGeom prst="rect">
            <a:avLst/>
          </a:prstGeom>
        </p:spPr>
      </p:pic>
      <p:sp>
        <p:nvSpPr>
          <p:cNvPr id="7" name="Arrow: Down 6">
            <a:extLst>
              <a:ext uri="{FF2B5EF4-FFF2-40B4-BE49-F238E27FC236}">
                <a16:creationId xmlns:a16="http://schemas.microsoft.com/office/drawing/2014/main" id="{48560144-008F-4292-BB19-6911B57B8EB5}"/>
              </a:ext>
            </a:extLst>
          </p:cNvPr>
          <p:cNvSpPr/>
          <p:nvPr/>
        </p:nvSpPr>
        <p:spPr>
          <a:xfrm rot="4656447">
            <a:off x="4444153" y="2564895"/>
            <a:ext cx="408478" cy="15857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30A697F-5DF0-4F23-A65B-421F176445B1}"/>
              </a:ext>
            </a:extLst>
          </p:cNvPr>
          <p:cNvSpPr/>
          <p:nvPr/>
        </p:nvSpPr>
        <p:spPr>
          <a:xfrm>
            <a:off x="5481550" y="5236119"/>
            <a:ext cx="6096000" cy="1200329"/>
          </a:xfrm>
          <a:prstGeom prst="rect">
            <a:avLst/>
          </a:prstGeom>
        </p:spPr>
        <p:txBody>
          <a:bodyPr>
            <a:spAutoFit/>
          </a:bodyPr>
          <a:lstStyle/>
          <a:p>
            <a:r>
              <a:rPr lang="en-US" dirty="0"/>
              <a:t>This time, you ran into an exception error. This type of error occurs whenever syntactically correct Python code results in an error. The last line of the message indicated what type of exception error you ran into</a:t>
            </a:r>
          </a:p>
        </p:txBody>
      </p:sp>
    </p:spTree>
    <p:extLst>
      <p:ext uri="{BB962C8B-B14F-4D97-AF65-F5344CB8AC3E}">
        <p14:creationId xmlns:p14="http://schemas.microsoft.com/office/powerpoint/2010/main" val="325561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C703-81FB-4C26-A8C2-2D95D65CBBBE}"/>
              </a:ext>
            </a:extLst>
          </p:cNvPr>
          <p:cNvSpPr>
            <a:spLocks noGrp="1"/>
          </p:cNvSpPr>
          <p:nvPr>
            <p:ph type="title"/>
          </p:nvPr>
        </p:nvSpPr>
        <p:spPr>
          <a:xfrm>
            <a:off x="1371600" y="685800"/>
            <a:ext cx="9601200" cy="749595"/>
          </a:xfrm>
        </p:spPr>
        <p:txBody>
          <a:bodyPr/>
          <a:lstStyle/>
          <a:p>
            <a:pPr algn="ctr"/>
            <a:r>
              <a:rPr lang="en-US" dirty="0"/>
              <a:t>Raising an Exception</a:t>
            </a:r>
          </a:p>
        </p:txBody>
      </p:sp>
      <p:sp>
        <p:nvSpPr>
          <p:cNvPr id="3" name="Content Placeholder 2">
            <a:extLst>
              <a:ext uri="{FF2B5EF4-FFF2-40B4-BE49-F238E27FC236}">
                <a16:creationId xmlns:a16="http://schemas.microsoft.com/office/drawing/2014/main" id="{5019A9D5-E74E-4893-8B43-B43B8C220F64}"/>
              </a:ext>
            </a:extLst>
          </p:cNvPr>
          <p:cNvSpPr>
            <a:spLocks noGrp="1"/>
          </p:cNvSpPr>
          <p:nvPr>
            <p:ph idx="1"/>
          </p:nvPr>
        </p:nvSpPr>
        <p:spPr>
          <a:xfrm>
            <a:off x="1295400" y="1435395"/>
            <a:ext cx="9601200" cy="3581400"/>
          </a:xfrm>
        </p:spPr>
        <p:txBody>
          <a:bodyPr/>
          <a:lstStyle/>
          <a:p>
            <a:r>
              <a:rPr lang="en-US" dirty="0"/>
              <a:t>We can use raise to throw an exception if a condition occurs. The statement can be complemented with a custom exception.</a:t>
            </a:r>
          </a:p>
        </p:txBody>
      </p:sp>
      <p:pic>
        <p:nvPicPr>
          <p:cNvPr id="4" name="Picture 3">
            <a:extLst>
              <a:ext uri="{FF2B5EF4-FFF2-40B4-BE49-F238E27FC236}">
                <a16:creationId xmlns:a16="http://schemas.microsoft.com/office/drawing/2014/main" id="{57FAE13A-62C6-4C6B-BC22-892E407A8E53}"/>
              </a:ext>
            </a:extLst>
          </p:cNvPr>
          <p:cNvPicPr>
            <a:picLocks noChangeAspect="1"/>
          </p:cNvPicPr>
          <p:nvPr/>
        </p:nvPicPr>
        <p:blipFill>
          <a:blip r:embed="rId2"/>
          <a:stretch>
            <a:fillRect/>
          </a:stretch>
        </p:blipFill>
        <p:spPr>
          <a:xfrm>
            <a:off x="1371600" y="2756596"/>
            <a:ext cx="10168614" cy="1780679"/>
          </a:xfrm>
          <a:prstGeom prst="rect">
            <a:avLst/>
          </a:prstGeom>
        </p:spPr>
      </p:pic>
    </p:spTree>
    <p:extLst>
      <p:ext uri="{BB962C8B-B14F-4D97-AF65-F5344CB8AC3E}">
        <p14:creationId xmlns:p14="http://schemas.microsoft.com/office/powerpoint/2010/main" val="3298432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FC5D2-4BDB-40BD-9816-330CBD6CB4A6}"/>
              </a:ext>
            </a:extLst>
          </p:cNvPr>
          <p:cNvSpPr>
            <a:spLocks noGrp="1"/>
          </p:cNvSpPr>
          <p:nvPr>
            <p:ph type="title"/>
          </p:nvPr>
        </p:nvSpPr>
        <p:spPr>
          <a:xfrm>
            <a:off x="1295400" y="247650"/>
            <a:ext cx="9601200" cy="1485900"/>
          </a:xfrm>
        </p:spPr>
        <p:txBody>
          <a:bodyPr>
            <a:normAutofit fontScale="90000"/>
          </a:bodyPr>
          <a:lstStyle/>
          <a:p>
            <a:r>
              <a:rPr lang="en-US"/>
              <a:t>If you want to throw an error when a certain condition occurs using raise, you could go about it like this:</a:t>
            </a:r>
            <a:endParaRPr lang="en-US" dirty="0"/>
          </a:p>
        </p:txBody>
      </p:sp>
      <p:pic>
        <p:nvPicPr>
          <p:cNvPr id="9" name="Picture 8" descr="Graphical user interface, text, application&#10;&#10;Description automatically generated">
            <a:extLst>
              <a:ext uri="{FF2B5EF4-FFF2-40B4-BE49-F238E27FC236}">
                <a16:creationId xmlns:a16="http://schemas.microsoft.com/office/drawing/2014/main" id="{CC1F8A99-8E4B-4A90-9920-C679EBC217DE}"/>
              </a:ext>
            </a:extLst>
          </p:cNvPr>
          <p:cNvPicPr>
            <a:picLocks noChangeAspect="1"/>
          </p:cNvPicPr>
          <p:nvPr/>
        </p:nvPicPr>
        <p:blipFill>
          <a:blip r:embed="rId2"/>
          <a:stretch>
            <a:fillRect/>
          </a:stretch>
        </p:blipFill>
        <p:spPr>
          <a:xfrm>
            <a:off x="1838036" y="4094160"/>
            <a:ext cx="7872895" cy="2445186"/>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39AB1C31-BEC0-4E28-861D-CED6A406C7AB}"/>
              </a:ext>
            </a:extLst>
          </p:cNvPr>
          <p:cNvPicPr>
            <a:picLocks noChangeAspect="1"/>
          </p:cNvPicPr>
          <p:nvPr/>
        </p:nvPicPr>
        <p:blipFill>
          <a:blip r:embed="rId3"/>
          <a:stretch>
            <a:fillRect/>
          </a:stretch>
        </p:blipFill>
        <p:spPr>
          <a:xfrm>
            <a:off x="1838036" y="1870796"/>
            <a:ext cx="7993910" cy="1953058"/>
          </a:xfrm>
          <a:prstGeom prst="rect">
            <a:avLst/>
          </a:prstGeom>
        </p:spPr>
      </p:pic>
    </p:spTree>
    <p:extLst>
      <p:ext uri="{BB962C8B-B14F-4D97-AF65-F5344CB8AC3E}">
        <p14:creationId xmlns:p14="http://schemas.microsoft.com/office/powerpoint/2010/main" val="881033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4935-A06E-474A-A930-45540AC48779}"/>
              </a:ext>
            </a:extLst>
          </p:cNvPr>
          <p:cNvSpPr>
            <a:spLocks noGrp="1"/>
          </p:cNvSpPr>
          <p:nvPr>
            <p:ph type="title"/>
          </p:nvPr>
        </p:nvSpPr>
        <p:spPr>
          <a:xfrm>
            <a:off x="1295400" y="247650"/>
            <a:ext cx="9601200" cy="742950"/>
          </a:xfrm>
        </p:spPr>
        <p:txBody>
          <a:bodyPr/>
          <a:lstStyle/>
          <a:p>
            <a:pPr algn="ctr"/>
            <a:r>
              <a:rPr lang="en-US" dirty="0"/>
              <a:t>The AssertionError Exception</a:t>
            </a:r>
          </a:p>
        </p:txBody>
      </p:sp>
      <p:sp>
        <p:nvSpPr>
          <p:cNvPr id="3" name="Content Placeholder 2">
            <a:extLst>
              <a:ext uri="{FF2B5EF4-FFF2-40B4-BE49-F238E27FC236}">
                <a16:creationId xmlns:a16="http://schemas.microsoft.com/office/drawing/2014/main" id="{75BEE5D1-066C-4354-B133-A1265DF8D111}"/>
              </a:ext>
            </a:extLst>
          </p:cNvPr>
          <p:cNvSpPr>
            <a:spLocks noGrp="1"/>
          </p:cNvSpPr>
          <p:nvPr>
            <p:ph idx="1"/>
          </p:nvPr>
        </p:nvSpPr>
        <p:spPr>
          <a:xfrm>
            <a:off x="1371600" y="893135"/>
            <a:ext cx="9601200" cy="4974265"/>
          </a:xfrm>
        </p:spPr>
        <p:txBody>
          <a:bodyPr/>
          <a:lstStyle/>
          <a:p>
            <a:pPr marL="0" indent="0">
              <a:buNone/>
            </a:pPr>
            <a:r>
              <a:rPr lang="en-US" dirty="0"/>
              <a:t>Instead of waiting for a program to crash midway, you can also start by making an assertion in Python. </a:t>
            </a:r>
          </a:p>
          <a:p>
            <a:pPr marL="0" indent="0">
              <a:buNone/>
            </a:pPr>
            <a:r>
              <a:rPr lang="en-US" dirty="0"/>
              <a:t>We assert that a certain condition is met. </a:t>
            </a:r>
          </a:p>
          <a:p>
            <a:pPr marL="0" indent="0">
              <a:buNone/>
            </a:pPr>
            <a:r>
              <a:rPr lang="en-US" dirty="0"/>
              <a:t>If this condition turns out to be True, then that is excellent! The program can continue. </a:t>
            </a:r>
          </a:p>
          <a:p>
            <a:pPr marL="0" indent="0">
              <a:buNone/>
            </a:pPr>
            <a:r>
              <a:rPr lang="en-US" dirty="0"/>
              <a:t>If the condition turns out to be False, you can have the program throw an AssertionError exception.</a:t>
            </a:r>
          </a:p>
        </p:txBody>
      </p:sp>
      <p:pic>
        <p:nvPicPr>
          <p:cNvPr id="4" name="Picture 3">
            <a:extLst>
              <a:ext uri="{FF2B5EF4-FFF2-40B4-BE49-F238E27FC236}">
                <a16:creationId xmlns:a16="http://schemas.microsoft.com/office/drawing/2014/main" id="{FAC591EF-1409-4E10-BF65-083E073BE9A2}"/>
              </a:ext>
            </a:extLst>
          </p:cNvPr>
          <p:cNvPicPr>
            <a:picLocks noChangeAspect="1"/>
          </p:cNvPicPr>
          <p:nvPr/>
        </p:nvPicPr>
        <p:blipFill>
          <a:blip r:embed="rId2"/>
          <a:stretch>
            <a:fillRect/>
          </a:stretch>
        </p:blipFill>
        <p:spPr>
          <a:xfrm>
            <a:off x="1070657" y="3618753"/>
            <a:ext cx="10731853" cy="2666299"/>
          </a:xfrm>
          <a:prstGeom prst="rect">
            <a:avLst/>
          </a:prstGeom>
        </p:spPr>
      </p:pic>
    </p:spTree>
    <p:extLst>
      <p:ext uri="{BB962C8B-B14F-4D97-AF65-F5344CB8AC3E}">
        <p14:creationId xmlns:p14="http://schemas.microsoft.com/office/powerpoint/2010/main" val="314813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9869A-68A4-447E-A0A8-3E17AF76028A}"/>
              </a:ext>
            </a:extLst>
          </p:cNvPr>
          <p:cNvSpPr>
            <a:spLocks noGrp="1"/>
          </p:cNvSpPr>
          <p:nvPr>
            <p:ph type="title"/>
          </p:nvPr>
        </p:nvSpPr>
        <p:spPr>
          <a:xfrm>
            <a:off x="1295400" y="103909"/>
            <a:ext cx="9601200" cy="1485900"/>
          </a:xfrm>
        </p:spPr>
        <p:txBody>
          <a:bodyPr/>
          <a:lstStyle/>
          <a:p>
            <a:r>
              <a:rPr lang="en-US" dirty="0"/>
              <a:t>Example</a:t>
            </a:r>
          </a:p>
        </p:txBody>
      </p:sp>
      <p:sp>
        <p:nvSpPr>
          <p:cNvPr id="3" name="Content Placeholder 2">
            <a:extLst>
              <a:ext uri="{FF2B5EF4-FFF2-40B4-BE49-F238E27FC236}">
                <a16:creationId xmlns:a16="http://schemas.microsoft.com/office/drawing/2014/main" id="{4D146FEE-EFB7-4E8F-BB9D-9E1C5097B569}"/>
              </a:ext>
            </a:extLst>
          </p:cNvPr>
          <p:cNvSpPr>
            <a:spLocks noGrp="1"/>
          </p:cNvSpPr>
          <p:nvPr>
            <p:ph idx="1"/>
          </p:nvPr>
        </p:nvSpPr>
        <p:spPr>
          <a:xfrm>
            <a:off x="996417" y="719348"/>
            <a:ext cx="9601200" cy="1485900"/>
          </a:xfrm>
        </p:spPr>
        <p:txBody>
          <a:bodyPr>
            <a:normAutofit lnSpcReduction="10000"/>
          </a:bodyPr>
          <a:lstStyle/>
          <a:p>
            <a:pPr marL="0" indent="0">
              <a:buNone/>
            </a:pPr>
            <a:r>
              <a:rPr lang="en-US" dirty="0"/>
              <a:t>As you saw earlier, when syntactically correct code runs into an error, Python will throw an exception error. </a:t>
            </a:r>
          </a:p>
          <a:p>
            <a:pPr marL="0" indent="0">
              <a:buNone/>
            </a:pPr>
            <a:r>
              <a:rPr lang="en-US" dirty="0"/>
              <a:t>This exception error will crash the program if it is unhandled. </a:t>
            </a:r>
          </a:p>
          <a:p>
            <a:pPr marL="0" indent="0">
              <a:buNone/>
            </a:pPr>
            <a:r>
              <a:rPr lang="en-US" dirty="0"/>
              <a:t>The except clause determines how your program responds to exceptions.</a:t>
            </a:r>
          </a:p>
        </p:txBody>
      </p:sp>
      <p:pic>
        <p:nvPicPr>
          <p:cNvPr id="5" name="Picture 4">
            <a:extLst>
              <a:ext uri="{FF2B5EF4-FFF2-40B4-BE49-F238E27FC236}">
                <a16:creationId xmlns:a16="http://schemas.microsoft.com/office/drawing/2014/main" id="{4E842BD2-23A5-416C-BAFB-FAAD765B9D51}"/>
              </a:ext>
            </a:extLst>
          </p:cNvPr>
          <p:cNvPicPr>
            <a:picLocks noChangeAspect="1"/>
          </p:cNvPicPr>
          <p:nvPr/>
        </p:nvPicPr>
        <p:blipFill>
          <a:blip r:embed="rId2"/>
          <a:stretch>
            <a:fillRect/>
          </a:stretch>
        </p:blipFill>
        <p:spPr>
          <a:xfrm>
            <a:off x="1080387" y="2135408"/>
            <a:ext cx="10031225" cy="2002483"/>
          </a:xfrm>
          <a:prstGeom prst="rect">
            <a:avLst/>
          </a:prstGeom>
        </p:spPr>
      </p:pic>
      <p:pic>
        <p:nvPicPr>
          <p:cNvPr id="9" name="Picture 8">
            <a:extLst>
              <a:ext uri="{FF2B5EF4-FFF2-40B4-BE49-F238E27FC236}">
                <a16:creationId xmlns:a16="http://schemas.microsoft.com/office/drawing/2014/main" id="{8B030CB8-5199-4775-A19C-AEC63762F7CF}"/>
              </a:ext>
            </a:extLst>
          </p:cNvPr>
          <p:cNvPicPr>
            <a:picLocks noChangeAspect="1"/>
          </p:cNvPicPr>
          <p:nvPr/>
        </p:nvPicPr>
        <p:blipFill>
          <a:blip r:embed="rId3"/>
          <a:stretch>
            <a:fillRect/>
          </a:stretch>
        </p:blipFill>
        <p:spPr>
          <a:xfrm>
            <a:off x="1148637" y="4444433"/>
            <a:ext cx="10031225" cy="2219036"/>
          </a:xfrm>
          <a:prstGeom prst="rect">
            <a:avLst/>
          </a:prstGeom>
        </p:spPr>
      </p:pic>
    </p:spTree>
    <p:extLst>
      <p:ext uri="{BB962C8B-B14F-4D97-AF65-F5344CB8AC3E}">
        <p14:creationId xmlns:p14="http://schemas.microsoft.com/office/powerpoint/2010/main" val="1207362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B0D27-76AE-44B4-AAC5-697A2890D229}"/>
              </a:ext>
            </a:extLst>
          </p:cNvPr>
          <p:cNvSpPr>
            <a:spLocks noGrp="1"/>
          </p:cNvSpPr>
          <p:nvPr>
            <p:ph type="title"/>
          </p:nvPr>
        </p:nvSpPr>
        <p:spPr>
          <a:xfrm>
            <a:off x="1371600" y="150471"/>
            <a:ext cx="9601200" cy="2021229"/>
          </a:xfrm>
        </p:spPr>
        <p:txBody>
          <a:bodyPr>
            <a:normAutofit/>
          </a:bodyPr>
          <a:lstStyle/>
          <a:p>
            <a:r>
              <a:rPr lang="en-US" dirty="0"/>
              <a:t>Reading files: Here’s another example where you open a file and use a built-in exception:</a:t>
            </a:r>
          </a:p>
        </p:txBody>
      </p:sp>
      <p:pic>
        <p:nvPicPr>
          <p:cNvPr id="5" name="Picture 4" descr="Graphical user interface, application, Teams&#10;&#10;Description automatically generated">
            <a:extLst>
              <a:ext uri="{FF2B5EF4-FFF2-40B4-BE49-F238E27FC236}">
                <a16:creationId xmlns:a16="http://schemas.microsoft.com/office/drawing/2014/main" id="{998CFA39-6D5A-4570-931A-25108E16B40C}"/>
              </a:ext>
            </a:extLst>
          </p:cNvPr>
          <p:cNvPicPr>
            <a:picLocks noChangeAspect="1"/>
          </p:cNvPicPr>
          <p:nvPr/>
        </p:nvPicPr>
        <p:blipFill>
          <a:blip r:embed="rId2"/>
          <a:stretch>
            <a:fillRect/>
          </a:stretch>
        </p:blipFill>
        <p:spPr>
          <a:xfrm>
            <a:off x="1645371" y="4696408"/>
            <a:ext cx="9327429" cy="1806766"/>
          </a:xfrm>
          <a:prstGeom prst="rect">
            <a:avLst/>
          </a:prstGeom>
        </p:spPr>
      </p:pic>
      <p:pic>
        <p:nvPicPr>
          <p:cNvPr id="10" name="Picture 9" descr="Background pattern&#10;&#10;Description automatically generated">
            <a:extLst>
              <a:ext uri="{FF2B5EF4-FFF2-40B4-BE49-F238E27FC236}">
                <a16:creationId xmlns:a16="http://schemas.microsoft.com/office/drawing/2014/main" id="{F1FA3B49-A14D-4765-B094-73FDAD8C9F8A}"/>
              </a:ext>
            </a:extLst>
          </p:cNvPr>
          <p:cNvPicPr>
            <a:picLocks noChangeAspect="1"/>
          </p:cNvPicPr>
          <p:nvPr/>
        </p:nvPicPr>
        <p:blipFill>
          <a:blip r:embed="rId3"/>
          <a:stretch>
            <a:fillRect/>
          </a:stretch>
        </p:blipFill>
        <p:spPr>
          <a:xfrm>
            <a:off x="1645371" y="2104736"/>
            <a:ext cx="9820275" cy="2324100"/>
          </a:xfrm>
          <a:prstGeom prst="rect">
            <a:avLst/>
          </a:prstGeom>
        </p:spPr>
      </p:pic>
    </p:spTree>
    <p:extLst>
      <p:ext uri="{BB962C8B-B14F-4D97-AF65-F5344CB8AC3E}">
        <p14:creationId xmlns:p14="http://schemas.microsoft.com/office/powerpoint/2010/main" val="453502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596E-1323-4E74-BC69-8CF69243D1F1}"/>
              </a:ext>
            </a:extLst>
          </p:cNvPr>
          <p:cNvSpPr>
            <a:spLocks noGrp="1"/>
          </p:cNvSpPr>
          <p:nvPr>
            <p:ph type="title"/>
          </p:nvPr>
        </p:nvSpPr>
        <p:spPr/>
        <p:txBody>
          <a:bodyPr/>
          <a:lstStyle/>
          <a:p>
            <a:r>
              <a:rPr lang="en-AU" b="1" dirty="0"/>
              <a:t>What are exceptions in Python?</a:t>
            </a:r>
            <a:br>
              <a:rPr lang="en-AU" b="1" dirty="0"/>
            </a:br>
            <a:endParaRPr lang="en-AU" dirty="0"/>
          </a:p>
        </p:txBody>
      </p:sp>
      <p:sp>
        <p:nvSpPr>
          <p:cNvPr id="3" name="Content Placeholder 2">
            <a:extLst>
              <a:ext uri="{FF2B5EF4-FFF2-40B4-BE49-F238E27FC236}">
                <a16:creationId xmlns:a16="http://schemas.microsoft.com/office/drawing/2014/main" id="{99F330E3-20EC-4E32-8337-E9D6BD6E337C}"/>
              </a:ext>
            </a:extLst>
          </p:cNvPr>
          <p:cNvSpPr>
            <a:spLocks noGrp="1"/>
          </p:cNvSpPr>
          <p:nvPr>
            <p:ph idx="1"/>
          </p:nvPr>
        </p:nvSpPr>
        <p:spPr/>
        <p:txBody>
          <a:bodyPr/>
          <a:lstStyle/>
          <a:p>
            <a:pPr marL="0" indent="0" fontAlgn="base">
              <a:buNone/>
            </a:pPr>
            <a:r>
              <a:rPr lang="en-AU" dirty="0"/>
              <a:t>Python has many built-in exceptions which forces your program to output an error when something in it goes wrong.</a:t>
            </a:r>
          </a:p>
          <a:p>
            <a:pPr marL="0" indent="0" fontAlgn="base">
              <a:buNone/>
            </a:pPr>
            <a:r>
              <a:rPr lang="en-AU" dirty="0"/>
              <a:t>When these exceptions occur, it causes the current process to stop and passes it to the calling process until it is handled. </a:t>
            </a:r>
          </a:p>
          <a:p>
            <a:pPr marL="0" indent="0" fontAlgn="base">
              <a:buNone/>
            </a:pPr>
            <a:r>
              <a:rPr lang="en-AU" dirty="0"/>
              <a:t>If not handled, our program will crash.</a:t>
            </a:r>
          </a:p>
          <a:p>
            <a:pPr marL="0" indent="0">
              <a:buNone/>
            </a:pPr>
            <a:endParaRPr lang="en-AU" dirty="0"/>
          </a:p>
        </p:txBody>
      </p:sp>
    </p:spTree>
    <p:extLst>
      <p:ext uri="{BB962C8B-B14F-4D97-AF65-F5344CB8AC3E}">
        <p14:creationId xmlns:p14="http://schemas.microsoft.com/office/powerpoint/2010/main" val="1644578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EEB9E9-A42E-4B61-BD46-FEC63023A3AC}"/>
              </a:ext>
            </a:extLst>
          </p:cNvPr>
          <p:cNvPicPr>
            <a:picLocks noChangeAspect="1"/>
          </p:cNvPicPr>
          <p:nvPr/>
        </p:nvPicPr>
        <p:blipFill>
          <a:blip r:embed="rId2"/>
          <a:stretch>
            <a:fillRect/>
          </a:stretch>
        </p:blipFill>
        <p:spPr>
          <a:xfrm>
            <a:off x="819740" y="151367"/>
            <a:ext cx="5686427" cy="2499470"/>
          </a:xfrm>
          <a:prstGeom prst="rect">
            <a:avLst/>
          </a:prstGeom>
        </p:spPr>
      </p:pic>
      <p:pic>
        <p:nvPicPr>
          <p:cNvPr id="7" name="Picture 6">
            <a:extLst>
              <a:ext uri="{FF2B5EF4-FFF2-40B4-BE49-F238E27FC236}">
                <a16:creationId xmlns:a16="http://schemas.microsoft.com/office/drawing/2014/main" id="{F1B6DDA6-538A-4370-B862-EA6AEC0C6828}"/>
              </a:ext>
            </a:extLst>
          </p:cNvPr>
          <p:cNvPicPr>
            <a:picLocks noChangeAspect="1"/>
          </p:cNvPicPr>
          <p:nvPr/>
        </p:nvPicPr>
        <p:blipFill>
          <a:blip r:embed="rId3"/>
          <a:stretch>
            <a:fillRect/>
          </a:stretch>
        </p:blipFill>
        <p:spPr>
          <a:xfrm>
            <a:off x="1042485" y="3094287"/>
            <a:ext cx="6736139" cy="2715385"/>
          </a:xfrm>
          <a:prstGeom prst="rect">
            <a:avLst/>
          </a:prstGeom>
        </p:spPr>
      </p:pic>
    </p:spTree>
    <p:extLst>
      <p:ext uri="{BB962C8B-B14F-4D97-AF65-F5344CB8AC3E}">
        <p14:creationId xmlns:p14="http://schemas.microsoft.com/office/powerpoint/2010/main" val="66589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325F1B-746C-45F4-EF03-11E08014657B}"/>
              </a:ext>
            </a:extLst>
          </p:cNvPr>
          <p:cNvSpPr txBox="1"/>
          <p:nvPr/>
        </p:nvSpPr>
        <p:spPr>
          <a:xfrm>
            <a:off x="948906" y="422694"/>
            <a:ext cx="11015932" cy="594008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cs typeface="Arial" panose="020B0604020202020204" pitchFamily="34" charset="0"/>
              </a:rPr>
              <a:t>Python try...except Block</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25265E"/>
              </a:solidFill>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25265E"/>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mn-lt"/>
                <a:cs typeface="Arial" panose="020B0604020202020204" pitchFamily="34" charset="0"/>
              </a:rPr>
              <a:t>The try...except block is used to handle exceptions in Python.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mn-lt"/>
                <a:cs typeface="Arial" panose="020B0604020202020204" pitchFamily="34" charset="0"/>
              </a:rPr>
              <a:t>Here's the syntax of try...except block:</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C678DD"/>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6">
                    <a:lumMod val="75000"/>
                  </a:schemeClr>
                </a:solidFill>
                <a:effectLst/>
                <a:latin typeface="+mn-lt"/>
                <a:cs typeface="Arial" panose="020B0604020202020204" pitchFamily="34" charset="0"/>
              </a:rPr>
              <a:t>try: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6">
                    <a:lumMod val="75000"/>
                  </a:schemeClr>
                </a:solidFill>
                <a:effectLst/>
                <a:latin typeface="+mn-lt"/>
                <a:cs typeface="Arial" panose="020B0604020202020204" pitchFamily="34" charset="0"/>
              </a:rPr>
              <a:t># code that may cause exception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6">
                    <a:lumMod val="75000"/>
                  </a:schemeClr>
                </a:solidFill>
                <a:effectLst/>
                <a:latin typeface="+mn-lt"/>
                <a:cs typeface="Arial" panose="020B0604020202020204" pitchFamily="34" charset="0"/>
              </a:rPr>
              <a:t>except: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6">
                    <a:lumMod val="75000"/>
                  </a:schemeClr>
                </a:solidFill>
                <a:effectLst/>
                <a:latin typeface="+mn-lt"/>
                <a:cs typeface="Arial" panose="020B0604020202020204" pitchFamily="34" charset="0"/>
              </a:rPr>
              <a:t># code to run when exception occurs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FFDDBE"/>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cs typeface="Arial" panose="020B0604020202020204" pitchFamily="34" charset="0"/>
              </a:rPr>
              <a:t>Here, we have placed the code that might generate an exception inside the try block.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cs typeface="Arial" panose="020B0604020202020204" pitchFamily="34" charset="0"/>
              </a:rPr>
              <a:t>Every try block is followed by an except block.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cs typeface="Arial" panose="020B0604020202020204" pitchFamily="34" charset="0"/>
              </a:rPr>
              <a:t>When an exception occurs, it is caught by the except block. The except block cannot be used without the try block.</a:t>
            </a:r>
          </a:p>
        </p:txBody>
      </p:sp>
    </p:spTree>
    <p:extLst>
      <p:ext uri="{BB962C8B-B14F-4D97-AF65-F5344CB8AC3E}">
        <p14:creationId xmlns:p14="http://schemas.microsoft.com/office/powerpoint/2010/main" val="1480176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839C35-0C83-6E93-2278-2DF9942428F8}"/>
              </a:ext>
            </a:extLst>
          </p:cNvPr>
          <p:cNvSpPr txBox="1"/>
          <p:nvPr/>
        </p:nvSpPr>
        <p:spPr>
          <a:xfrm>
            <a:off x="715992" y="0"/>
            <a:ext cx="8425851" cy="2031325"/>
          </a:xfrm>
          <a:prstGeom prst="rect">
            <a:avLst/>
          </a:prstGeom>
          <a:noFill/>
        </p:spPr>
        <p:txBody>
          <a:bodyPr wrap="square">
            <a:spAutoFit/>
          </a:bodyPr>
          <a:lstStyle/>
          <a:p>
            <a:r>
              <a:rPr lang="en-US" u="sng" dirty="0"/>
              <a:t>Python try...finally</a:t>
            </a:r>
          </a:p>
          <a:p>
            <a:r>
              <a:rPr lang="en-US" dirty="0"/>
              <a:t>In Python, the finally block is always executed no matter whether there is an exception or not.</a:t>
            </a:r>
          </a:p>
          <a:p>
            <a:endParaRPr lang="en-US" dirty="0"/>
          </a:p>
          <a:p>
            <a:r>
              <a:rPr lang="en-US" dirty="0"/>
              <a:t>The finally block is optional. And, for each try block, there can be only one finally block.</a:t>
            </a:r>
          </a:p>
          <a:p>
            <a:endParaRPr lang="en-US" dirty="0"/>
          </a:p>
        </p:txBody>
      </p:sp>
      <p:pic>
        <p:nvPicPr>
          <p:cNvPr id="7" name="Picture 6">
            <a:extLst>
              <a:ext uri="{FF2B5EF4-FFF2-40B4-BE49-F238E27FC236}">
                <a16:creationId xmlns:a16="http://schemas.microsoft.com/office/drawing/2014/main" id="{5557F792-922E-3A06-3785-12E539A2E2EC}"/>
              </a:ext>
            </a:extLst>
          </p:cNvPr>
          <p:cNvPicPr>
            <a:picLocks noChangeAspect="1"/>
          </p:cNvPicPr>
          <p:nvPr/>
        </p:nvPicPr>
        <p:blipFill>
          <a:blip r:embed="rId2"/>
          <a:stretch>
            <a:fillRect/>
          </a:stretch>
        </p:blipFill>
        <p:spPr>
          <a:xfrm>
            <a:off x="942975" y="1816244"/>
            <a:ext cx="8628553" cy="4649211"/>
          </a:xfrm>
          <a:prstGeom prst="rect">
            <a:avLst/>
          </a:prstGeom>
        </p:spPr>
      </p:pic>
    </p:spTree>
    <p:extLst>
      <p:ext uri="{BB962C8B-B14F-4D97-AF65-F5344CB8AC3E}">
        <p14:creationId xmlns:p14="http://schemas.microsoft.com/office/powerpoint/2010/main" val="3063345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7D4588-8FF4-42AC-AA7D-49FA938E7333}"/>
              </a:ext>
            </a:extLst>
          </p:cNvPr>
          <p:cNvPicPr>
            <a:picLocks noChangeAspect="1"/>
          </p:cNvPicPr>
          <p:nvPr/>
        </p:nvPicPr>
        <p:blipFill>
          <a:blip r:embed="rId2"/>
          <a:stretch>
            <a:fillRect/>
          </a:stretch>
        </p:blipFill>
        <p:spPr>
          <a:xfrm>
            <a:off x="994650" y="933101"/>
            <a:ext cx="10202699" cy="4991797"/>
          </a:xfrm>
          <a:prstGeom prst="rect">
            <a:avLst/>
          </a:prstGeom>
        </p:spPr>
      </p:pic>
    </p:spTree>
    <p:extLst>
      <p:ext uri="{BB962C8B-B14F-4D97-AF65-F5344CB8AC3E}">
        <p14:creationId xmlns:p14="http://schemas.microsoft.com/office/powerpoint/2010/main" val="285296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A51284-B754-32E5-74F9-58D335F9702C}"/>
              </a:ext>
            </a:extLst>
          </p:cNvPr>
          <p:cNvPicPr>
            <a:picLocks noChangeAspect="1"/>
          </p:cNvPicPr>
          <p:nvPr/>
        </p:nvPicPr>
        <p:blipFill>
          <a:blip r:embed="rId2"/>
          <a:stretch>
            <a:fillRect/>
          </a:stretch>
        </p:blipFill>
        <p:spPr>
          <a:xfrm>
            <a:off x="1270577" y="1194226"/>
            <a:ext cx="9650845" cy="5120309"/>
          </a:xfrm>
          <a:prstGeom prst="rect">
            <a:avLst/>
          </a:prstGeom>
        </p:spPr>
      </p:pic>
      <p:sp>
        <p:nvSpPr>
          <p:cNvPr id="8" name="TextBox 7">
            <a:extLst>
              <a:ext uri="{FF2B5EF4-FFF2-40B4-BE49-F238E27FC236}">
                <a16:creationId xmlns:a16="http://schemas.microsoft.com/office/drawing/2014/main" id="{2B4CF00E-551D-2F41-33E7-FF9B20A1807B}"/>
              </a:ext>
            </a:extLst>
          </p:cNvPr>
          <p:cNvSpPr txBox="1"/>
          <p:nvPr/>
        </p:nvSpPr>
        <p:spPr>
          <a:xfrm>
            <a:off x="1046670" y="409434"/>
            <a:ext cx="10849155" cy="646331"/>
          </a:xfrm>
          <a:prstGeom prst="rect">
            <a:avLst/>
          </a:prstGeom>
          <a:noFill/>
        </p:spPr>
        <p:txBody>
          <a:bodyPr wrap="square">
            <a:spAutoFit/>
          </a:bodyPr>
          <a:lstStyle/>
          <a:p>
            <a:r>
              <a:rPr lang="en-US" dirty="0"/>
              <a:t>Look at the following example, which asks the user for input until a valid integer has been entered but allows the user to interrupt the program.</a:t>
            </a:r>
            <a:endParaRPr lang="en-AU" dirty="0"/>
          </a:p>
        </p:txBody>
      </p:sp>
    </p:spTree>
    <p:extLst>
      <p:ext uri="{BB962C8B-B14F-4D97-AF65-F5344CB8AC3E}">
        <p14:creationId xmlns:p14="http://schemas.microsoft.com/office/powerpoint/2010/main" val="377617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10FFEF-A46E-94D9-AFB4-C6FC1EBAE903}"/>
              </a:ext>
            </a:extLst>
          </p:cNvPr>
          <p:cNvPicPr>
            <a:picLocks noChangeAspect="1"/>
          </p:cNvPicPr>
          <p:nvPr/>
        </p:nvPicPr>
        <p:blipFill>
          <a:blip r:embed="rId2"/>
          <a:stretch>
            <a:fillRect/>
          </a:stretch>
        </p:blipFill>
        <p:spPr>
          <a:xfrm>
            <a:off x="1294302" y="428915"/>
            <a:ext cx="9972675" cy="5400675"/>
          </a:xfrm>
          <a:prstGeom prst="rect">
            <a:avLst/>
          </a:prstGeom>
        </p:spPr>
      </p:pic>
    </p:spTree>
    <p:extLst>
      <p:ext uri="{BB962C8B-B14F-4D97-AF65-F5344CB8AC3E}">
        <p14:creationId xmlns:p14="http://schemas.microsoft.com/office/powerpoint/2010/main" val="3646314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D8B9-15C3-43FF-B960-FC01F331251C}"/>
              </a:ext>
            </a:extLst>
          </p:cNvPr>
          <p:cNvSpPr>
            <a:spLocks noGrp="1"/>
          </p:cNvSpPr>
          <p:nvPr>
            <p:ph type="title"/>
          </p:nvPr>
        </p:nvSpPr>
        <p:spPr>
          <a:xfrm>
            <a:off x="7860667" y="685800"/>
            <a:ext cx="3656419" cy="1485900"/>
          </a:xfrm>
        </p:spPr>
        <p:txBody>
          <a:bodyPr>
            <a:normAutofit/>
          </a:bodyPr>
          <a:lstStyle/>
          <a:p>
            <a:r>
              <a:rPr lang="en-AU" sz="3100" b="1"/>
              <a:t>Catching Exceptions in Python</a:t>
            </a:r>
            <a:br>
              <a:rPr lang="en-AU" sz="3100" b="1"/>
            </a:br>
            <a:endParaRPr lang="en-AU" sz="3100"/>
          </a:p>
        </p:txBody>
      </p:sp>
      <p:sp>
        <p:nvSpPr>
          <p:cNvPr id="9" name="Rectangle 8">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462F7B70-2557-4B7D-8B81-85D603F194EC}"/>
              </a:ext>
            </a:extLst>
          </p:cNvPr>
          <p:cNvPicPr>
            <a:picLocks noChangeAspect="1"/>
          </p:cNvPicPr>
          <p:nvPr/>
        </p:nvPicPr>
        <p:blipFill>
          <a:blip r:embed="rId2"/>
          <a:stretch>
            <a:fillRect/>
          </a:stretch>
        </p:blipFill>
        <p:spPr>
          <a:xfrm>
            <a:off x="1023561" y="1745673"/>
            <a:ext cx="6837106" cy="3260436"/>
          </a:xfrm>
          <a:prstGeom prst="rect">
            <a:avLst/>
          </a:prstGeom>
        </p:spPr>
      </p:pic>
      <p:sp>
        <p:nvSpPr>
          <p:cNvPr id="3" name="Content Placeholder 2">
            <a:extLst>
              <a:ext uri="{FF2B5EF4-FFF2-40B4-BE49-F238E27FC236}">
                <a16:creationId xmlns:a16="http://schemas.microsoft.com/office/drawing/2014/main" id="{6F2DA480-51F2-4FE6-BED1-7D1B9B33F82E}"/>
              </a:ext>
            </a:extLst>
          </p:cNvPr>
          <p:cNvSpPr>
            <a:spLocks noGrp="1"/>
          </p:cNvSpPr>
          <p:nvPr>
            <p:ph idx="1"/>
          </p:nvPr>
        </p:nvSpPr>
        <p:spPr>
          <a:xfrm>
            <a:off x="7860667" y="2286000"/>
            <a:ext cx="3656419" cy="3581400"/>
          </a:xfrm>
        </p:spPr>
        <p:txBody>
          <a:bodyPr>
            <a:normAutofit/>
          </a:bodyPr>
          <a:lstStyle/>
          <a:p>
            <a:pPr marL="0" indent="0" fontAlgn="base">
              <a:buNone/>
            </a:pPr>
            <a:r>
              <a:rPr lang="en-AU" dirty="0"/>
              <a:t>In Python, exceptions can be handled </a:t>
            </a:r>
            <a:r>
              <a:rPr lang="en-AU" b="1"/>
              <a:t>using a try statement.</a:t>
            </a:r>
          </a:p>
          <a:p>
            <a:pPr marL="0" indent="0" fontAlgn="base">
              <a:buNone/>
            </a:pPr>
            <a:r>
              <a:rPr lang="en-AU" dirty="0"/>
              <a:t>A critical operation which can raise exception is placed inside the try clause and the code that handles exception is written in except clause.</a:t>
            </a:r>
          </a:p>
          <a:p>
            <a:pPr marL="0" indent="0" fontAlgn="base">
              <a:buNone/>
            </a:pPr>
            <a:r>
              <a:rPr lang="en-AU" dirty="0"/>
              <a:t>It is up to us, what operations we perform once we have caught the exception.</a:t>
            </a:r>
          </a:p>
          <a:p>
            <a:pPr marL="0" indent="0" fontAlgn="base">
              <a:buNone/>
            </a:pPr>
            <a:endParaRPr lang="en-AU" dirty="0"/>
          </a:p>
          <a:p>
            <a:endParaRPr lang="en-AU" dirty="0"/>
          </a:p>
        </p:txBody>
      </p:sp>
    </p:spTree>
    <p:extLst>
      <p:ext uri="{BB962C8B-B14F-4D97-AF65-F5344CB8AC3E}">
        <p14:creationId xmlns:p14="http://schemas.microsoft.com/office/powerpoint/2010/main" val="220519968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412</TotalTime>
  <Words>666</Words>
  <Application>Microsoft Office PowerPoint</Application>
  <PresentationFormat>Widescreen</PresentationFormat>
  <Paragraphs>58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euclid_circular_a</vt:lpstr>
      <vt:lpstr>Franklin Gothic Book</vt:lpstr>
      <vt:lpstr>Crop</vt:lpstr>
      <vt:lpstr>Python Exception Handling - Try, Except and Finally </vt:lpstr>
      <vt:lpstr>What are exceptions in Python? </vt:lpstr>
      <vt:lpstr>PowerPoint Presentation</vt:lpstr>
      <vt:lpstr>PowerPoint Presentation</vt:lpstr>
      <vt:lpstr>PowerPoint Presentation</vt:lpstr>
      <vt:lpstr>PowerPoint Presentation</vt:lpstr>
      <vt:lpstr>PowerPoint Presentation</vt:lpstr>
      <vt:lpstr>PowerPoint Presentation</vt:lpstr>
      <vt:lpstr>Catching Exceptions in Python </vt:lpstr>
      <vt:lpstr>Catching Specific Exceptions in Python </vt:lpstr>
      <vt:lpstr>Example</vt:lpstr>
      <vt:lpstr>The else Clause</vt:lpstr>
      <vt:lpstr>Else Clause: In python, you can also use else clause on try-except block which must be present after all the except clauses. The code enters the else block only if the try clause does not raise an exception.</vt:lpstr>
      <vt:lpstr>Example: Exceptions versus Syntax Errors </vt:lpstr>
      <vt:lpstr>Raising an Exception</vt:lpstr>
      <vt:lpstr>If you want to throw an error when a certain condition occurs using raise, you could go about it like this:</vt:lpstr>
      <vt:lpstr>The AssertionError Exception</vt:lpstr>
      <vt:lpstr>Example</vt:lpstr>
      <vt:lpstr>Reading files: Here’s another example where you open a file and use a built-in exception: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Exception Handling - Try, Except and Finally</dc:title>
  <dc:creator>Milan Topuzovic</dc:creator>
  <cp:lastModifiedBy>Saranya Chandrukannan</cp:lastModifiedBy>
  <cp:revision>17</cp:revision>
  <dcterms:created xsi:type="dcterms:W3CDTF">2019-08-27T06:25:07Z</dcterms:created>
  <dcterms:modified xsi:type="dcterms:W3CDTF">2023-03-07T13:42:43Z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ac7e5b-5da2-46c7-8677-8a6b50f7d886_Enabled">
    <vt:lpwstr>true</vt:lpwstr>
  </property>
  <property fmtid="{D5CDD505-2E9C-101B-9397-08002B2CF9AE}" pid="3" name="MSIP_Label_f3ac7e5b-5da2-46c7-8677-8a6b50f7d886_SetDate">
    <vt:lpwstr>2023-03-07T13:27:37Z</vt:lpwstr>
  </property>
  <property fmtid="{D5CDD505-2E9C-101B-9397-08002B2CF9AE}" pid="4" name="MSIP_Label_f3ac7e5b-5da2-46c7-8677-8a6b50f7d886_Method">
    <vt:lpwstr>Standard</vt:lpwstr>
  </property>
  <property fmtid="{D5CDD505-2E9C-101B-9397-08002B2CF9AE}" pid="5" name="MSIP_Label_f3ac7e5b-5da2-46c7-8677-8a6b50f7d886_Name">
    <vt:lpwstr>Official</vt:lpwstr>
  </property>
  <property fmtid="{D5CDD505-2E9C-101B-9397-08002B2CF9AE}" pid="6" name="MSIP_Label_f3ac7e5b-5da2-46c7-8677-8a6b50f7d886_SiteId">
    <vt:lpwstr>218881e8-07ad-4142-87d7-f6b90d17009b</vt:lpwstr>
  </property>
  <property fmtid="{D5CDD505-2E9C-101B-9397-08002B2CF9AE}" pid="7" name="MSIP_Label_f3ac7e5b-5da2-46c7-8677-8a6b50f7d886_ActionId">
    <vt:lpwstr>7ddf329c-ddfc-4804-a33d-aa33592103a6</vt:lpwstr>
  </property>
  <property fmtid="{D5CDD505-2E9C-101B-9397-08002B2CF9AE}" pid="8" name="MSIP_Label_f3ac7e5b-5da2-46c7-8677-8a6b50f7d886_ContentBits">
    <vt:lpwstr>1</vt:lpwstr>
  </property>
  <property fmtid="{D5CDD505-2E9C-101B-9397-08002B2CF9AE}" pid="9" name="ClassificationContentMarkingHeaderLocations">
    <vt:lpwstr>Crop:8</vt:lpwstr>
  </property>
  <property fmtid="{D5CDD505-2E9C-101B-9397-08002B2CF9AE}" pid="10" name="ClassificationContentMarkingHeaderText">
    <vt:lpwstr>OFFICIAL</vt:lpwstr>
  </property>
</Properties>
</file>