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73" r:id="rId4"/>
    <p:sldId id="271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66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E34"/>
    <a:srgbClr val="EA2626"/>
    <a:srgbClr val="41CF52"/>
    <a:srgbClr val="32B05C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76238" autoAdjust="0"/>
  </p:normalViewPr>
  <p:slideViewPr>
    <p:cSldViewPr snapToGrid="0">
      <p:cViewPr varScale="1">
        <p:scale>
          <a:sx n="69" d="100"/>
          <a:sy n="69" d="100"/>
        </p:scale>
        <p:origin x="11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9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ED3-7A1E-4BA3-BCDD-47942A36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AB22-09B8-4D6D-91C1-119C4E8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DBE-D5B1-4A7A-A28F-F5080A6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FAF-7B55-412A-B1B1-7133505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1B1A-538C-42C0-B5A3-4D16781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1DFC5-CD35-49E2-9D38-6E595E0663DF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7DAC273B-E25C-4C98-8788-FEAB6C374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1389-B450-4073-B558-6192406A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028-D385-49F1-87CD-C327E553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C782-67B0-4434-B3C3-6EBA0E7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341-E755-4C22-BF01-D698F27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A47D-79C7-4181-B5D4-F5AE42BB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3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922B-BC52-4B8F-BE3D-146B2E25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A18D-A9E1-43FA-86EA-E9AF0439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E625-9D1F-4BCA-BA80-C13657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560B-F6CC-4BCE-BBFB-82B6AE2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D22D-CF5F-4803-9152-16EA73B8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733-2DEA-46E2-90A8-60E850F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B556-AE00-4DA9-9A28-7DF36DB2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1257-FAFA-4AF6-9270-18C0122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A9D0-D7AB-46A7-AB45-4C0C0B9D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583B-F748-43AB-B599-E36F38C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B7BFA-E96F-4121-9548-440EEECFA3C0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C962CEA0-4E9B-4FF3-9777-2145F4C4A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8055-74A6-417B-B8AC-EF39910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5FFB-5F4C-447A-B3C6-46847A8B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6A6D-F3CD-4FA3-85D2-490F8A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5241-59D2-4BCA-8423-B502DE3C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35EC-79C9-4A26-8349-A951899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2B5-5F1A-4E65-84CC-5CF65FF0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F71A-1C7D-4EFF-B088-5874A77A7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AC12-64E1-43E4-B9D8-A571F754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F92C-06B0-4653-B592-3863B8C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95E0-4404-4B6E-9898-52223F1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AD20-C732-41AF-A4CB-34249BE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2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54A0-FF27-4694-BF6E-A9BF1089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BCAF-88E2-4DBA-A6FD-D0638F29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9C03-FAF4-4BDA-A198-8F7954D3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ECFF-F8F4-4A41-8BE8-88F7B001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1A80-B1B5-42EC-97CE-CA21811F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475-A0FF-4C7D-A2C3-F98E995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85FF9-8D80-4A27-895D-70B47BB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783D8-A808-40F9-B330-33128481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0278-5257-43E4-B25C-2CABB8F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0B03-9B53-4ADD-8E9E-E81D231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3FB6-DAC4-41D4-959D-5A88F7E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00A4-7A91-4FE8-903A-2E096E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5EDD-0A8C-4CB0-A638-CCB783B2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DCD1-6C7A-42E1-A474-444DC6A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F53A5-9DE2-4472-9DC1-E514DAA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3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632B-A1A6-45C9-860C-7EB476F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334F-7BF6-4EBB-952C-B2F2C5D9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4C0A-EDC9-4D26-8344-2574BA4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4130-8E92-42DC-B068-C47B0E1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B32D-66BD-4E53-AF95-7474653E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8CC7-64EF-40D6-BBC4-6EE63C7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931-BD01-4858-BFE2-1069159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01AC-9B8D-4B29-9678-1E88B0CA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B762-A4DB-4511-880A-ABC91C07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1E29-D7B6-48D3-86EC-FDA3AE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B614-4476-4B8F-8EB3-901493B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388F-D644-41DE-BCE6-D96C7C6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1B015-926F-403A-9465-B1CC1DE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FCD4-3EAF-4C94-B0C8-5F00076C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3A43-D250-4E7B-965B-442DEAA7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4FC2-2578-411D-B8E8-F0E292BD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499B-E0EB-437C-B83F-F212DFE3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>
            <a:normAutofit/>
          </a:bodyPr>
          <a:lstStyle/>
          <a:p>
            <a:r>
              <a:rPr lang="en-AU" dirty="0"/>
              <a:t>Session 3 -</a:t>
            </a:r>
            <a:br>
              <a:rPr lang="en-AU" dirty="0"/>
            </a:br>
            <a:r>
              <a:rPr lang="en-AU" dirty="0"/>
              <a:t>(Quiz Questions)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FE54-6DDC-40A0-BAF6-99C6DE02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What is the output of the following snippet?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05C1-51B9-4495-BC12-994A458D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num = 16</a:t>
            </a:r>
          </a:p>
          <a:p>
            <a:pPr marL="0" indent="0">
              <a:buNone/>
            </a:pPr>
            <a:r>
              <a:rPr lang="en-AU" dirty="0"/>
              <a:t>result = 16 &gt;&gt; 2</a:t>
            </a:r>
          </a:p>
          <a:p>
            <a:pPr marL="0" indent="0">
              <a:buNone/>
            </a:pPr>
            <a:r>
              <a:rPr lang="en-AU" dirty="0"/>
              <a:t>print(result)</a:t>
            </a:r>
          </a:p>
          <a:p>
            <a:pPr marL="0" indent="0">
              <a:buNone/>
            </a:pPr>
            <a:endParaRPr lang="en-AU" dirty="0"/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64</a:t>
            </a:r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8</a:t>
            </a:r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4</a:t>
            </a:r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Error</a:t>
            </a:r>
          </a:p>
          <a:p>
            <a:pPr marL="514350" indent="-514350">
              <a:buFont typeface="+mj-lt"/>
              <a:buAutoNum type="alphaL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273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c.</a:t>
            </a:r>
            <a:r>
              <a:rPr lang="en-US" dirty="0"/>
              <a:t> 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F93AA-A8AD-4737-B1AA-BAA725CC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85455"/>
            <a:ext cx="3200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9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1E1-615E-41BD-9FAA-4F87CFB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D8A5-E069-44F6-A6A3-92DB554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9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69E6-6F2E-436D-9D1D-ED7BCF39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The value returned by the input () function is: 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FAF3-3AC2-4D1A-9DD9-045D3E06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An integer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float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None of above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58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c.</a:t>
            </a:r>
            <a:r>
              <a:rPr lang="en-US" dirty="0"/>
              <a:t> a string 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5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What is the result of the following comparison?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x = 5     </a:t>
            </a:r>
          </a:p>
          <a:p>
            <a:pPr marL="0" indent="0">
              <a:buNone/>
            </a:pPr>
            <a:r>
              <a:rPr lang="en-US" sz="2400" dirty="0"/>
              <a:t>y = 10</a:t>
            </a:r>
          </a:p>
          <a:p>
            <a:pPr marL="0" indent="0">
              <a:buNone/>
            </a:pPr>
            <a:r>
              <a:rPr lang="en-US" sz="2400" dirty="0"/>
              <a:t>y = x     # assignment statement </a:t>
            </a:r>
          </a:p>
          <a:p>
            <a:pPr marL="0" indent="0">
              <a:buNone/>
            </a:pPr>
            <a:r>
              <a:rPr lang="en-US" sz="2400" dirty="0"/>
              <a:t>print(x == y)     #comparison, we use the == operator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False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53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A = 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8B5B5-ECC1-4073-ACF8-7908B1E34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730" y="3370865"/>
            <a:ext cx="27813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2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What is the output of the follow snippet?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881"/>
            <a:ext cx="10515600" cy="4601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x = 5</a:t>
            </a:r>
          </a:p>
          <a:p>
            <a:pPr marL="0" indent="0">
              <a:buNone/>
            </a:pPr>
            <a:r>
              <a:rPr lang="en-US" sz="2400" dirty="0"/>
              <a:t>y = 7</a:t>
            </a:r>
          </a:p>
          <a:p>
            <a:pPr marL="0" indent="0">
              <a:buNone/>
            </a:pPr>
            <a:r>
              <a:rPr lang="en-US" sz="2400" dirty="0"/>
              <a:t>z = 3</a:t>
            </a:r>
          </a:p>
          <a:p>
            <a:pPr marL="0" indent="0">
              <a:buNone/>
            </a:pPr>
            <a:r>
              <a:rPr lang="en-US" sz="2400" dirty="0"/>
              <a:t>x = x + 3</a:t>
            </a:r>
          </a:p>
          <a:p>
            <a:pPr marL="0" indent="0">
              <a:buNone/>
            </a:pPr>
            <a:r>
              <a:rPr lang="en-US" sz="2400" dirty="0"/>
              <a:t>print((y +1) == x)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False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161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B1A-52D4-457B-8B84-10374949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100-C725-4712-8C08-9FBC98ED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en-US" dirty="0"/>
              <a:t>  True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7890C-0DFD-4597-AE4A-2B70B47D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71876"/>
            <a:ext cx="33528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3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AC1C-E5FF-45C6-8550-C15E773B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What is the output of the follow snippet?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372F-E2D3-4204-8AB9-5B3749B8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1</a:t>
            </a:r>
          </a:p>
          <a:p>
            <a:pPr marL="0" indent="0">
              <a:buNone/>
            </a:pPr>
            <a:r>
              <a:rPr lang="en-US" dirty="0"/>
              <a:t>y = 2</a:t>
            </a:r>
          </a:p>
          <a:p>
            <a:pPr marL="0" indent="0">
              <a:buNone/>
            </a:pPr>
            <a:r>
              <a:rPr lang="en-US" dirty="0"/>
              <a:t>print(not (x &gt; 2))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False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74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a.</a:t>
            </a:r>
            <a:r>
              <a:rPr lang="en-US" dirty="0"/>
              <a:t> True   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024BB-16D2-4205-9ABA-1159696F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47" y="3338512"/>
            <a:ext cx="32575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7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Office PowerPoint</Application>
  <PresentationFormat>Widescreen</PresentationFormat>
  <Paragraphs>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Session 3 - (Quiz Questions)</vt:lpstr>
      <vt:lpstr>Q1: The value returned by the input () function is:  </vt:lpstr>
      <vt:lpstr>Q1: Answer</vt:lpstr>
      <vt:lpstr>Q2: What is the result of the following comparison?</vt:lpstr>
      <vt:lpstr>Q2: Answer</vt:lpstr>
      <vt:lpstr>Q3: What is the output of the follow snippet?</vt:lpstr>
      <vt:lpstr>Q3:</vt:lpstr>
      <vt:lpstr>Q4: What is the output of the follow snippet?</vt:lpstr>
      <vt:lpstr>Q4: Answer</vt:lpstr>
      <vt:lpstr>Q5: What is the output of the following snippet?</vt:lpstr>
      <vt:lpstr>Q5: Answer</vt:lpstr>
      <vt:lpstr>End of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2022-02-05T17:19:41Z</dcterms:modified>
</cp:coreProperties>
</file>