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0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66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76238" autoAdjust="0"/>
  </p:normalViewPr>
  <p:slideViewPr>
    <p:cSldViewPr snapToGrid="0">
      <p:cViewPr varScale="1">
        <p:scale>
          <a:sx n="69" d="100"/>
          <a:sy n="69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95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20/02/2022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5 -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C1C-E5FF-45C6-8550-C15E773B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114"/>
          </a:xfrm>
        </p:spPr>
        <p:txBody>
          <a:bodyPr/>
          <a:lstStyle/>
          <a:p>
            <a:r>
              <a:rPr lang="en-US" dirty="0"/>
              <a:t>Q5: What is the output of the following code?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372F-E2D3-4204-8AB9-5B3749B8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205"/>
            <a:ext cx="10515600" cy="47607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x = 10</a:t>
            </a:r>
          </a:p>
          <a:p>
            <a:pPr marL="0" indent="0">
              <a:buNone/>
            </a:pPr>
            <a:r>
              <a:rPr lang="es-ES" dirty="0"/>
              <a:t>y = 5</a:t>
            </a:r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x &gt; y: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pass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Prints “pass” on the screen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Prints </a:t>
            </a:r>
            <a:r>
              <a:rPr lang="en-US" b="1" dirty="0"/>
              <a:t>10</a:t>
            </a:r>
            <a:r>
              <a:rPr lang="en-US" dirty="0"/>
              <a:t> on the screen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The statement should do nothing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(tricky question)</a:t>
            </a:r>
          </a:p>
          <a:p>
            <a:pPr marL="514350" indent="-514350">
              <a:buFont typeface="+mj-lt"/>
              <a:buAutoNum type="alphaL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7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</a:p>
          <a:p>
            <a:endParaRPr lang="en-US" b="1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667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24"/>
          </a:xfrm>
        </p:spPr>
        <p:txBody>
          <a:bodyPr>
            <a:noAutofit/>
          </a:bodyPr>
          <a:lstStyle/>
          <a:p>
            <a:r>
              <a:rPr lang="en-US" sz="3600" dirty="0"/>
              <a:t>Q1: Which of the following if statements </a:t>
            </a:r>
            <a:r>
              <a:rPr lang="en-US" sz="3600" b="1" dirty="0"/>
              <a:t>will not </a:t>
            </a:r>
            <a:r>
              <a:rPr lang="en-US" sz="3600" dirty="0"/>
              <a:t>execute successfully (x = 10):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50"/>
            <a:ext cx="10515600" cy="48165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a)</a:t>
            </a:r>
          </a:p>
          <a:p>
            <a:pPr marL="0" indent="0">
              <a:buNone/>
            </a:pPr>
            <a:r>
              <a:rPr lang="en-US" dirty="0"/>
              <a:t>if (x == 10):</a:t>
            </a:r>
          </a:p>
          <a:p>
            <a:pPr marL="0" indent="0">
              <a:buNone/>
            </a:pPr>
            <a:r>
              <a:rPr lang="en-US" dirty="0"/>
              <a:t>    print("x is equal to 10")</a:t>
            </a:r>
          </a:p>
          <a:p>
            <a:pPr marL="0" indent="0">
              <a:buNone/>
            </a:pPr>
            <a:r>
              <a:rPr lang="en-US" b="1" dirty="0"/>
              <a:t>b)</a:t>
            </a:r>
          </a:p>
          <a:p>
            <a:pPr marL="0" indent="0">
              <a:buNone/>
            </a:pPr>
            <a:r>
              <a:rPr lang="en-US" dirty="0"/>
              <a:t>if (x == 10): print("x is equal to 10")</a:t>
            </a:r>
          </a:p>
          <a:p>
            <a:pPr marL="0" indent="0">
              <a:buNone/>
            </a:pPr>
            <a:r>
              <a:rPr lang="en-US" b="1" dirty="0"/>
              <a:t>c)</a:t>
            </a:r>
          </a:p>
          <a:p>
            <a:pPr marL="0" indent="0">
              <a:buNone/>
            </a:pPr>
            <a:r>
              <a:rPr lang="en-US" dirty="0"/>
              <a:t>if (x == 10):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print("x is equal to 10")</a:t>
            </a:r>
          </a:p>
          <a:p>
            <a:pPr marL="0" indent="0">
              <a:buNone/>
            </a:pPr>
            <a:r>
              <a:rPr lang="en-US" b="1" dirty="0"/>
              <a:t>d)</a:t>
            </a:r>
          </a:p>
          <a:p>
            <a:pPr marL="0" indent="0">
              <a:buNone/>
            </a:pPr>
            <a:r>
              <a:rPr lang="en-US" dirty="0"/>
              <a:t>if (x == 10):</a:t>
            </a:r>
          </a:p>
          <a:p>
            <a:pPr marL="0" indent="0">
              <a:buNone/>
            </a:pPr>
            <a:r>
              <a:rPr lang="en-US" dirty="0"/>
              <a:t>print("x is equal to 10")</a:t>
            </a:r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d</a:t>
            </a:r>
            <a:r>
              <a:rPr lang="en-US" dirty="0"/>
              <a:t> – missing an indented block</a:t>
            </a:r>
          </a:p>
          <a:p>
            <a:endParaRPr lang="en-US" dirty="0"/>
          </a:p>
          <a:p>
            <a:r>
              <a:rPr lang="en-US" dirty="0"/>
              <a:t>Note that if the statement following if </a:t>
            </a:r>
            <a:r>
              <a:rPr lang="en-US" b="1" dirty="0"/>
              <a:t>is on the same line</a:t>
            </a:r>
            <a:r>
              <a:rPr lang="en-US" dirty="0"/>
              <a:t>, it can only be a simple statement. Note also that blank lines are ignored. 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/>
          <a:lstStyle/>
          <a:p>
            <a:r>
              <a:rPr lang="en-US" dirty="0"/>
              <a:t>Q2: What is the output of the following code?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844"/>
            <a:ext cx="10515600" cy="48611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"on" </a:t>
            </a:r>
            <a:r>
              <a:rPr lang="en-US" b="1" dirty="0"/>
              <a:t>in</a:t>
            </a:r>
            <a:r>
              <a:rPr lang="en-US" dirty="0"/>
              <a:t> "Python“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    print(True)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print(False)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(Invalid if statement)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c.</a:t>
            </a:r>
            <a:r>
              <a:rPr lang="en-US" dirty="0"/>
              <a:t> True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021"/>
          </a:xfrm>
        </p:spPr>
        <p:txBody>
          <a:bodyPr>
            <a:normAutofit fontScale="90000"/>
          </a:bodyPr>
          <a:lstStyle/>
          <a:p>
            <a:r>
              <a:rPr lang="en-US" dirty="0"/>
              <a:t>Q3: Which of the following is invalid if/else statement?  x = 11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a) </a:t>
            </a:r>
          </a:p>
          <a:p>
            <a:pPr marL="0" indent="0">
              <a:buNone/>
            </a:pPr>
            <a:r>
              <a:rPr lang="en-US" dirty="0"/>
              <a:t>if x &lt; 10:</a:t>
            </a:r>
          </a:p>
          <a:p>
            <a:pPr marL="0" indent="0">
              <a:buNone/>
            </a:pPr>
            <a:r>
              <a:rPr lang="en-US" dirty="0"/>
              <a:t>    print("less than 10")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print("equal or greater than 10")</a:t>
            </a:r>
          </a:p>
          <a:p>
            <a:pPr marL="0" indent="0">
              <a:buNone/>
            </a:pPr>
            <a:r>
              <a:rPr lang="en-US" b="1" dirty="0"/>
              <a:t>b)</a:t>
            </a:r>
          </a:p>
          <a:p>
            <a:pPr marL="0" indent="0">
              <a:buNone/>
            </a:pPr>
            <a:r>
              <a:rPr lang="en-US" dirty="0"/>
              <a:t>if x &lt; 10: print("less than 10")</a:t>
            </a:r>
          </a:p>
          <a:p>
            <a:pPr marL="0" indent="0">
              <a:buNone/>
            </a:pPr>
            <a:r>
              <a:rPr lang="en-US" dirty="0"/>
              <a:t>else: print("equal or greater than 10")</a:t>
            </a:r>
          </a:p>
          <a:p>
            <a:pPr marL="0" indent="0">
              <a:buNone/>
            </a:pPr>
            <a:r>
              <a:rPr lang="en-US" b="1" dirty="0"/>
              <a:t>c)</a:t>
            </a:r>
          </a:p>
          <a:p>
            <a:pPr marL="0" indent="0">
              <a:buNone/>
            </a:pPr>
            <a:r>
              <a:rPr lang="en-US" dirty="0"/>
              <a:t>if x &lt; 10: print("less than 10") else: print("equal or greater than 10")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"123 string".</a:t>
            </a:r>
            <a:r>
              <a:rPr lang="en-US" b="1" dirty="0" err="1"/>
              <a:t>isdigit</a:t>
            </a:r>
            <a:r>
              <a:rPr lang="en-US" b="1" dirty="0"/>
              <a:t>():</a:t>
            </a:r>
          </a:p>
          <a:p>
            <a:pPr marL="0" indent="0">
              <a:buNone/>
            </a:pPr>
            <a:r>
              <a:rPr lang="en-US" dirty="0"/>
              <a:t>    print("characters are digits")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print("characters are not digits")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Error (tricky question)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characters are digits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characters are not digits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6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Widescreen</PresentationFormat>
  <Paragraphs>88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Session 5 - (Quiz Questions)</vt:lpstr>
      <vt:lpstr>Q1: Which of the following if statements will not execute successfully (x = 10):</vt:lpstr>
      <vt:lpstr>Q1: Answer</vt:lpstr>
      <vt:lpstr>Q2: What is the output of the following code?</vt:lpstr>
      <vt:lpstr>Q2: Answer</vt:lpstr>
      <vt:lpstr>Q3: Which of the following is invalid if/else statement?  x = 11</vt:lpstr>
      <vt:lpstr>Q3: Answer</vt:lpstr>
      <vt:lpstr>Q4:</vt:lpstr>
      <vt:lpstr>Q4: Answer</vt:lpstr>
      <vt:lpstr>Q5: What is the output of the following code?</vt:lpstr>
      <vt:lpstr>Q5: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2022-02-20T02:02:54Z</dcterms:modified>
</cp:coreProperties>
</file>