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0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66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28/02/2022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6 -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C1C-E5FF-45C6-8550-C15E773B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Q5: The while loop can have an else clause. The else statement executes after a specified Boolean condition is False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372F-E2D3-4204-8AB9-5B3749B8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- </a:t>
            </a:r>
            <a:r>
              <a:rPr lang="en-US" i="1" dirty="0"/>
              <a:t>else</a:t>
            </a:r>
            <a:r>
              <a:rPr lang="en-US" dirty="0"/>
              <a:t> is only used with the if-else statements</a:t>
            </a:r>
          </a:p>
          <a:p>
            <a:pPr marL="514350" indent="-514350">
              <a:buFont typeface="+mj-lt"/>
              <a:buAutoNum type="alphaL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7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667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FE54-6DDC-40A0-BAF6-99C6DE02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Q6: What is the output of the following code?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05C1-51B9-4495-BC12-994A458D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/>
              <a:t>count = 0</a:t>
            </a:r>
          </a:p>
          <a:p>
            <a:pPr marL="0" indent="0">
              <a:buNone/>
            </a:pPr>
            <a:r>
              <a:rPr lang="en-AU" sz="2000" dirty="0"/>
              <a:t>while count &gt; 0:</a:t>
            </a:r>
          </a:p>
          <a:p>
            <a:pPr marL="0" indent="0">
              <a:buNone/>
            </a:pPr>
            <a:r>
              <a:rPr lang="en-AU" sz="2000" dirty="0"/>
              <a:t>    print(count + 1)</a:t>
            </a:r>
          </a:p>
          <a:p>
            <a:pPr marL="0" indent="0">
              <a:buNone/>
            </a:pPr>
            <a:r>
              <a:rPr lang="en-AU" sz="2000" dirty="0"/>
              <a:t>    count += 1</a:t>
            </a:r>
          </a:p>
          <a:p>
            <a:pPr marL="0" indent="0">
              <a:buNone/>
            </a:pPr>
            <a:r>
              <a:rPr lang="en-AU" sz="2000" dirty="0"/>
              <a:t>else:</a:t>
            </a:r>
          </a:p>
          <a:p>
            <a:pPr marL="0" indent="0">
              <a:buNone/>
            </a:pPr>
            <a:r>
              <a:rPr lang="en-AU" sz="2000" dirty="0"/>
              <a:t>    print(count)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3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1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273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429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 while loop is used for what type of iteration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Definite iteration (specified explicitly in advance)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Indefinite iteration (not specified in advance)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above </a:t>
            </a:r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Infinite Loop?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C886B"/>
                </a:solidFill>
                <a:effectLst/>
                <a:latin typeface="courier new" panose="02070309020205020404" pitchFamily="49" charset="0"/>
              </a:rPr>
              <a:t>#this is an infinite loop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85CF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"execute as long as condition is true."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– tricky question, True is not defined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You can use “continue” to skip the current iteration and start the next one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– tricky question, loop will continue anyway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You can use “break” statement to exit a loop?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You can use “stop” statement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– loop executes a statement as long as a specified condition is True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6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Widescreen</PresentationFormat>
  <Paragraphs>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Session 6 - (Quiz Questions)</vt:lpstr>
      <vt:lpstr>Q1: A while loop is used for what type of iteration</vt:lpstr>
      <vt:lpstr>Q1: Answer</vt:lpstr>
      <vt:lpstr>Q2: Infinite Loop?</vt:lpstr>
      <vt:lpstr>Q2: Answer</vt:lpstr>
      <vt:lpstr>Q3: You can use “continue” to skip the current iteration and start the next one</vt:lpstr>
      <vt:lpstr>Q3: Answer</vt:lpstr>
      <vt:lpstr>Q4: You can use “break” statement to exit a loop? </vt:lpstr>
      <vt:lpstr>Q4:</vt:lpstr>
      <vt:lpstr>Q5: The while loop can have an else clause. The else statement executes after a specified Boolean condition is False</vt:lpstr>
      <vt:lpstr>Q5: Answer</vt:lpstr>
      <vt:lpstr>Q6: What is the output of the following code?</vt:lpstr>
      <vt:lpstr>Q6: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2022-02-27T18:27:01Z</dcterms:modified>
</cp:coreProperties>
</file>